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9" r:id="rId5"/>
    <p:sldMasterId id="2147483759" r:id="rId6"/>
  </p:sldMasterIdLst>
  <p:notesMasterIdLst>
    <p:notesMasterId r:id="rId32"/>
  </p:notesMasterIdLst>
  <p:handoutMasterIdLst>
    <p:handoutMasterId r:id="rId33"/>
  </p:handoutMasterIdLst>
  <p:sldIdLst>
    <p:sldId id="288" r:id="rId7"/>
    <p:sldId id="262" r:id="rId8"/>
    <p:sldId id="263" r:id="rId9"/>
    <p:sldId id="284" r:id="rId10"/>
    <p:sldId id="285" r:id="rId11"/>
    <p:sldId id="283" r:id="rId12"/>
    <p:sldId id="266" r:id="rId13"/>
    <p:sldId id="267" r:id="rId14"/>
    <p:sldId id="268" r:id="rId15"/>
    <p:sldId id="282" r:id="rId16"/>
    <p:sldId id="269" r:id="rId17"/>
    <p:sldId id="270" r:id="rId18"/>
    <p:sldId id="281" r:id="rId19"/>
    <p:sldId id="271" r:id="rId20"/>
    <p:sldId id="272" r:id="rId21"/>
    <p:sldId id="273" r:id="rId22"/>
    <p:sldId id="274" r:id="rId23"/>
    <p:sldId id="275" r:id="rId24"/>
    <p:sldId id="276" r:id="rId25"/>
    <p:sldId id="277" r:id="rId26"/>
    <p:sldId id="278" r:id="rId27"/>
    <p:sldId id="279" r:id="rId28"/>
    <p:sldId id="286" r:id="rId29"/>
    <p:sldId id="280"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2C6C"/>
    <a:srgbClr val="DCDCDC"/>
    <a:srgbClr val="FFAA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A75334-E811-4B76-A915-F43B0E911A47}" v="33" dt="2021-06-29T09:22:24.082"/>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304" autoAdjust="0"/>
  </p:normalViewPr>
  <p:slideViewPr>
    <p:cSldViewPr snapToGrid="0">
      <p:cViewPr varScale="1">
        <p:scale>
          <a:sx n="67" d="100"/>
          <a:sy n="67" d="100"/>
        </p:scale>
        <p:origin x="645" y="4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1" d="100"/>
          <a:sy n="121" d="100"/>
        </p:scale>
        <p:origin x="40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Pinchbeck" userId="c2b74f1e-1697-4c86-8c6c-4a1eac94eb8d" providerId="ADAL" clId="{FDF5CDC7-A37B-42CB-A355-84D47CB00F7F}"/>
    <pc:docChg chg="undo custSel addSld modSld sldOrd modMainMaster">
      <pc:chgData name="Lee Pinchbeck" userId="c2b74f1e-1697-4c86-8c6c-4a1eac94eb8d" providerId="ADAL" clId="{FDF5CDC7-A37B-42CB-A355-84D47CB00F7F}" dt="2021-02-03T12:15:44.381" v="5585" actId="20577"/>
      <pc:docMkLst>
        <pc:docMk/>
      </pc:docMkLst>
      <pc:sldChg chg="addSp modSp mod modTransition setBg">
        <pc:chgData name="Lee Pinchbeck" userId="c2b74f1e-1697-4c86-8c6c-4a1eac94eb8d" providerId="ADAL" clId="{FDF5CDC7-A37B-42CB-A355-84D47CB00F7F}" dt="2021-02-03T12:15:44.381" v="5585" actId="20577"/>
        <pc:sldMkLst>
          <pc:docMk/>
          <pc:sldMk cId="2388715550" sldId="261"/>
        </pc:sldMkLst>
        <pc:spChg chg="add mod">
          <ac:chgData name="Lee Pinchbeck" userId="c2b74f1e-1697-4c86-8c6c-4a1eac94eb8d" providerId="ADAL" clId="{FDF5CDC7-A37B-42CB-A355-84D47CB00F7F}" dt="2021-02-03T12:12:01.633" v="5550" actId="20577"/>
          <ac:spMkLst>
            <pc:docMk/>
            <pc:sldMk cId="2388715550" sldId="261"/>
            <ac:spMk id="2" creationId="{33973FF0-9948-4E81-8720-B96D02E02494}"/>
          </ac:spMkLst>
        </pc:spChg>
        <pc:spChg chg="mod">
          <ac:chgData name="Lee Pinchbeck" userId="c2b74f1e-1697-4c86-8c6c-4a1eac94eb8d" providerId="ADAL" clId="{FDF5CDC7-A37B-42CB-A355-84D47CB00F7F}" dt="2021-02-03T12:08:37.960" v="5368" actId="1076"/>
          <ac:spMkLst>
            <pc:docMk/>
            <pc:sldMk cId="2388715550" sldId="261"/>
            <ac:spMk id="6" creationId="{EA333188-D766-454D-98D6-73F7A42709EC}"/>
          </ac:spMkLst>
        </pc:spChg>
        <pc:spChg chg="mod">
          <ac:chgData name="Lee Pinchbeck" userId="c2b74f1e-1697-4c86-8c6c-4a1eac94eb8d" providerId="ADAL" clId="{FDF5CDC7-A37B-42CB-A355-84D47CB00F7F}" dt="2021-02-03T12:08:33.321" v="5367" actId="1076"/>
          <ac:spMkLst>
            <pc:docMk/>
            <pc:sldMk cId="2388715550" sldId="261"/>
            <ac:spMk id="7" creationId="{46676157-CCCE-430F-A54F-7FC616374BB5}"/>
          </ac:spMkLst>
        </pc:spChg>
        <pc:spChg chg="mod">
          <ac:chgData name="Lee Pinchbeck" userId="c2b74f1e-1697-4c86-8c6c-4a1eac94eb8d" providerId="ADAL" clId="{FDF5CDC7-A37B-42CB-A355-84D47CB00F7F}" dt="2021-02-03T12:15:44.381" v="5585" actId="20577"/>
          <ac:spMkLst>
            <pc:docMk/>
            <pc:sldMk cId="2388715550" sldId="261"/>
            <ac:spMk id="8" creationId="{004080EF-6DA6-47C6-ADF0-BC7354C0DB3C}"/>
          </ac:spMkLst>
        </pc:spChg>
        <pc:spChg chg="mod">
          <ac:chgData name="Lee Pinchbeck" userId="c2b74f1e-1697-4c86-8c6c-4a1eac94eb8d" providerId="ADAL" clId="{FDF5CDC7-A37B-42CB-A355-84D47CB00F7F}" dt="2021-01-08T11:27:36.967" v="53" actId="20577"/>
          <ac:spMkLst>
            <pc:docMk/>
            <pc:sldMk cId="2388715550" sldId="261"/>
            <ac:spMk id="9" creationId="{968FDA0C-B9E4-46E8-A052-EAD24CCB1844}"/>
          </ac:spMkLst>
        </pc:spChg>
      </pc:sldChg>
      <pc:sldChg chg="addSp delSp modSp modTransition setBg">
        <pc:chgData name="Lee Pinchbeck" userId="c2b74f1e-1697-4c86-8c6c-4a1eac94eb8d" providerId="ADAL" clId="{FDF5CDC7-A37B-42CB-A355-84D47CB00F7F}" dt="2021-01-11T11:21:48.061" v="4933"/>
        <pc:sldMkLst>
          <pc:docMk/>
          <pc:sldMk cId="1006250623" sldId="262"/>
        </pc:sldMkLst>
        <pc:spChg chg="add mod">
          <ac:chgData name="Lee Pinchbeck" userId="c2b74f1e-1697-4c86-8c6c-4a1eac94eb8d" providerId="ADAL" clId="{FDF5CDC7-A37B-42CB-A355-84D47CB00F7F}" dt="2021-01-08T11:31:52.185" v="383" actId="20577"/>
          <ac:spMkLst>
            <pc:docMk/>
            <pc:sldMk cId="1006250623" sldId="262"/>
            <ac:spMk id="2" creationId="{8E76D215-C716-4920-ACDB-9D538C9EB1F9}"/>
          </ac:spMkLst>
        </pc:spChg>
        <pc:spChg chg="mod">
          <ac:chgData name="Lee Pinchbeck" userId="c2b74f1e-1697-4c86-8c6c-4a1eac94eb8d" providerId="ADAL" clId="{FDF5CDC7-A37B-42CB-A355-84D47CB00F7F}" dt="2021-01-08T11:30:08.797" v="175" actId="20577"/>
          <ac:spMkLst>
            <pc:docMk/>
            <pc:sldMk cId="1006250623" sldId="262"/>
            <ac:spMk id="7" creationId="{7B1B2955-7881-40DD-87C4-FA846EC2F30D}"/>
          </ac:spMkLst>
        </pc:spChg>
        <pc:spChg chg="mod">
          <ac:chgData name="Lee Pinchbeck" userId="c2b74f1e-1697-4c86-8c6c-4a1eac94eb8d" providerId="ADAL" clId="{FDF5CDC7-A37B-42CB-A355-84D47CB00F7F}" dt="2021-01-08T11:34:20.132" v="446" actId="207"/>
          <ac:spMkLst>
            <pc:docMk/>
            <pc:sldMk cId="1006250623" sldId="262"/>
            <ac:spMk id="8" creationId="{62618BB6-AE16-40B0-BCB9-49BF3E302555}"/>
          </ac:spMkLst>
        </pc:spChg>
        <pc:spChg chg="mod">
          <ac:chgData name="Lee Pinchbeck" userId="c2b74f1e-1697-4c86-8c6c-4a1eac94eb8d" providerId="ADAL" clId="{FDF5CDC7-A37B-42CB-A355-84D47CB00F7F}" dt="2021-01-08T11:34:41.395" v="495" actId="20577"/>
          <ac:spMkLst>
            <pc:docMk/>
            <pc:sldMk cId="1006250623" sldId="262"/>
            <ac:spMk id="9" creationId="{D21CFC42-638A-499D-9642-665E7E7F853B}"/>
          </ac:spMkLst>
        </pc:spChg>
        <pc:spChg chg="mod">
          <ac:chgData name="Lee Pinchbeck" userId="c2b74f1e-1697-4c86-8c6c-4a1eac94eb8d" providerId="ADAL" clId="{FDF5CDC7-A37B-42CB-A355-84D47CB00F7F}" dt="2021-01-08T11:34:44.258" v="497" actId="20577"/>
          <ac:spMkLst>
            <pc:docMk/>
            <pc:sldMk cId="1006250623" sldId="262"/>
            <ac:spMk id="10" creationId="{51CD77E5-908D-41A7-BDC8-071D7866A721}"/>
          </ac:spMkLst>
        </pc:spChg>
        <pc:spChg chg="mod">
          <ac:chgData name="Lee Pinchbeck" userId="c2b74f1e-1697-4c86-8c6c-4a1eac94eb8d" providerId="ADAL" clId="{FDF5CDC7-A37B-42CB-A355-84D47CB00F7F}" dt="2021-01-08T11:34:57.933" v="513" actId="20577"/>
          <ac:spMkLst>
            <pc:docMk/>
            <pc:sldMk cId="1006250623" sldId="262"/>
            <ac:spMk id="11" creationId="{9409A838-E2CE-4E50-8991-94DAAC3CE496}"/>
          </ac:spMkLst>
        </pc:spChg>
        <pc:spChg chg="mod">
          <ac:chgData name="Lee Pinchbeck" userId="c2b74f1e-1697-4c86-8c6c-4a1eac94eb8d" providerId="ADAL" clId="{FDF5CDC7-A37B-42CB-A355-84D47CB00F7F}" dt="2021-01-08T11:32:12.849" v="387" actId="20577"/>
          <ac:spMkLst>
            <pc:docMk/>
            <pc:sldMk cId="1006250623" sldId="262"/>
            <ac:spMk id="12" creationId="{EFAC7F4A-F9A1-4399-AAA1-EF598A54D346}"/>
          </ac:spMkLst>
        </pc:spChg>
        <pc:spChg chg="mod">
          <ac:chgData name="Lee Pinchbeck" userId="c2b74f1e-1697-4c86-8c6c-4a1eac94eb8d" providerId="ADAL" clId="{FDF5CDC7-A37B-42CB-A355-84D47CB00F7F}" dt="2021-01-08T11:32:56.148" v="435" actId="20577"/>
          <ac:spMkLst>
            <pc:docMk/>
            <pc:sldMk cId="1006250623" sldId="262"/>
            <ac:spMk id="13" creationId="{265DBF01-C2D4-4E73-8A02-6F4568EBF075}"/>
          </ac:spMkLst>
        </pc:spChg>
        <pc:spChg chg="mod">
          <ac:chgData name="Lee Pinchbeck" userId="c2b74f1e-1697-4c86-8c6c-4a1eac94eb8d" providerId="ADAL" clId="{FDF5CDC7-A37B-42CB-A355-84D47CB00F7F}" dt="2021-01-08T11:35:24.455" v="518" actId="20577"/>
          <ac:spMkLst>
            <pc:docMk/>
            <pc:sldMk cId="1006250623" sldId="262"/>
            <ac:spMk id="14" creationId="{F431D949-3D76-4076-858C-AF7D5F570998}"/>
          </ac:spMkLst>
        </pc:spChg>
        <pc:spChg chg="mod">
          <ac:chgData name="Lee Pinchbeck" userId="c2b74f1e-1697-4c86-8c6c-4a1eac94eb8d" providerId="ADAL" clId="{FDF5CDC7-A37B-42CB-A355-84D47CB00F7F}" dt="2021-01-08T11:35:58.255" v="564" actId="1076"/>
          <ac:spMkLst>
            <pc:docMk/>
            <pc:sldMk cId="1006250623" sldId="262"/>
            <ac:spMk id="15" creationId="{67C02D78-EFFD-48E9-8842-B9547A5D5031}"/>
          </ac:spMkLst>
        </pc:spChg>
        <pc:spChg chg="mod">
          <ac:chgData name="Lee Pinchbeck" userId="c2b74f1e-1697-4c86-8c6c-4a1eac94eb8d" providerId="ADAL" clId="{FDF5CDC7-A37B-42CB-A355-84D47CB00F7F}" dt="2021-01-11T08:50:54.267" v="2999" actId="20577"/>
          <ac:spMkLst>
            <pc:docMk/>
            <pc:sldMk cId="1006250623" sldId="262"/>
            <ac:spMk id="16" creationId="{12A1EE53-2F20-44A1-B0E3-157703DB5A98}"/>
          </ac:spMkLst>
        </pc:spChg>
        <pc:spChg chg="mod">
          <ac:chgData name="Lee Pinchbeck" userId="c2b74f1e-1697-4c86-8c6c-4a1eac94eb8d" providerId="ADAL" clId="{FDF5CDC7-A37B-42CB-A355-84D47CB00F7F}" dt="2021-01-11T08:51:00.569" v="3019" actId="20577"/>
          <ac:spMkLst>
            <pc:docMk/>
            <pc:sldMk cId="1006250623" sldId="262"/>
            <ac:spMk id="17" creationId="{84383327-FD58-410A-91DA-757234F9447F}"/>
          </ac:spMkLst>
        </pc:spChg>
        <pc:spChg chg="del">
          <ac:chgData name="Lee Pinchbeck" userId="c2b74f1e-1697-4c86-8c6c-4a1eac94eb8d" providerId="ADAL" clId="{FDF5CDC7-A37B-42CB-A355-84D47CB00F7F}" dt="2021-01-11T11:19:54.779" v="4925" actId="478"/>
          <ac:spMkLst>
            <pc:docMk/>
            <pc:sldMk cId="1006250623" sldId="262"/>
            <ac:spMk id="19" creationId="{3076EE71-444A-4490-BDE6-89392F3335DA}"/>
          </ac:spMkLst>
        </pc:spChg>
        <pc:spChg chg="del">
          <ac:chgData name="Lee Pinchbeck" userId="c2b74f1e-1697-4c86-8c6c-4a1eac94eb8d" providerId="ADAL" clId="{FDF5CDC7-A37B-42CB-A355-84D47CB00F7F}" dt="2021-01-11T11:20:02.940" v="4926" actId="478"/>
          <ac:spMkLst>
            <pc:docMk/>
            <pc:sldMk cId="1006250623" sldId="262"/>
            <ac:spMk id="21" creationId="{32E00976-09C4-47E6-86EC-75A10C1A181D}"/>
          </ac:spMkLst>
        </pc:spChg>
        <pc:spChg chg="del">
          <ac:chgData name="Lee Pinchbeck" userId="c2b74f1e-1697-4c86-8c6c-4a1eac94eb8d" providerId="ADAL" clId="{FDF5CDC7-A37B-42CB-A355-84D47CB00F7F}" dt="2021-01-11T11:20:07.843" v="4927" actId="478"/>
          <ac:spMkLst>
            <pc:docMk/>
            <pc:sldMk cId="1006250623" sldId="262"/>
            <ac:spMk id="23" creationId="{91A4B386-EF82-48CC-A568-667A6EAFC6DD}"/>
          </ac:spMkLst>
        </pc:spChg>
      </pc:sldChg>
      <pc:sldChg chg="addSp delSp modSp modTransition">
        <pc:chgData name="Lee Pinchbeck" userId="c2b74f1e-1697-4c86-8c6c-4a1eac94eb8d" providerId="ADAL" clId="{FDF5CDC7-A37B-42CB-A355-84D47CB00F7F}" dt="2021-01-11T11:21:34.860" v="4931"/>
        <pc:sldMkLst>
          <pc:docMk/>
          <pc:sldMk cId="302221376" sldId="263"/>
        </pc:sldMkLst>
        <pc:spChg chg="mod">
          <ac:chgData name="Lee Pinchbeck" userId="c2b74f1e-1697-4c86-8c6c-4a1eac94eb8d" providerId="ADAL" clId="{FDF5CDC7-A37B-42CB-A355-84D47CB00F7F}" dt="2021-01-08T11:39:39.600" v="589" actId="20577"/>
          <ac:spMkLst>
            <pc:docMk/>
            <pc:sldMk cId="302221376" sldId="263"/>
            <ac:spMk id="2" creationId="{32C436E5-B64D-4031-9047-5CBCCA107B8B}"/>
          </ac:spMkLst>
        </pc:spChg>
        <pc:spChg chg="del">
          <ac:chgData name="Lee Pinchbeck" userId="c2b74f1e-1697-4c86-8c6c-4a1eac94eb8d" providerId="ADAL" clId="{FDF5CDC7-A37B-42CB-A355-84D47CB00F7F}" dt="2021-01-08T11:39:23.258" v="565" actId="478"/>
          <ac:spMkLst>
            <pc:docMk/>
            <pc:sldMk cId="302221376" sldId="263"/>
            <ac:spMk id="3" creationId="{F6CDCA0E-C1EA-45F5-B45F-0E79361396F9}"/>
          </ac:spMkLst>
        </pc:spChg>
        <pc:spChg chg="mod">
          <ac:chgData name="Lee Pinchbeck" userId="c2b74f1e-1697-4c86-8c6c-4a1eac94eb8d" providerId="ADAL" clId="{FDF5CDC7-A37B-42CB-A355-84D47CB00F7F}" dt="2021-01-11T11:19:48.608" v="4924" actId="207"/>
          <ac:spMkLst>
            <pc:docMk/>
            <pc:sldMk cId="302221376" sldId="263"/>
            <ac:spMk id="4" creationId="{FADC51B4-4B08-4859-B1D1-6AB1F677353B}"/>
          </ac:spMkLst>
        </pc:spChg>
        <pc:spChg chg="add mod">
          <ac:chgData name="Lee Pinchbeck" userId="c2b74f1e-1697-4c86-8c6c-4a1eac94eb8d" providerId="ADAL" clId="{FDF5CDC7-A37B-42CB-A355-84D47CB00F7F}" dt="2021-01-08T11:45:04.679" v="766" actId="207"/>
          <ac:spMkLst>
            <pc:docMk/>
            <pc:sldMk cId="302221376" sldId="263"/>
            <ac:spMk id="5" creationId="{3369C7D4-BA02-4A53-93B0-DAD05B595453}"/>
          </ac:spMkLst>
        </pc:spChg>
        <pc:graphicFrameChg chg="add del modGraphic">
          <ac:chgData name="Lee Pinchbeck" userId="c2b74f1e-1697-4c86-8c6c-4a1eac94eb8d" providerId="ADAL" clId="{FDF5CDC7-A37B-42CB-A355-84D47CB00F7F}" dt="2021-01-11T09:10:29.290" v="4761" actId="478"/>
          <ac:graphicFrameMkLst>
            <pc:docMk/>
            <pc:sldMk cId="302221376" sldId="263"/>
            <ac:graphicFrameMk id="6" creationId="{B3CF86F1-6BCC-446E-931B-5D7C6E11F515}"/>
          </ac:graphicFrameMkLst>
        </pc:graphicFrameChg>
      </pc:sldChg>
      <pc:sldChg chg="addSp delSp modSp modTransition setBg">
        <pc:chgData name="Lee Pinchbeck" userId="c2b74f1e-1697-4c86-8c6c-4a1eac94eb8d" providerId="ADAL" clId="{FDF5CDC7-A37B-42CB-A355-84D47CB00F7F}" dt="2021-01-11T11:21:34.860" v="4931"/>
        <pc:sldMkLst>
          <pc:docMk/>
          <pc:sldMk cId="3017571643" sldId="266"/>
        </pc:sldMkLst>
        <pc:spChg chg="add mod">
          <ac:chgData name="Lee Pinchbeck" userId="c2b74f1e-1697-4c86-8c6c-4a1eac94eb8d" providerId="ADAL" clId="{FDF5CDC7-A37B-42CB-A355-84D47CB00F7F}" dt="2021-01-08T11:55:05.804" v="1059" actId="255"/>
          <ac:spMkLst>
            <pc:docMk/>
            <pc:sldMk cId="3017571643" sldId="266"/>
            <ac:spMk id="2" creationId="{433870B2-2362-43BA-B808-2E483427B6A7}"/>
          </ac:spMkLst>
        </pc:spChg>
        <pc:spChg chg="mod">
          <ac:chgData name="Lee Pinchbeck" userId="c2b74f1e-1697-4c86-8c6c-4a1eac94eb8d" providerId="ADAL" clId="{FDF5CDC7-A37B-42CB-A355-84D47CB00F7F}" dt="2021-01-08T11:40:25.831" v="664" actId="20577"/>
          <ac:spMkLst>
            <pc:docMk/>
            <pc:sldMk cId="3017571643" sldId="266"/>
            <ac:spMk id="5" creationId="{DECAC8EE-E743-4327-8855-605295771FCB}"/>
          </ac:spMkLst>
        </pc:spChg>
        <pc:spChg chg="del">
          <ac:chgData name="Lee Pinchbeck" userId="c2b74f1e-1697-4c86-8c6c-4a1eac94eb8d" providerId="ADAL" clId="{FDF5CDC7-A37B-42CB-A355-84D47CB00F7F}" dt="2021-01-08T11:40:22.044" v="658" actId="478"/>
          <ac:spMkLst>
            <pc:docMk/>
            <pc:sldMk cId="3017571643" sldId="266"/>
            <ac:spMk id="6" creationId="{D75726F8-3DF3-4A6E-9570-CE2262039FA0}"/>
          </ac:spMkLst>
        </pc:spChg>
        <pc:spChg chg="mod">
          <ac:chgData name="Lee Pinchbeck" userId="c2b74f1e-1697-4c86-8c6c-4a1eac94eb8d" providerId="ADAL" clId="{FDF5CDC7-A37B-42CB-A355-84D47CB00F7F}" dt="2021-01-08T15:08:41.366" v="2289" actId="1076"/>
          <ac:spMkLst>
            <pc:docMk/>
            <pc:sldMk cId="3017571643" sldId="266"/>
            <ac:spMk id="7" creationId="{BEB9E61B-8550-4A6E-B699-1AB4C3B293A3}"/>
          </ac:spMkLst>
        </pc:spChg>
        <pc:spChg chg="del">
          <ac:chgData name="Lee Pinchbeck" userId="c2b74f1e-1697-4c86-8c6c-4a1eac94eb8d" providerId="ADAL" clId="{FDF5CDC7-A37B-42CB-A355-84D47CB00F7F}" dt="2021-01-08T11:40:30.451" v="665" actId="478"/>
          <ac:spMkLst>
            <pc:docMk/>
            <pc:sldMk cId="3017571643" sldId="266"/>
            <ac:spMk id="8" creationId="{F22CAE08-CAD9-479A-8BD4-8E34A03AC9A7}"/>
          </ac:spMkLst>
        </pc:spChg>
        <pc:spChg chg="del">
          <ac:chgData name="Lee Pinchbeck" userId="c2b74f1e-1697-4c86-8c6c-4a1eac94eb8d" providerId="ADAL" clId="{FDF5CDC7-A37B-42CB-A355-84D47CB00F7F}" dt="2021-01-08T11:40:46.154" v="669" actId="478"/>
          <ac:spMkLst>
            <pc:docMk/>
            <pc:sldMk cId="3017571643" sldId="266"/>
            <ac:spMk id="9" creationId="{402CD41F-75C8-4597-87EE-20600D76BA53}"/>
          </ac:spMkLst>
        </pc:spChg>
        <pc:spChg chg="add del mod">
          <ac:chgData name="Lee Pinchbeck" userId="c2b74f1e-1697-4c86-8c6c-4a1eac94eb8d" providerId="ADAL" clId="{FDF5CDC7-A37B-42CB-A355-84D47CB00F7F}" dt="2021-01-11T11:19:37.155" v="4922" actId="207"/>
          <ac:spMkLst>
            <pc:docMk/>
            <pc:sldMk cId="3017571643" sldId="266"/>
            <ac:spMk id="10" creationId="{DB466267-60E5-4C82-BBC5-4A370F24E688}"/>
          </ac:spMkLst>
        </pc:spChg>
      </pc:sldChg>
      <pc:sldChg chg="modSp add modTransition">
        <pc:chgData name="Lee Pinchbeck" userId="c2b74f1e-1697-4c86-8c6c-4a1eac94eb8d" providerId="ADAL" clId="{FDF5CDC7-A37B-42CB-A355-84D47CB00F7F}" dt="2021-01-13T13:44:22.499" v="5071" actId="20577"/>
        <pc:sldMkLst>
          <pc:docMk/>
          <pc:sldMk cId="600901504" sldId="267"/>
        </pc:sldMkLst>
        <pc:spChg chg="mod">
          <ac:chgData name="Lee Pinchbeck" userId="c2b74f1e-1697-4c86-8c6c-4a1eac94eb8d" providerId="ADAL" clId="{FDF5CDC7-A37B-42CB-A355-84D47CB00F7F}" dt="2021-01-13T13:44:22.499" v="5071" actId="20577"/>
          <ac:spMkLst>
            <pc:docMk/>
            <pc:sldMk cId="600901504" sldId="267"/>
            <ac:spMk id="2" creationId="{433870B2-2362-43BA-B808-2E483427B6A7}"/>
          </ac:spMkLst>
        </pc:spChg>
        <pc:spChg chg="mod">
          <ac:chgData name="Lee Pinchbeck" userId="c2b74f1e-1697-4c86-8c6c-4a1eac94eb8d" providerId="ADAL" clId="{FDF5CDC7-A37B-42CB-A355-84D47CB00F7F}" dt="2021-01-08T11:56:53.806" v="1064" actId="20577"/>
          <ac:spMkLst>
            <pc:docMk/>
            <pc:sldMk cId="600901504" sldId="267"/>
            <ac:spMk id="5" creationId="{DECAC8EE-E743-4327-8855-605295771FCB}"/>
          </ac:spMkLst>
        </pc:spChg>
        <pc:spChg chg="mod">
          <ac:chgData name="Lee Pinchbeck" userId="c2b74f1e-1697-4c86-8c6c-4a1eac94eb8d" providerId="ADAL" clId="{FDF5CDC7-A37B-42CB-A355-84D47CB00F7F}" dt="2021-01-08T11:58:03.754" v="1233" actId="1076"/>
          <ac:spMkLst>
            <pc:docMk/>
            <pc:sldMk cId="600901504" sldId="267"/>
            <ac:spMk id="7" creationId="{BEB9E61B-8550-4A6E-B699-1AB4C3B293A3}"/>
          </ac:spMkLst>
        </pc:spChg>
        <pc:spChg chg="mod">
          <ac:chgData name="Lee Pinchbeck" userId="c2b74f1e-1697-4c86-8c6c-4a1eac94eb8d" providerId="ADAL" clId="{FDF5CDC7-A37B-42CB-A355-84D47CB00F7F}" dt="2021-01-11T11:19:26.888" v="4920" actId="207"/>
          <ac:spMkLst>
            <pc:docMk/>
            <pc:sldMk cId="600901504" sldId="267"/>
            <ac:spMk id="10" creationId="{DB466267-60E5-4C82-BBC5-4A370F24E688}"/>
          </ac:spMkLst>
        </pc:spChg>
      </pc:sldChg>
      <pc:sldChg chg="delSp modSp add modTransition setBg">
        <pc:chgData name="Lee Pinchbeck" userId="c2b74f1e-1697-4c86-8c6c-4a1eac94eb8d" providerId="ADAL" clId="{FDF5CDC7-A37B-42CB-A355-84D47CB00F7F}" dt="2021-01-11T11:21:34.860" v="4931"/>
        <pc:sldMkLst>
          <pc:docMk/>
          <pc:sldMk cId="2497766971" sldId="268"/>
        </pc:sldMkLst>
        <pc:spChg chg="del">
          <ac:chgData name="Lee Pinchbeck" userId="c2b74f1e-1697-4c86-8c6c-4a1eac94eb8d" providerId="ADAL" clId="{FDF5CDC7-A37B-42CB-A355-84D47CB00F7F}" dt="2021-01-08T12:29:45.649" v="1237" actId="478"/>
          <ac:spMkLst>
            <pc:docMk/>
            <pc:sldMk cId="2497766971" sldId="268"/>
            <ac:spMk id="2" creationId="{433870B2-2362-43BA-B808-2E483427B6A7}"/>
          </ac:spMkLst>
        </pc:spChg>
        <pc:spChg chg="mod">
          <ac:chgData name="Lee Pinchbeck" userId="c2b74f1e-1697-4c86-8c6c-4a1eac94eb8d" providerId="ADAL" clId="{FDF5CDC7-A37B-42CB-A355-84D47CB00F7F}" dt="2021-01-08T12:29:25.566" v="1236" actId="20577"/>
          <ac:spMkLst>
            <pc:docMk/>
            <pc:sldMk cId="2497766971" sldId="268"/>
            <ac:spMk id="5" creationId="{DECAC8EE-E743-4327-8855-605295771FCB}"/>
          </ac:spMkLst>
        </pc:spChg>
        <pc:spChg chg="mod">
          <ac:chgData name="Lee Pinchbeck" userId="c2b74f1e-1697-4c86-8c6c-4a1eac94eb8d" providerId="ADAL" clId="{FDF5CDC7-A37B-42CB-A355-84D47CB00F7F}" dt="2021-01-08T12:30:21.497" v="1305" actId="1076"/>
          <ac:spMkLst>
            <pc:docMk/>
            <pc:sldMk cId="2497766971" sldId="268"/>
            <ac:spMk id="7" creationId="{BEB9E61B-8550-4A6E-B699-1AB4C3B293A3}"/>
          </ac:spMkLst>
        </pc:spChg>
        <pc:spChg chg="mod">
          <ac:chgData name="Lee Pinchbeck" userId="c2b74f1e-1697-4c86-8c6c-4a1eac94eb8d" providerId="ADAL" clId="{FDF5CDC7-A37B-42CB-A355-84D47CB00F7F}" dt="2021-01-11T11:18:10.525" v="4918" actId="207"/>
          <ac:spMkLst>
            <pc:docMk/>
            <pc:sldMk cId="2497766971" sldId="268"/>
            <ac:spMk id="10" creationId="{DB466267-60E5-4C82-BBC5-4A370F24E688}"/>
          </ac:spMkLst>
        </pc:spChg>
      </pc:sldChg>
      <pc:sldChg chg="addSp modSp add ord modTransition">
        <pc:chgData name="Lee Pinchbeck" userId="c2b74f1e-1697-4c86-8c6c-4a1eac94eb8d" providerId="ADAL" clId="{FDF5CDC7-A37B-42CB-A355-84D47CB00F7F}" dt="2021-01-11T11:21:34.860" v="4931"/>
        <pc:sldMkLst>
          <pc:docMk/>
          <pc:sldMk cId="3264705715" sldId="269"/>
        </pc:sldMkLst>
        <pc:spChg chg="mod">
          <ac:chgData name="Lee Pinchbeck" userId="c2b74f1e-1697-4c86-8c6c-4a1eac94eb8d" providerId="ADAL" clId="{FDF5CDC7-A37B-42CB-A355-84D47CB00F7F}" dt="2021-01-08T14:12:12.360" v="1309" actId="20577"/>
          <ac:spMkLst>
            <pc:docMk/>
            <pc:sldMk cId="3264705715" sldId="269"/>
            <ac:spMk id="2" creationId="{32C436E5-B64D-4031-9047-5CBCCA107B8B}"/>
          </ac:spMkLst>
        </pc:spChg>
        <pc:spChg chg="add mod">
          <ac:chgData name="Lee Pinchbeck" userId="c2b74f1e-1697-4c86-8c6c-4a1eac94eb8d" providerId="ADAL" clId="{FDF5CDC7-A37B-42CB-A355-84D47CB00F7F}" dt="2021-01-08T14:13:43.461" v="1369" actId="20577"/>
          <ac:spMkLst>
            <pc:docMk/>
            <pc:sldMk cId="3264705715" sldId="269"/>
            <ac:spMk id="3" creationId="{87DF95D4-9E68-48A0-9626-7EEE67C3B0C9}"/>
          </ac:spMkLst>
        </pc:spChg>
        <pc:spChg chg="mod">
          <ac:chgData name="Lee Pinchbeck" userId="c2b74f1e-1697-4c86-8c6c-4a1eac94eb8d" providerId="ADAL" clId="{FDF5CDC7-A37B-42CB-A355-84D47CB00F7F}" dt="2021-01-11T11:18:01.755" v="4916" actId="207"/>
          <ac:spMkLst>
            <pc:docMk/>
            <pc:sldMk cId="3264705715" sldId="269"/>
            <ac:spMk id="4" creationId="{FADC51B4-4B08-4859-B1D1-6AB1F677353B}"/>
          </ac:spMkLst>
        </pc:spChg>
        <pc:spChg chg="mod">
          <ac:chgData name="Lee Pinchbeck" userId="c2b74f1e-1697-4c86-8c6c-4a1eac94eb8d" providerId="ADAL" clId="{FDF5CDC7-A37B-42CB-A355-84D47CB00F7F}" dt="2021-01-08T14:14:51.128" v="1579" actId="20577"/>
          <ac:spMkLst>
            <pc:docMk/>
            <pc:sldMk cId="3264705715" sldId="269"/>
            <ac:spMk id="5" creationId="{3369C7D4-BA02-4A53-93B0-DAD05B595453}"/>
          </ac:spMkLst>
        </pc:spChg>
      </pc:sldChg>
      <pc:sldChg chg="modSp add modTransition">
        <pc:chgData name="Lee Pinchbeck" userId="c2b74f1e-1697-4c86-8c6c-4a1eac94eb8d" providerId="ADAL" clId="{FDF5CDC7-A37B-42CB-A355-84D47CB00F7F}" dt="2021-01-11T11:21:34.860" v="4931"/>
        <pc:sldMkLst>
          <pc:docMk/>
          <pc:sldMk cId="2695487071" sldId="270"/>
        </pc:sldMkLst>
        <pc:spChg chg="mod">
          <ac:chgData name="Lee Pinchbeck" userId="c2b74f1e-1697-4c86-8c6c-4a1eac94eb8d" providerId="ADAL" clId="{FDF5CDC7-A37B-42CB-A355-84D47CB00F7F}" dt="2021-01-08T14:15:21.772" v="1583" actId="20577"/>
          <ac:spMkLst>
            <pc:docMk/>
            <pc:sldMk cId="2695487071" sldId="270"/>
            <ac:spMk id="2" creationId="{32C436E5-B64D-4031-9047-5CBCCA107B8B}"/>
          </ac:spMkLst>
        </pc:spChg>
        <pc:spChg chg="mod">
          <ac:chgData name="Lee Pinchbeck" userId="c2b74f1e-1697-4c86-8c6c-4a1eac94eb8d" providerId="ADAL" clId="{FDF5CDC7-A37B-42CB-A355-84D47CB00F7F}" dt="2021-01-11T11:07:49.696" v="4896" actId="20577"/>
          <ac:spMkLst>
            <pc:docMk/>
            <pc:sldMk cId="2695487071" sldId="270"/>
            <ac:spMk id="3" creationId="{87DF95D4-9E68-48A0-9626-7EEE67C3B0C9}"/>
          </ac:spMkLst>
        </pc:spChg>
        <pc:spChg chg="mod">
          <ac:chgData name="Lee Pinchbeck" userId="c2b74f1e-1697-4c86-8c6c-4a1eac94eb8d" providerId="ADAL" clId="{FDF5CDC7-A37B-42CB-A355-84D47CB00F7F}" dt="2021-01-11T11:17:56.837" v="4915" actId="207"/>
          <ac:spMkLst>
            <pc:docMk/>
            <pc:sldMk cId="2695487071" sldId="270"/>
            <ac:spMk id="4" creationId="{FADC51B4-4B08-4859-B1D1-6AB1F677353B}"/>
          </ac:spMkLst>
        </pc:spChg>
        <pc:spChg chg="mod">
          <ac:chgData name="Lee Pinchbeck" userId="c2b74f1e-1697-4c86-8c6c-4a1eac94eb8d" providerId="ADAL" clId="{FDF5CDC7-A37B-42CB-A355-84D47CB00F7F}" dt="2021-01-11T11:08:00.505" v="4898" actId="1076"/>
          <ac:spMkLst>
            <pc:docMk/>
            <pc:sldMk cId="2695487071" sldId="270"/>
            <ac:spMk id="5" creationId="{3369C7D4-BA02-4A53-93B0-DAD05B595453}"/>
          </ac:spMkLst>
        </pc:spChg>
      </pc:sldChg>
      <pc:sldChg chg="modSp add mod modTransition setBg">
        <pc:chgData name="Lee Pinchbeck" userId="c2b74f1e-1697-4c86-8c6c-4a1eac94eb8d" providerId="ADAL" clId="{FDF5CDC7-A37B-42CB-A355-84D47CB00F7F}" dt="2021-02-02T14:17:27.173" v="5262" actId="20577"/>
        <pc:sldMkLst>
          <pc:docMk/>
          <pc:sldMk cId="721557980" sldId="271"/>
        </pc:sldMkLst>
        <pc:spChg chg="mod">
          <ac:chgData name="Lee Pinchbeck" userId="c2b74f1e-1697-4c86-8c6c-4a1eac94eb8d" providerId="ADAL" clId="{FDF5CDC7-A37B-42CB-A355-84D47CB00F7F}" dt="2021-01-08T14:19:23.829" v="1802" actId="20577"/>
          <ac:spMkLst>
            <pc:docMk/>
            <pc:sldMk cId="721557980" sldId="271"/>
            <ac:spMk id="2" creationId="{32C436E5-B64D-4031-9047-5CBCCA107B8B}"/>
          </ac:spMkLst>
        </pc:spChg>
        <pc:spChg chg="mod">
          <ac:chgData name="Lee Pinchbeck" userId="c2b74f1e-1697-4c86-8c6c-4a1eac94eb8d" providerId="ADAL" clId="{FDF5CDC7-A37B-42CB-A355-84D47CB00F7F}" dt="2021-02-02T14:17:27.173" v="5262" actId="20577"/>
          <ac:spMkLst>
            <pc:docMk/>
            <pc:sldMk cId="721557980" sldId="271"/>
            <ac:spMk id="3" creationId="{87DF95D4-9E68-48A0-9626-7EEE67C3B0C9}"/>
          </ac:spMkLst>
        </pc:spChg>
        <pc:spChg chg="mod">
          <ac:chgData name="Lee Pinchbeck" userId="c2b74f1e-1697-4c86-8c6c-4a1eac94eb8d" providerId="ADAL" clId="{FDF5CDC7-A37B-42CB-A355-84D47CB00F7F}" dt="2021-01-11T11:17:42.039" v="4913" actId="207"/>
          <ac:spMkLst>
            <pc:docMk/>
            <pc:sldMk cId="721557980" sldId="271"/>
            <ac:spMk id="4" creationId="{FADC51B4-4B08-4859-B1D1-6AB1F677353B}"/>
          </ac:spMkLst>
        </pc:spChg>
        <pc:spChg chg="mod">
          <ac:chgData name="Lee Pinchbeck" userId="c2b74f1e-1697-4c86-8c6c-4a1eac94eb8d" providerId="ADAL" clId="{FDF5CDC7-A37B-42CB-A355-84D47CB00F7F}" dt="2021-01-08T14:24:34.640" v="2266" actId="1076"/>
          <ac:spMkLst>
            <pc:docMk/>
            <pc:sldMk cId="721557980" sldId="271"/>
            <ac:spMk id="5" creationId="{3369C7D4-BA02-4A53-93B0-DAD05B595453}"/>
          </ac:spMkLst>
        </pc:spChg>
      </pc:sldChg>
      <pc:sldChg chg="modSp add modTransition">
        <pc:chgData name="Lee Pinchbeck" userId="c2b74f1e-1697-4c86-8c6c-4a1eac94eb8d" providerId="ADAL" clId="{FDF5CDC7-A37B-42CB-A355-84D47CB00F7F}" dt="2021-01-11T11:21:34.860" v="4931"/>
        <pc:sldMkLst>
          <pc:docMk/>
          <pc:sldMk cId="2084231830" sldId="272"/>
        </pc:sldMkLst>
        <pc:spChg chg="mod">
          <ac:chgData name="Lee Pinchbeck" userId="c2b74f1e-1697-4c86-8c6c-4a1eac94eb8d" providerId="ADAL" clId="{FDF5CDC7-A37B-42CB-A355-84D47CB00F7F}" dt="2021-01-08T14:27:54.572" v="2270" actId="20577"/>
          <ac:spMkLst>
            <pc:docMk/>
            <pc:sldMk cId="2084231830" sldId="272"/>
            <ac:spMk id="2" creationId="{32C436E5-B64D-4031-9047-5CBCCA107B8B}"/>
          </ac:spMkLst>
        </pc:spChg>
        <pc:spChg chg="mod">
          <ac:chgData name="Lee Pinchbeck" userId="c2b74f1e-1697-4c86-8c6c-4a1eac94eb8d" providerId="ADAL" clId="{FDF5CDC7-A37B-42CB-A355-84D47CB00F7F}" dt="2021-01-11T08:40:59.041" v="2306" actId="12"/>
          <ac:spMkLst>
            <pc:docMk/>
            <pc:sldMk cId="2084231830" sldId="272"/>
            <ac:spMk id="3" creationId="{87DF95D4-9E68-48A0-9626-7EEE67C3B0C9}"/>
          </ac:spMkLst>
        </pc:spChg>
        <pc:spChg chg="mod">
          <ac:chgData name="Lee Pinchbeck" userId="c2b74f1e-1697-4c86-8c6c-4a1eac94eb8d" providerId="ADAL" clId="{FDF5CDC7-A37B-42CB-A355-84D47CB00F7F}" dt="2021-01-11T11:17:30.510" v="4912" actId="207"/>
          <ac:spMkLst>
            <pc:docMk/>
            <pc:sldMk cId="2084231830" sldId="272"/>
            <ac:spMk id="4" creationId="{FADC51B4-4B08-4859-B1D1-6AB1F677353B}"/>
          </ac:spMkLst>
        </pc:spChg>
        <pc:spChg chg="mod">
          <ac:chgData name="Lee Pinchbeck" userId="c2b74f1e-1697-4c86-8c6c-4a1eac94eb8d" providerId="ADAL" clId="{FDF5CDC7-A37B-42CB-A355-84D47CB00F7F}" dt="2021-01-11T08:42:58.218" v="2431" actId="20577"/>
          <ac:spMkLst>
            <pc:docMk/>
            <pc:sldMk cId="2084231830" sldId="272"/>
            <ac:spMk id="5" creationId="{3369C7D4-BA02-4A53-93B0-DAD05B595453}"/>
          </ac:spMkLst>
        </pc:spChg>
      </pc:sldChg>
      <pc:sldChg chg="modSp add modTransition setBg">
        <pc:chgData name="Lee Pinchbeck" userId="c2b74f1e-1697-4c86-8c6c-4a1eac94eb8d" providerId="ADAL" clId="{FDF5CDC7-A37B-42CB-A355-84D47CB00F7F}" dt="2021-01-11T11:21:34.860" v="4931"/>
        <pc:sldMkLst>
          <pc:docMk/>
          <pc:sldMk cId="3128452053" sldId="273"/>
        </pc:sldMkLst>
        <pc:spChg chg="mod">
          <ac:chgData name="Lee Pinchbeck" userId="c2b74f1e-1697-4c86-8c6c-4a1eac94eb8d" providerId="ADAL" clId="{FDF5CDC7-A37B-42CB-A355-84D47CB00F7F}" dt="2021-01-11T08:41:59.369" v="2344" actId="20577"/>
          <ac:spMkLst>
            <pc:docMk/>
            <pc:sldMk cId="3128452053" sldId="273"/>
            <ac:spMk id="2" creationId="{32C436E5-B64D-4031-9047-5CBCCA107B8B}"/>
          </ac:spMkLst>
        </pc:spChg>
        <pc:spChg chg="mod">
          <ac:chgData name="Lee Pinchbeck" userId="c2b74f1e-1697-4c86-8c6c-4a1eac94eb8d" providerId="ADAL" clId="{FDF5CDC7-A37B-42CB-A355-84D47CB00F7F}" dt="2021-01-11T08:44:55.111" v="2697" actId="20577"/>
          <ac:spMkLst>
            <pc:docMk/>
            <pc:sldMk cId="3128452053" sldId="273"/>
            <ac:spMk id="3" creationId="{87DF95D4-9E68-48A0-9626-7EEE67C3B0C9}"/>
          </ac:spMkLst>
        </pc:spChg>
        <pc:spChg chg="mod">
          <ac:chgData name="Lee Pinchbeck" userId="c2b74f1e-1697-4c86-8c6c-4a1eac94eb8d" providerId="ADAL" clId="{FDF5CDC7-A37B-42CB-A355-84D47CB00F7F}" dt="2021-01-11T11:17:20.176" v="4911" actId="207"/>
          <ac:spMkLst>
            <pc:docMk/>
            <pc:sldMk cId="3128452053" sldId="273"/>
            <ac:spMk id="4" creationId="{FADC51B4-4B08-4859-B1D1-6AB1F677353B}"/>
          </ac:spMkLst>
        </pc:spChg>
        <pc:spChg chg="mod">
          <ac:chgData name="Lee Pinchbeck" userId="c2b74f1e-1697-4c86-8c6c-4a1eac94eb8d" providerId="ADAL" clId="{FDF5CDC7-A37B-42CB-A355-84D47CB00F7F}" dt="2021-01-11T08:45:02.546" v="2698" actId="1076"/>
          <ac:spMkLst>
            <pc:docMk/>
            <pc:sldMk cId="3128452053" sldId="273"/>
            <ac:spMk id="5" creationId="{3369C7D4-BA02-4A53-93B0-DAD05B595453}"/>
          </ac:spMkLst>
        </pc:spChg>
      </pc:sldChg>
      <pc:sldChg chg="modSp add modTransition setBg">
        <pc:chgData name="Lee Pinchbeck" userId="c2b74f1e-1697-4c86-8c6c-4a1eac94eb8d" providerId="ADAL" clId="{FDF5CDC7-A37B-42CB-A355-84D47CB00F7F}" dt="2021-01-11T11:21:34.860" v="4931"/>
        <pc:sldMkLst>
          <pc:docMk/>
          <pc:sldMk cId="873813666" sldId="274"/>
        </pc:sldMkLst>
        <pc:spChg chg="mod">
          <ac:chgData name="Lee Pinchbeck" userId="c2b74f1e-1697-4c86-8c6c-4a1eac94eb8d" providerId="ADAL" clId="{FDF5CDC7-A37B-42CB-A355-84D47CB00F7F}" dt="2021-01-11T09:12:59.032" v="4768" actId="20577"/>
          <ac:spMkLst>
            <pc:docMk/>
            <pc:sldMk cId="873813666" sldId="274"/>
            <ac:spMk id="2" creationId="{32C436E5-B64D-4031-9047-5CBCCA107B8B}"/>
          </ac:spMkLst>
        </pc:spChg>
        <pc:spChg chg="mod">
          <ac:chgData name="Lee Pinchbeck" userId="c2b74f1e-1697-4c86-8c6c-4a1eac94eb8d" providerId="ADAL" clId="{FDF5CDC7-A37B-42CB-A355-84D47CB00F7F}" dt="2021-01-11T08:49:48.170" v="2997" actId="20577"/>
          <ac:spMkLst>
            <pc:docMk/>
            <pc:sldMk cId="873813666" sldId="274"/>
            <ac:spMk id="3" creationId="{87DF95D4-9E68-48A0-9626-7EEE67C3B0C9}"/>
          </ac:spMkLst>
        </pc:spChg>
        <pc:spChg chg="mod">
          <ac:chgData name="Lee Pinchbeck" userId="c2b74f1e-1697-4c86-8c6c-4a1eac94eb8d" providerId="ADAL" clId="{FDF5CDC7-A37B-42CB-A355-84D47CB00F7F}" dt="2021-01-11T11:17:09.482" v="4910" actId="207"/>
          <ac:spMkLst>
            <pc:docMk/>
            <pc:sldMk cId="873813666" sldId="274"/>
            <ac:spMk id="4" creationId="{FADC51B4-4B08-4859-B1D1-6AB1F677353B}"/>
          </ac:spMkLst>
        </pc:spChg>
      </pc:sldChg>
      <pc:sldChg chg="modSp add modTransition setBg">
        <pc:chgData name="Lee Pinchbeck" userId="c2b74f1e-1697-4c86-8c6c-4a1eac94eb8d" providerId="ADAL" clId="{FDF5CDC7-A37B-42CB-A355-84D47CB00F7F}" dt="2021-01-11T11:21:34.860" v="4931"/>
        <pc:sldMkLst>
          <pc:docMk/>
          <pc:sldMk cId="2058105034" sldId="275"/>
        </pc:sldMkLst>
        <pc:spChg chg="mod">
          <ac:chgData name="Lee Pinchbeck" userId="c2b74f1e-1697-4c86-8c6c-4a1eac94eb8d" providerId="ADAL" clId="{FDF5CDC7-A37B-42CB-A355-84D47CB00F7F}" dt="2021-01-11T09:13:03.747" v="4770" actId="20577"/>
          <ac:spMkLst>
            <pc:docMk/>
            <pc:sldMk cId="2058105034" sldId="275"/>
            <ac:spMk id="2" creationId="{32C436E5-B64D-4031-9047-5CBCCA107B8B}"/>
          </ac:spMkLst>
        </pc:spChg>
        <pc:spChg chg="mod">
          <ac:chgData name="Lee Pinchbeck" userId="c2b74f1e-1697-4c86-8c6c-4a1eac94eb8d" providerId="ADAL" clId="{FDF5CDC7-A37B-42CB-A355-84D47CB00F7F}" dt="2021-01-11T08:51:50.595" v="3144" actId="20577"/>
          <ac:spMkLst>
            <pc:docMk/>
            <pc:sldMk cId="2058105034" sldId="275"/>
            <ac:spMk id="3" creationId="{87DF95D4-9E68-48A0-9626-7EEE67C3B0C9}"/>
          </ac:spMkLst>
        </pc:spChg>
        <pc:spChg chg="mod">
          <ac:chgData name="Lee Pinchbeck" userId="c2b74f1e-1697-4c86-8c6c-4a1eac94eb8d" providerId="ADAL" clId="{FDF5CDC7-A37B-42CB-A355-84D47CB00F7F}" dt="2021-01-11T11:17:02.545" v="4909" actId="207"/>
          <ac:spMkLst>
            <pc:docMk/>
            <pc:sldMk cId="2058105034" sldId="275"/>
            <ac:spMk id="4" creationId="{FADC51B4-4B08-4859-B1D1-6AB1F677353B}"/>
          </ac:spMkLst>
        </pc:spChg>
        <pc:spChg chg="mod">
          <ac:chgData name="Lee Pinchbeck" userId="c2b74f1e-1697-4c86-8c6c-4a1eac94eb8d" providerId="ADAL" clId="{FDF5CDC7-A37B-42CB-A355-84D47CB00F7F}" dt="2021-01-11T08:52:30.455" v="3193" actId="20577"/>
          <ac:spMkLst>
            <pc:docMk/>
            <pc:sldMk cId="2058105034" sldId="275"/>
            <ac:spMk id="5" creationId="{3369C7D4-BA02-4A53-93B0-DAD05B595453}"/>
          </ac:spMkLst>
        </pc:spChg>
      </pc:sldChg>
      <pc:sldChg chg="modSp add modTransition setBg">
        <pc:chgData name="Lee Pinchbeck" userId="c2b74f1e-1697-4c86-8c6c-4a1eac94eb8d" providerId="ADAL" clId="{FDF5CDC7-A37B-42CB-A355-84D47CB00F7F}" dt="2021-01-11T11:21:34.860" v="4931"/>
        <pc:sldMkLst>
          <pc:docMk/>
          <pc:sldMk cId="2710613618" sldId="276"/>
        </pc:sldMkLst>
        <pc:spChg chg="mod">
          <ac:chgData name="Lee Pinchbeck" userId="c2b74f1e-1697-4c86-8c6c-4a1eac94eb8d" providerId="ADAL" clId="{FDF5CDC7-A37B-42CB-A355-84D47CB00F7F}" dt="2021-01-11T09:13:08.315" v="4772" actId="20577"/>
          <ac:spMkLst>
            <pc:docMk/>
            <pc:sldMk cId="2710613618" sldId="276"/>
            <ac:spMk id="2" creationId="{32C436E5-B64D-4031-9047-5CBCCA107B8B}"/>
          </ac:spMkLst>
        </pc:spChg>
        <pc:spChg chg="mod">
          <ac:chgData name="Lee Pinchbeck" userId="c2b74f1e-1697-4c86-8c6c-4a1eac94eb8d" providerId="ADAL" clId="{FDF5CDC7-A37B-42CB-A355-84D47CB00F7F}" dt="2021-01-11T08:54:27.950" v="3308" actId="20577"/>
          <ac:spMkLst>
            <pc:docMk/>
            <pc:sldMk cId="2710613618" sldId="276"/>
            <ac:spMk id="3" creationId="{87DF95D4-9E68-48A0-9626-7EEE67C3B0C9}"/>
          </ac:spMkLst>
        </pc:spChg>
        <pc:spChg chg="mod">
          <ac:chgData name="Lee Pinchbeck" userId="c2b74f1e-1697-4c86-8c6c-4a1eac94eb8d" providerId="ADAL" clId="{FDF5CDC7-A37B-42CB-A355-84D47CB00F7F}" dt="2021-01-11T11:15:42.401" v="4902" actId="207"/>
          <ac:spMkLst>
            <pc:docMk/>
            <pc:sldMk cId="2710613618" sldId="276"/>
            <ac:spMk id="4" creationId="{FADC51B4-4B08-4859-B1D1-6AB1F677353B}"/>
          </ac:spMkLst>
        </pc:spChg>
        <pc:spChg chg="mod">
          <ac:chgData name="Lee Pinchbeck" userId="c2b74f1e-1697-4c86-8c6c-4a1eac94eb8d" providerId="ADAL" clId="{FDF5CDC7-A37B-42CB-A355-84D47CB00F7F}" dt="2021-01-11T08:55:10.581" v="3350" actId="20577"/>
          <ac:spMkLst>
            <pc:docMk/>
            <pc:sldMk cId="2710613618" sldId="276"/>
            <ac:spMk id="5" creationId="{3369C7D4-BA02-4A53-93B0-DAD05B595453}"/>
          </ac:spMkLst>
        </pc:spChg>
      </pc:sldChg>
      <pc:sldChg chg="modSp add modTransition">
        <pc:chgData name="Lee Pinchbeck" userId="c2b74f1e-1697-4c86-8c6c-4a1eac94eb8d" providerId="ADAL" clId="{FDF5CDC7-A37B-42CB-A355-84D47CB00F7F}" dt="2021-01-11T11:21:34.860" v="4931"/>
        <pc:sldMkLst>
          <pc:docMk/>
          <pc:sldMk cId="2832029653" sldId="277"/>
        </pc:sldMkLst>
        <pc:spChg chg="mod">
          <ac:chgData name="Lee Pinchbeck" userId="c2b74f1e-1697-4c86-8c6c-4a1eac94eb8d" providerId="ADAL" clId="{FDF5CDC7-A37B-42CB-A355-84D47CB00F7F}" dt="2021-01-11T09:13:13.726" v="4774" actId="20577"/>
          <ac:spMkLst>
            <pc:docMk/>
            <pc:sldMk cId="2832029653" sldId="277"/>
            <ac:spMk id="2" creationId="{32C436E5-B64D-4031-9047-5CBCCA107B8B}"/>
          </ac:spMkLst>
        </pc:spChg>
        <pc:spChg chg="mod">
          <ac:chgData name="Lee Pinchbeck" userId="c2b74f1e-1697-4c86-8c6c-4a1eac94eb8d" providerId="ADAL" clId="{FDF5CDC7-A37B-42CB-A355-84D47CB00F7F}" dt="2021-01-11T08:56:53.420" v="3603" actId="20577"/>
          <ac:spMkLst>
            <pc:docMk/>
            <pc:sldMk cId="2832029653" sldId="277"/>
            <ac:spMk id="3" creationId="{87DF95D4-9E68-48A0-9626-7EEE67C3B0C9}"/>
          </ac:spMkLst>
        </pc:spChg>
        <pc:spChg chg="mod">
          <ac:chgData name="Lee Pinchbeck" userId="c2b74f1e-1697-4c86-8c6c-4a1eac94eb8d" providerId="ADAL" clId="{FDF5CDC7-A37B-42CB-A355-84D47CB00F7F}" dt="2021-01-11T11:15:27.002" v="4901" actId="207"/>
          <ac:spMkLst>
            <pc:docMk/>
            <pc:sldMk cId="2832029653" sldId="277"/>
            <ac:spMk id="4" creationId="{FADC51B4-4B08-4859-B1D1-6AB1F677353B}"/>
          </ac:spMkLst>
        </pc:spChg>
        <pc:spChg chg="mod">
          <ac:chgData name="Lee Pinchbeck" userId="c2b74f1e-1697-4c86-8c6c-4a1eac94eb8d" providerId="ADAL" clId="{FDF5CDC7-A37B-42CB-A355-84D47CB00F7F}" dt="2021-01-11T08:57:10.132" v="3666" actId="20577"/>
          <ac:spMkLst>
            <pc:docMk/>
            <pc:sldMk cId="2832029653" sldId="277"/>
            <ac:spMk id="5" creationId="{3369C7D4-BA02-4A53-93B0-DAD05B595453}"/>
          </ac:spMkLst>
        </pc:spChg>
      </pc:sldChg>
      <pc:sldChg chg="addSp delSp modSp add modTransition">
        <pc:chgData name="Lee Pinchbeck" userId="c2b74f1e-1697-4c86-8c6c-4a1eac94eb8d" providerId="ADAL" clId="{FDF5CDC7-A37B-42CB-A355-84D47CB00F7F}" dt="2021-01-11T11:21:34.860" v="4931"/>
        <pc:sldMkLst>
          <pc:docMk/>
          <pc:sldMk cId="3260853287" sldId="278"/>
        </pc:sldMkLst>
        <pc:spChg chg="mod">
          <ac:chgData name="Lee Pinchbeck" userId="c2b74f1e-1697-4c86-8c6c-4a1eac94eb8d" providerId="ADAL" clId="{FDF5CDC7-A37B-42CB-A355-84D47CB00F7F}" dt="2021-01-11T08:57:55.409" v="3681" actId="20577"/>
          <ac:spMkLst>
            <pc:docMk/>
            <pc:sldMk cId="3260853287" sldId="278"/>
            <ac:spMk id="2" creationId="{32C436E5-B64D-4031-9047-5CBCCA107B8B}"/>
          </ac:spMkLst>
        </pc:spChg>
        <pc:spChg chg="mod">
          <ac:chgData name="Lee Pinchbeck" userId="c2b74f1e-1697-4c86-8c6c-4a1eac94eb8d" providerId="ADAL" clId="{FDF5CDC7-A37B-42CB-A355-84D47CB00F7F}" dt="2021-01-11T09:00:51.596" v="3921" actId="20577"/>
          <ac:spMkLst>
            <pc:docMk/>
            <pc:sldMk cId="3260853287" sldId="278"/>
            <ac:spMk id="3" creationId="{87DF95D4-9E68-48A0-9626-7EEE67C3B0C9}"/>
          </ac:spMkLst>
        </pc:spChg>
        <pc:spChg chg="del">
          <ac:chgData name="Lee Pinchbeck" userId="c2b74f1e-1697-4c86-8c6c-4a1eac94eb8d" providerId="ADAL" clId="{FDF5CDC7-A37B-42CB-A355-84D47CB00F7F}" dt="2021-01-11T08:58:39.427" v="3683" actId="478"/>
          <ac:spMkLst>
            <pc:docMk/>
            <pc:sldMk cId="3260853287" sldId="278"/>
            <ac:spMk id="4" creationId="{FADC51B4-4B08-4859-B1D1-6AB1F677353B}"/>
          </ac:spMkLst>
        </pc:spChg>
        <pc:spChg chg="del">
          <ac:chgData name="Lee Pinchbeck" userId="c2b74f1e-1697-4c86-8c6c-4a1eac94eb8d" providerId="ADAL" clId="{FDF5CDC7-A37B-42CB-A355-84D47CB00F7F}" dt="2021-01-11T08:58:35.111" v="3682" actId="478"/>
          <ac:spMkLst>
            <pc:docMk/>
            <pc:sldMk cId="3260853287" sldId="278"/>
            <ac:spMk id="5" creationId="{3369C7D4-BA02-4A53-93B0-DAD05B595453}"/>
          </ac:spMkLst>
        </pc:spChg>
        <pc:spChg chg="add del mod">
          <ac:chgData name="Lee Pinchbeck" userId="c2b74f1e-1697-4c86-8c6c-4a1eac94eb8d" providerId="ADAL" clId="{FDF5CDC7-A37B-42CB-A355-84D47CB00F7F}" dt="2021-01-11T08:58:47.775" v="3685" actId="478"/>
          <ac:spMkLst>
            <pc:docMk/>
            <pc:sldMk cId="3260853287" sldId="278"/>
            <ac:spMk id="7" creationId="{F2EDE158-9045-4EEF-80F7-D0F445C284C5}"/>
          </ac:spMkLst>
        </pc:spChg>
      </pc:sldChg>
      <pc:sldChg chg="modSp add modTransition setBg">
        <pc:chgData name="Lee Pinchbeck" userId="c2b74f1e-1697-4c86-8c6c-4a1eac94eb8d" providerId="ADAL" clId="{FDF5CDC7-A37B-42CB-A355-84D47CB00F7F}" dt="2021-01-13T13:43:56.265" v="5063" actId="20577"/>
        <pc:sldMkLst>
          <pc:docMk/>
          <pc:sldMk cId="1397311406" sldId="279"/>
        </pc:sldMkLst>
        <pc:spChg chg="mod">
          <ac:chgData name="Lee Pinchbeck" userId="c2b74f1e-1697-4c86-8c6c-4a1eac94eb8d" providerId="ADAL" clId="{FDF5CDC7-A37B-42CB-A355-84D47CB00F7F}" dt="2021-01-11T09:01:24.468" v="3944" actId="20577"/>
          <ac:spMkLst>
            <pc:docMk/>
            <pc:sldMk cId="1397311406" sldId="279"/>
            <ac:spMk id="2" creationId="{32C436E5-B64D-4031-9047-5CBCCA107B8B}"/>
          </ac:spMkLst>
        </pc:spChg>
        <pc:spChg chg="mod">
          <ac:chgData name="Lee Pinchbeck" userId="c2b74f1e-1697-4c86-8c6c-4a1eac94eb8d" providerId="ADAL" clId="{FDF5CDC7-A37B-42CB-A355-84D47CB00F7F}" dt="2021-01-13T13:43:56.265" v="5063" actId="20577"/>
          <ac:spMkLst>
            <pc:docMk/>
            <pc:sldMk cId="1397311406" sldId="279"/>
            <ac:spMk id="3" creationId="{87DF95D4-9E68-48A0-9626-7EEE67C3B0C9}"/>
          </ac:spMkLst>
        </pc:spChg>
      </pc:sldChg>
      <pc:sldChg chg="modSp add modTransition">
        <pc:chgData name="Lee Pinchbeck" userId="c2b74f1e-1697-4c86-8c6c-4a1eac94eb8d" providerId="ADAL" clId="{FDF5CDC7-A37B-42CB-A355-84D47CB00F7F}" dt="2021-01-11T11:21:34.860" v="4931"/>
        <pc:sldMkLst>
          <pc:docMk/>
          <pc:sldMk cId="3038541016" sldId="280"/>
        </pc:sldMkLst>
        <pc:spChg chg="mod">
          <ac:chgData name="Lee Pinchbeck" userId="c2b74f1e-1697-4c86-8c6c-4a1eac94eb8d" providerId="ADAL" clId="{FDF5CDC7-A37B-42CB-A355-84D47CB00F7F}" dt="2021-01-11T09:03:32.731" v="4139" actId="20577"/>
          <ac:spMkLst>
            <pc:docMk/>
            <pc:sldMk cId="3038541016" sldId="280"/>
            <ac:spMk id="2" creationId="{32C436E5-B64D-4031-9047-5CBCCA107B8B}"/>
          </ac:spMkLst>
        </pc:spChg>
        <pc:spChg chg="mod">
          <ac:chgData name="Lee Pinchbeck" userId="c2b74f1e-1697-4c86-8c6c-4a1eac94eb8d" providerId="ADAL" clId="{FDF5CDC7-A37B-42CB-A355-84D47CB00F7F}" dt="2021-01-11T09:04:49.554" v="4444" actId="20577"/>
          <ac:spMkLst>
            <pc:docMk/>
            <pc:sldMk cId="3038541016" sldId="280"/>
            <ac:spMk id="3" creationId="{87DF95D4-9E68-48A0-9626-7EEE67C3B0C9}"/>
          </ac:spMkLst>
        </pc:spChg>
      </pc:sldChg>
      <pc:sldChg chg="modSp add modTransition">
        <pc:chgData name="Lee Pinchbeck" userId="c2b74f1e-1697-4c86-8c6c-4a1eac94eb8d" providerId="ADAL" clId="{FDF5CDC7-A37B-42CB-A355-84D47CB00F7F}" dt="2021-01-11T11:21:34.860" v="4931"/>
        <pc:sldMkLst>
          <pc:docMk/>
          <pc:sldMk cId="3570473134" sldId="281"/>
        </pc:sldMkLst>
        <pc:spChg chg="mod">
          <ac:chgData name="Lee Pinchbeck" userId="c2b74f1e-1697-4c86-8c6c-4a1eac94eb8d" providerId="ADAL" clId="{FDF5CDC7-A37B-42CB-A355-84D47CB00F7F}" dt="2021-01-11T09:13:25.993" v="4776" actId="20577"/>
          <ac:spMkLst>
            <pc:docMk/>
            <pc:sldMk cId="3570473134" sldId="281"/>
            <ac:spMk id="2" creationId="{32C436E5-B64D-4031-9047-5CBCCA107B8B}"/>
          </ac:spMkLst>
        </pc:spChg>
        <pc:spChg chg="mod">
          <ac:chgData name="Lee Pinchbeck" userId="c2b74f1e-1697-4c86-8c6c-4a1eac94eb8d" providerId="ADAL" clId="{FDF5CDC7-A37B-42CB-A355-84D47CB00F7F}" dt="2021-01-11T09:07:23.377" v="4563" actId="20577"/>
          <ac:spMkLst>
            <pc:docMk/>
            <pc:sldMk cId="3570473134" sldId="281"/>
            <ac:spMk id="3" creationId="{87DF95D4-9E68-48A0-9626-7EEE67C3B0C9}"/>
          </ac:spMkLst>
        </pc:spChg>
        <pc:spChg chg="mod">
          <ac:chgData name="Lee Pinchbeck" userId="c2b74f1e-1697-4c86-8c6c-4a1eac94eb8d" providerId="ADAL" clId="{FDF5CDC7-A37B-42CB-A355-84D47CB00F7F}" dt="2021-01-11T11:17:49.612" v="4914" actId="207"/>
          <ac:spMkLst>
            <pc:docMk/>
            <pc:sldMk cId="3570473134" sldId="281"/>
            <ac:spMk id="4" creationId="{FADC51B4-4B08-4859-B1D1-6AB1F677353B}"/>
          </ac:spMkLst>
        </pc:spChg>
        <pc:spChg chg="mod">
          <ac:chgData name="Lee Pinchbeck" userId="c2b74f1e-1697-4c86-8c6c-4a1eac94eb8d" providerId="ADAL" clId="{FDF5CDC7-A37B-42CB-A355-84D47CB00F7F}" dt="2021-01-11T09:08:46.397" v="4757" actId="20577"/>
          <ac:spMkLst>
            <pc:docMk/>
            <pc:sldMk cId="3570473134" sldId="281"/>
            <ac:spMk id="5" creationId="{3369C7D4-BA02-4A53-93B0-DAD05B595453}"/>
          </ac:spMkLst>
        </pc:spChg>
      </pc:sldChg>
      <pc:sldChg chg="modSp add ord modTransition setBg">
        <pc:chgData name="Lee Pinchbeck" userId="c2b74f1e-1697-4c86-8c6c-4a1eac94eb8d" providerId="ADAL" clId="{FDF5CDC7-A37B-42CB-A355-84D47CB00F7F}" dt="2021-01-11T11:21:34.860" v="4931"/>
        <pc:sldMkLst>
          <pc:docMk/>
          <pc:sldMk cId="3623913443" sldId="282"/>
        </pc:sldMkLst>
        <pc:spChg chg="mod">
          <ac:chgData name="Lee Pinchbeck" userId="c2b74f1e-1697-4c86-8c6c-4a1eac94eb8d" providerId="ADAL" clId="{FDF5CDC7-A37B-42CB-A355-84D47CB00F7F}" dt="2021-01-11T09:21:00.795" v="4787" actId="255"/>
          <ac:spMkLst>
            <pc:docMk/>
            <pc:sldMk cId="3623913443" sldId="282"/>
            <ac:spMk id="2" creationId="{433870B2-2362-43BA-B808-2E483427B6A7}"/>
          </ac:spMkLst>
        </pc:spChg>
        <pc:spChg chg="mod">
          <ac:chgData name="Lee Pinchbeck" userId="c2b74f1e-1697-4c86-8c6c-4a1eac94eb8d" providerId="ADAL" clId="{FDF5CDC7-A37B-42CB-A355-84D47CB00F7F}" dt="2021-01-11T09:20:16.911" v="4784" actId="20577"/>
          <ac:spMkLst>
            <pc:docMk/>
            <pc:sldMk cId="3623913443" sldId="282"/>
            <ac:spMk id="5" creationId="{DECAC8EE-E743-4327-8855-605295771FCB}"/>
          </ac:spMkLst>
        </pc:spChg>
        <pc:spChg chg="mod">
          <ac:chgData name="Lee Pinchbeck" userId="c2b74f1e-1697-4c86-8c6c-4a1eac94eb8d" providerId="ADAL" clId="{FDF5CDC7-A37B-42CB-A355-84D47CB00F7F}" dt="2021-01-11T09:21:14.333" v="4815" actId="1076"/>
          <ac:spMkLst>
            <pc:docMk/>
            <pc:sldMk cId="3623913443" sldId="282"/>
            <ac:spMk id="7" creationId="{BEB9E61B-8550-4A6E-B699-1AB4C3B293A3}"/>
          </ac:spMkLst>
        </pc:spChg>
        <pc:spChg chg="mod">
          <ac:chgData name="Lee Pinchbeck" userId="c2b74f1e-1697-4c86-8c6c-4a1eac94eb8d" providerId="ADAL" clId="{FDF5CDC7-A37B-42CB-A355-84D47CB00F7F}" dt="2021-01-11T11:18:06.187" v="4917" actId="207"/>
          <ac:spMkLst>
            <pc:docMk/>
            <pc:sldMk cId="3623913443" sldId="282"/>
            <ac:spMk id="10" creationId="{DB466267-60E5-4C82-BBC5-4A370F24E688}"/>
          </ac:spMkLst>
        </pc:spChg>
      </pc:sldChg>
      <pc:sldMasterChg chg="modTransition modSldLayout">
        <pc:chgData name="Lee Pinchbeck" userId="c2b74f1e-1697-4c86-8c6c-4a1eac94eb8d" providerId="ADAL" clId="{FDF5CDC7-A37B-42CB-A355-84D47CB00F7F}" dt="2021-01-11T11:21:34.860" v="4931"/>
        <pc:sldMasterMkLst>
          <pc:docMk/>
          <pc:sldMasterMk cId="3533822911" sldId="2147483648"/>
        </pc:sldMasterMkLst>
        <pc:sldLayoutChg chg="modTransition">
          <pc:chgData name="Lee Pinchbeck" userId="c2b74f1e-1697-4c86-8c6c-4a1eac94eb8d" providerId="ADAL" clId="{FDF5CDC7-A37B-42CB-A355-84D47CB00F7F}" dt="2021-01-11T11:21:34.860" v="4931"/>
          <pc:sldLayoutMkLst>
            <pc:docMk/>
            <pc:sldMasterMk cId="3533822911" sldId="2147483648"/>
            <pc:sldLayoutMk cId="1396715863" sldId="2147483651"/>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1882067990" sldId="2147483663"/>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87723801" sldId="2147483667"/>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1402044894" sldId="2147483668"/>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4196694160" sldId="2147483669"/>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591677716" sldId="2147483670"/>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1197577699" sldId="2147483671"/>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2292312698" sldId="2147483672"/>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3671689380" sldId="2147483673"/>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1014592392" sldId="2147483674"/>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1871975267" sldId="2147483675"/>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3836661219" sldId="2147483677"/>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3044969994" sldId="2147483679"/>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2486890392" sldId="2147483680"/>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1191149435" sldId="2147483684"/>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2287764786" sldId="2147483686"/>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1763219365" sldId="2147483687"/>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2432666978" sldId="2147483688"/>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1768054062" sldId="2147483689"/>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3948210261" sldId="2147483693"/>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4073301874" sldId="2147483694"/>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2489718242" sldId="2147483695"/>
          </pc:sldLayoutMkLst>
        </pc:sldLayoutChg>
        <pc:sldLayoutChg chg="modTransition">
          <pc:chgData name="Lee Pinchbeck" userId="c2b74f1e-1697-4c86-8c6c-4a1eac94eb8d" providerId="ADAL" clId="{FDF5CDC7-A37B-42CB-A355-84D47CB00F7F}" dt="2021-01-11T11:21:34.860" v="4931"/>
          <pc:sldLayoutMkLst>
            <pc:docMk/>
            <pc:sldMasterMk cId="3533822911" sldId="2147483648"/>
            <pc:sldLayoutMk cId="3414006131" sldId="2147483698"/>
          </pc:sldLayoutMkLst>
        </pc:sldLayoutChg>
      </pc:sldMasterChg>
    </pc:docChg>
  </pc:docChgLst>
  <pc:docChgLst>
    <pc:chgData name="Lee Pinchbeck" userId="c2b74f1e-1697-4c86-8c6c-4a1eac94eb8d" providerId="ADAL" clId="{56A75334-E811-4B76-A915-F43B0E911A47}"/>
    <pc:docChg chg="custSel modSld">
      <pc:chgData name="Lee Pinchbeck" userId="c2b74f1e-1697-4c86-8c6c-4a1eac94eb8d" providerId="ADAL" clId="{56A75334-E811-4B76-A915-F43B0E911A47}" dt="2021-06-29T09:22:14.568" v="110" actId="1076"/>
      <pc:docMkLst>
        <pc:docMk/>
      </pc:docMkLst>
      <pc:sldChg chg="addSp modSp mod">
        <pc:chgData name="Lee Pinchbeck" userId="c2b74f1e-1697-4c86-8c6c-4a1eac94eb8d" providerId="ADAL" clId="{56A75334-E811-4B76-A915-F43B0E911A47}" dt="2021-06-29T08:49:14.268" v="84" actId="1076"/>
        <pc:sldMkLst>
          <pc:docMk/>
          <pc:sldMk cId="302221376" sldId="263"/>
        </pc:sldMkLst>
        <pc:spChg chg="add mod">
          <ac:chgData name="Lee Pinchbeck" userId="c2b74f1e-1697-4c86-8c6c-4a1eac94eb8d" providerId="ADAL" clId="{56A75334-E811-4B76-A915-F43B0E911A47}" dt="2021-06-29T08:49:14.268" v="84" actId="1076"/>
          <ac:spMkLst>
            <pc:docMk/>
            <pc:sldMk cId="302221376" sldId="263"/>
            <ac:spMk id="3" creationId="{F62EBEBB-E5A5-4F83-9B35-FB6CC9BCE6C9}"/>
          </ac:spMkLst>
        </pc:spChg>
      </pc:sldChg>
      <pc:sldChg chg="addSp modSp mod">
        <pc:chgData name="Lee Pinchbeck" userId="c2b74f1e-1697-4c86-8c6c-4a1eac94eb8d" providerId="ADAL" clId="{56A75334-E811-4B76-A915-F43B0E911A47}" dt="2021-06-29T08:57:18.299" v="86" actId="1076"/>
        <pc:sldMkLst>
          <pc:docMk/>
          <pc:sldMk cId="3017571643" sldId="266"/>
        </pc:sldMkLst>
        <pc:spChg chg="add mod">
          <ac:chgData name="Lee Pinchbeck" userId="c2b74f1e-1697-4c86-8c6c-4a1eac94eb8d" providerId="ADAL" clId="{56A75334-E811-4B76-A915-F43B0E911A47}" dt="2021-06-29T08:57:18.299" v="86" actId="1076"/>
          <ac:spMkLst>
            <pc:docMk/>
            <pc:sldMk cId="3017571643" sldId="266"/>
            <ac:spMk id="8" creationId="{907D2D7A-9EB0-4D71-BFCE-5F7A521F08DD}"/>
          </ac:spMkLst>
        </pc:spChg>
      </pc:sldChg>
      <pc:sldChg chg="addSp modSp mod">
        <pc:chgData name="Lee Pinchbeck" userId="c2b74f1e-1697-4c86-8c6c-4a1eac94eb8d" providerId="ADAL" clId="{56A75334-E811-4B76-A915-F43B0E911A47}" dt="2021-06-29T08:58:12.990" v="88" actId="1076"/>
        <pc:sldMkLst>
          <pc:docMk/>
          <pc:sldMk cId="600901504" sldId="267"/>
        </pc:sldMkLst>
        <pc:spChg chg="add mod">
          <ac:chgData name="Lee Pinchbeck" userId="c2b74f1e-1697-4c86-8c6c-4a1eac94eb8d" providerId="ADAL" clId="{56A75334-E811-4B76-A915-F43B0E911A47}" dt="2021-06-29T08:58:12.990" v="88" actId="1076"/>
          <ac:spMkLst>
            <pc:docMk/>
            <pc:sldMk cId="600901504" sldId="267"/>
            <ac:spMk id="9" creationId="{A073E602-6DCB-4896-B054-D7C05128D266}"/>
          </ac:spMkLst>
        </pc:spChg>
      </pc:sldChg>
      <pc:sldChg chg="addSp modSp mod">
        <pc:chgData name="Lee Pinchbeck" userId="c2b74f1e-1697-4c86-8c6c-4a1eac94eb8d" providerId="ADAL" clId="{56A75334-E811-4B76-A915-F43B0E911A47}" dt="2021-06-29T09:11:59.780" v="90" actId="1076"/>
        <pc:sldMkLst>
          <pc:docMk/>
          <pc:sldMk cId="2497766971" sldId="268"/>
        </pc:sldMkLst>
        <pc:spChg chg="add mod">
          <ac:chgData name="Lee Pinchbeck" userId="c2b74f1e-1697-4c86-8c6c-4a1eac94eb8d" providerId="ADAL" clId="{56A75334-E811-4B76-A915-F43B0E911A47}" dt="2021-06-29T09:11:59.780" v="90" actId="1076"/>
          <ac:spMkLst>
            <pc:docMk/>
            <pc:sldMk cId="2497766971" sldId="268"/>
            <ac:spMk id="6" creationId="{BAADBF30-07C0-419E-88EF-64EA9447D072}"/>
          </ac:spMkLst>
        </pc:spChg>
      </pc:sldChg>
      <pc:sldChg chg="addSp modSp mod">
        <pc:chgData name="Lee Pinchbeck" userId="c2b74f1e-1697-4c86-8c6c-4a1eac94eb8d" providerId="ADAL" clId="{56A75334-E811-4B76-A915-F43B0E911A47}" dt="2021-06-29T09:14:05.170" v="94" actId="1076"/>
        <pc:sldMkLst>
          <pc:docMk/>
          <pc:sldMk cId="3264705715" sldId="269"/>
        </pc:sldMkLst>
        <pc:spChg chg="add mod">
          <ac:chgData name="Lee Pinchbeck" userId="c2b74f1e-1697-4c86-8c6c-4a1eac94eb8d" providerId="ADAL" clId="{56A75334-E811-4B76-A915-F43B0E911A47}" dt="2021-06-29T09:14:05.170" v="94" actId="1076"/>
          <ac:spMkLst>
            <pc:docMk/>
            <pc:sldMk cId="3264705715" sldId="269"/>
            <ac:spMk id="6" creationId="{A10B26BE-E5B4-495B-BC1A-47EC1580BC4D}"/>
          </ac:spMkLst>
        </pc:spChg>
      </pc:sldChg>
      <pc:sldChg chg="addSp modSp mod">
        <pc:chgData name="Lee Pinchbeck" userId="c2b74f1e-1697-4c86-8c6c-4a1eac94eb8d" providerId="ADAL" clId="{56A75334-E811-4B76-A915-F43B0E911A47}" dt="2021-06-29T09:15:07.819" v="96" actId="1076"/>
        <pc:sldMkLst>
          <pc:docMk/>
          <pc:sldMk cId="2695487071" sldId="270"/>
        </pc:sldMkLst>
        <pc:spChg chg="add mod">
          <ac:chgData name="Lee Pinchbeck" userId="c2b74f1e-1697-4c86-8c6c-4a1eac94eb8d" providerId="ADAL" clId="{56A75334-E811-4B76-A915-F43B0E911A47}" dt="2021-06-29T09:15:07.819" v="96" actId="1076"/>
          <ac:spMkLst>
            <pc:docMk/>
            <pc:sldMk cId="2695487071" sldId="270"/>
            <ac:spMk id="6" creationId="{AF9C5D85-7535-4667-9431-19B570661B09}"/>
          </ac:spMkLst>
        </pc:spChg>
      </pc:sldChg>
      <pc:sldChg chg="addSp modSp mod">
        <pc:chgData name="Lee Pinchbeck" userId="c2b74f1e-1697-4c86-8c6c-4a1eac94eb8d" providerId="ADAL" clId="{56A75334-E811-4B76-A915-F43B0E911A47}" dt="2021-06-29T09:16:30.821" v="100" actId="1076"/>
        <pc:sldMkLst>
          <pc:docMk/>
          <pc:sldMk cId="721557980" sldId="271"/>
        </pc:sldMkLst>
        <pc:spChg chg="add mod">
          <ac:chgData name="Lee Pinchbeck" userId="c2b74f1e-1697-4c86-8c6c-4a1eac94eb8d" providerId="ADAL" clId="{56A75334-E811-4B76-A915-F43B0E911A47}" dt="2021-06-29T09:16:30.821" v="100" actId="1076"/>
          <ac:spMkLst>
            <pc:docMk/>
            <pc:sldMk cId="721557980" sldId="271"/>
            <ac:spMk id="7" creationId="{D65B8455-81F4-4A39-8C90-20C1BF87030F}"/>
          </ac:spMkLst>
        </pc:spChg>
      </pc:sldChg>
      <pc:sldChg chg="addSp modSp mod">
        <pc:chgData name="Lee Pinchbeck" userId="c2b74f1e-1697-4c86-8c6c-4a1eac94eb8d" providerId="ADAL" clId="{56A75334-E811-4B76-A915-F43B0E911A47}" dt="2021-06-29T09:17:32.987" v="102" actId="1076"/>
        <pc:sldMkLst>
          <pc:docMk/>
          <pc:sldMk cId="2084231830" sldId="272"/>
        </pc:sldMkLst>
        <pc:spChg chg="add mod">
          <ac:chgData name="Lee Pinchbeck" userId="c2b74f1e-1697-4c86-8c6c-4a1eac94eb8d" providerId="ADAL" clId="{56A75334-E811-4B76-A915-F43B0E911A47}" dt="2021-06-29T09:17:32.987" v="102" actId="1076"/>
          <ac:spMkLst>
            <pc:docMk/>
            <pc:sldMk cId="2084231830" sldId="272"/>
            <ac:spMk id="7" creationId="{F549E9A5-FA7D-4037-B520-43DBF4E04EE6}"/>
          </ac:spMkLst>
        </pc:spChg>
      </pc:sldChg>
      <pc:sldChg chg="addSp modSp mod">
        <pc:chgData name="Lee Pinchbeck" userId="c2b74f1e-1697-4c86-8c6c-4a1eac94eb8d" providerId="ADAL" clId="{56A75334-E811-4B76-A915-F43B0E911A47}" dt="2021-06-29T09:19:49.329" v="104" actId="1076"/>
        <pc:sldMkLst>
          <pc:docMk/>
          <pc:sldMk cId="3128452053" sldId="273"/>
        </pc:sldMkLst>
        <pc:spChg chg="add mod">
          <ac:chgData name="Lee Pinchbeck" userId="c2b74f1e-1697-4c86-8c6c-4a1eac94eb8d" providerId="ADAL" clId="{56A75334-E811-4B76-A915-F43B0E911A47}" dt="2021-06-29T09:19:49.329" v="104" actId="1076"/>
          <ac:spMkLst>
            <pc:docMk/>
            <pc:sldMk cId="3128452053" sldId="273"/>
            <ac:spMk id="6" creationId="{BBAF0D73-BCA5-4943-B2F5-DF9A1152E667}"/>
          </ac:spMkLst>
        </pc:spChg>
      </pc:sldChg>
      <pc:sldChg chg="addSp modSp mod">
        <pc:chgData name="Lee Pinchbeck" userId="c2b74f1e-1697-4c86-8c6c-4a1eac94eb8d" providerId="ADAL" clId="{56A75334-E811-4B76-A915-F43B0E911A47}" dt="2021-06-29T09:20:19.593" v="106" actId="1076"/>
        <pc:sldMkLst>
          <pc:docMk/>
          <pc:sldMk cId="873813666" sldId="274"/>
        </pc:sldMkLst>
        <pc:spChg chg="add mod">
          <ac:chgData name="Lee Pinchbeck" userId="c2b74f1e-1697-4c86-8c6c-4a1eac94eb8d" providerId="ADAL" clId="{56A75334-E811-4B76-A915-F43B0E911A47}" dt="2021-06-29T09:20:19.593" v="106" actId="1076"/>
          <ac:spMkLst>
            <pc:docMk/>
            <pc:sldMk cId="873813666" sldId="274"/>
            <ac:spMk id="7" creationId="{FA52EA67-5EBF-4B44-B2CB-D5F20066B8C3}"/>
          </ac:spMkLst>
        </pc:spChg>
      </pc:sldChg>
      <pc:sldChg chg="addSp modSp mod">
        <pc:chgData name="Lee Pinchbeck" userId="c2b74f1e-1697-4c86-8c6c-4a1eac94eb8d" providerId="ADAL" clId="{56A75334-E811-4B76-A915-F43B0E911A47}" dt="2021-06-29T09:21:22.529" v="108" actId="1076"/>
        <pc:sldMkLst>
          <pc:docMk/>
          <pc:sldMk cId="2058105034" sldId="275"/>
        </pc:sldMkLst>
        <pc:spChg chg="add mod">
          <ac:chgData name="Lee Pinchbeck" userId="c2b74f1e-1697-4c86-8c6c-4a1eac94eb8d" providerId="ADAL" clId="{56A75334-E811-4B76-A915-F43B0E911A47}" dt="2021-06-29T09:21:22.529" v="108" actId="1076"/>
          <ac:spMkLst>
            <pc:docMk/>
            <pc:sldMk cId="2058105034" sldId="275"/>
            <ac:spMk id="7" creationId="{5EAA51E2-5EDB-42E2-B1A9-B83287C86D21}"/>
          </ac:spMkLst>
        </pc:spChg>
      </pc:sldChg>
      <pc:sldChg chg="addSp modSp mod">
        <pc:chgData name="Lee Pinchbeck" userId="c2b74f1e-1697-4c86-8c6c-4a1eac94eb8d" providerId="ADAL" clId="{56A75334-E811-4B76-A915-F43B0E911A47}" dt="2021-06-29T09:22:14.568" v="110" actId="1076"/>
        <pc:sldMkLst>
          <pc:docMk/>
          <pc:sldMk cId="2710613618" sldId="276"/>
        </pc:sldMkLst>
        <pc:spChg chg="add mod">
          <ac:chgData name="Lee Pinchbeck" userId="c2b74f1e-1697-4c86-8c6c-4a1eac94eb8d" providerId="ADAL" clId="{56A75334-E811-4B76-A915-F43B0E911A47}" dt="2021-06-29T09:22:14.568" v="110" actId="1076"/>
          <ac:spMkLst>
            <pc:docMk/>
            <pc:sldMk cId="2710613618" sldId="276"/>
            <ac:spMk id="6" creationId="{687AECB0-5357-4FD5-8488-7F305B1AE208}"/>
          </ac:spMkLst>
        </pc:spChg>
      </pc:sldChg>
      <pc:sldChg chg="addSp modSp mod">
        <pc:chgData name="Lee Pinchbeck" userId="c2b74f1e-1697-4c86-8c6c-4a1eac94eb8d" providerId="ADAL" clId="{56A75334-E811-4B76-A915-F43B0E911A47}" dt="2021-06-29T09:15:48.391" v="98" actId="1076"/>
        <pc:sldMkLst>
          <pc:docMk/>
          <pc:sldMk cId="3570473134" sldId="281"/>
        </pc:sldMkLst>
        <pc:spChg chg="add mod">
          <ac:chgData name="Lee Pinchbeck" userId="c2b74f1e-1697-4c86-8c6c-4a1eac94eb8d" providerId="ADAL" clId="{56A75334-E811-4B76-A915-F43B0E911A47}" dt="2021-06-29T09:15:48.391" v="98" actId="1076"/>
          <ac:spMkLst>
            <pc:docMk/>
            <pc:sldMk cId="3570473134" sldId="281"/>
            <ac:spMk id="6" creationId="{7BC19E0B-10F8-46CB-B2CB-221A7F3AD1EC}"/>
          </ac:spMkLst>
        </pc:spChg>
      </pc:sldChg>
      <pc:sldChg chg="addSp modSp mod">
        <pc:chgData name="Lee Pinchbeck" userId="c2b74f1e-1697-4c86-8c6c-4a1eac94eb8d" providerId="ADAL" clId="{56A75334-E811-4B76-A915-F43B0E911A47}" dt="2021-06-29T09:12:46.077" v="92" actId="1076"/>
        <pc:sldMkLst>
          <pc:docMk/>
          <pc:sldMk cId="3623913443" sldId="282"/>
        </pc:sldMkLst>
        <pc:spChg chg="add mod">
          <ac:chgData name="Lee Pinchbeck" userId="c2b74f1e-1697-4c86-8c6c-4a1eac94eb8d" providerId="ADAL" clId="{56A75334-E811-4B76-A915-F43B0E911A47}" dt="2021-06-29T09:12:46.077" v="92" actId="1076"/>
          <ac:spMkLst>
            <pc:docMk/>
            <pc:sldMk cId="3623913443" sldId="282"/>
            <ac:spMk id="8" creationId="{B2B7294B-9454-4FFA-A462-C1ECD2D06B96}"/>
          </ac:spMkLst>
        </pc:spChg>
      </pc:sldChg>
      <pc:sldChg chg="addSp modSp mod">
        <pc:chgData name="Lee Pinchbeck" userId="c2b74f1e-1697-4c86-8c6c-4a1eac94eb8d" providerId="ADAL" clId="{56A75334-E811-4B76-A915-F43B0E911A47}" dt="2021-06-29T08:48:59.189" v="82" actId="1076"/>
        <pc:sldMkLst>
          <pc:docMk/>
          <pc:sldMk cId="1487865173" sldId="284"/>
        </pc:sldMkLst>
        <pc:spChg chg="add mod">
          <ac:chgData name="Lee Pinchbeck" userId="c2b74f1e-1697-4c86-8c6c-4a1eac94eb8d" providerId="ADAL" clId="{56A75334-E811-4B76-A915-F43B0E911A47}" dt="2021-06-29T08:48:59.189" v="82" actId="1076"/>
          <ac:spMkLst>
            <pc:docMk/>
            <pc:sldMk cId="1487865173" sldId="284"/>
            <ac:spMk id="6" creationId="{FF673EF2-C190-4A5C-BE3D-DA928AF78677}"/>
          </ac:spMkLst>
        </pc:spChg>
      </pc:sldChg>
      <pc:sldChg chg="addSp modSp mod">
        <pc:chgData name="Lee Pinchbeck" userId="c2b74f1e-1697-4c86-8c6c-4a1eac94eb8d" providerId="ADAL" clId="{56A75334-E811-4B76-A915-F43B0E911A47}" dt="2021-06-29T08:49:06.705" v="83" actId="1076"/>
        <pc:sldMkLst>
          <pc:docMk/>
          <pc:sldMk cId="2222729787" sldId="285"/>
        </pc:sldMkLst>
        <pc:spChg chg="add mod">
          <ac:chgData name="Lee Pinchbeck" userId="c2b74f1e-1697-4c86-8c6c-4a1eac94eb8d" providerId="ADAL" clId="{56A75334-E811-4B76-A915-F43B0E911A47}" dt="2021-06-29T08:49:06.705" v="83" actId="1076"/>
          <ac:spMkLst>
            <pc:docMk/>
            <pc:sldMk cId="2222729787" sldId="285"/>
            <ac:spMk id="6" creationId="{6189CCAD-AE42-4A9C-B439-43054858FCD2}"/>
          </ac:spMkLst>
        </pc:spChg>
      </pc:sldChg>
    </pc:docChg>
  </pc:docChgLst>
  <pc:docChgLst>
    <pc:chgData name="Lee Pinchbeck" userId="c2b74f1e-1697-4c86-8c6c-4a1eac94eb8d" providerId="ADAL" clId="{5C65E709-23CE-42F9-9656-BA1A72F7988C}"/>
    <pc:docChg chg="undo custSel mod addSld delSld modSld sldOrd modMainMaster">
      <pc:chgData name="Lee Pinchbeck" userId="c2b74f1e-1697-4c86-8c6c-4a1eac94eb8d" providerId="ADAL" clId="{5C65E709-23CE-42F9-9656-BA1A72F7988C}" dt="2021-02-24T12:27:47.903" v="1585" actId="1076"/>
      <pc:docMkLst>
        <pc:docMk/>
      </pc:docMkLst>
      <pc:sldChg chg="addSp delSp modSp del mod modTransition setBg">
        <pc:chgData name="Lee Pinchbeck" userId="c2b74f1e-1697-4c86-8c6c-4a1eac94eb8d" providerId="ADAL" clId="{5C65E709-23CE-42F9-9656-BA1A72F7988C}" dt="2021-02-24T11:03:05.606" v="1202" actId="47"/>
        <pc:sldMkLst>
          <pc:docMk/>
          <pc:sldMk cId="2388715550" sldId="261"/>
        </pc:sldMkLst>
        <pc:spChg chg="mod">
          <ac:chgData name="Lee Pinchbeck" userId="c2b74f1e-1697-4c86-8c6c-4a1eac94eb8d" providerId="ADAL" clId="{5C65E709-23CE-42F9-9656-BA1A72F7988C}" dt="2021-02-18T11:03:43.621" v="123" actId="207"/>
          <ac:spMkLst>
            <pc:docMk/>
            <pc:sldMk cId="2388715550" sldId="261"/>
            <ac:spMk id="2" creationId="{33973FF0-9948-4E81-8720-B96D02E02494}"/>
          </ac:spMkLst>
        </pc:spChg>
        <pc:spChg chg="add del mod">
          <ac:chgData name="Lee Pinchbeck" userId="c2b74f1e-1697-4c86-8c6c-4a1eac94eb8d" providerId="ADAL" clId="{5C65E709-23CE-42F9-9656-BA1A72F7988C}" dt="2021-02-18T11:02:29.356" v="114" actId="931"/>
          <ac:spMkLst>
            <pc:docMk/>
            <pc:sldMk cId="2388715550" sldId="261"/>
            <ac:spMk id="3" creationId="{26363C32-A459-435E-905D-9DA400EA2959}"/>
          </ac:spMkLst>
        </pc:spChg>
        <pc:spChg chg="add del mod">
          <ac:chgData name="Lee Pinchbeck" userId="c2b74f1e-1697-4c86-8c6c-4a1eac94eb8d" providerId="ADAL" clId="{5C65E709-23CE-42F9-9656-BA1A72F7988C}" dt="2021-02-24T10:55:36.667" v="1165"/>
          <ac:spMkLst>
            <pc:docMk/>
            <pc:sldMk cId="2388715550" sldId="261"/>
            <ac:spMk id="4" creationId="{B1B70679-C626-474E-BE1F-E1AD7138B9DE}"/>
          </ac:spMkLst>
        </pc:spChg>
        <pc:spChg chg="mod">
          <ac:chgData name="Lee Pinchbeck" userId="c2b74f1e-1697-4c86-8c6c-4a1eac94eb8d" providerId="ADAL" clId="{5C65E709-23CE-42F9-9656-BA1A72F7988C}" dt="2021-02-24T11:01:52.745" v="1187"/>
          <ac:spMkLst>
            <pc:docMk/>
            <pc:sldMk cId="2388715550" sldId="261"/>
            <ac:spMk id="6" creationId="{EA333188-D766-454D-98D6-73F7A42709EC}"/>
          </ac:spMkLst>
        </pc:spChg>
        <pc:spChg chg="mod">
          <ac:chgData name="Lee Pinchbeck" userId="c2b74f1e-1697-4c86-8c6c-4a1eac94eb8d" providerId="ADAL" clId="{5C65E709-23CE-42F9-9656-BA1A72F7988C}" dt="2021-02-24T10:59:32.285" v="1168"/>
          <ac:spMkLst>
            <pc:docMk/>
            <pc:sldMk cId="2388715550" sldId="261"/>
            <ac:spMk id="7" creationId="{46676157-CCCE-430F-A54F-7FC616374BB5}"/>
          </ac:spMkLst>
        </pc:spChg>
        <pc:spChg chg="mod">
          <ac:chgData name="Lee Pinchbeck" userId="c2b74f1e-1697-4c86-8c6c-4a1eac94eb8d" providerId="ADAL" clId="{5C65E709-23CE-42F9-9656-BA1A72F7988C}" dt="2021-02-24T11:01:52.955" v="1188" actId="27636"/>
          <ac:spMkLst>
            <pc:docMk/>
            <pc:sldMk cId="2388715550" sldId="261"/>
            <ac:spMk id="8" creationId="{004080EF-6DA6-47C6-ADF0-BC7354C0DB3C}"/>
          </ac:spMkLst>
        </pc:spChg>
        <pc:spChg chg="mod">
          <ac:chgData name="Lee Pinchbeck" userId="c2b74f1e-1697-4c86-8c6c-4a1eac94eb8d" providerId="ADAL" clId="{5C65E709-23CE-42F9-9656-BA1A72F7988C}" dt="2021-02-24T11:01:52.745" v="1187"/>
          <ac:spMkLst>
            <pc:docMk/>
            <pc:sldMk cId="2388715550" sldId="261"/>
            <ac:spMk id="9" creationId="{968FDA0C-B9E4-46E8-A052-EAD24CCB1844}"/>
          </ac:spMkLst>
        </pc:spChg>
        <pc:spChg chg="add del mod">
          <ac:chgData name="Lee Pinchbeck" userId="c2b74f1e-1697-4c86-8c6c-4a1eac94eb8d" providerId="ADAL" clId="{5C65E709-23CE-42F9-9656-BA1A72F7988C}" dt="2021-02-24T10:59:41.562" v="1170"/>
          <ac:spMkLst>
            <pc:docMk/>
            <pc:sldMk cId="2388715550" sldId="261"/>
            <ac:spMk id="10" creationId="{ABE5D985-5212-427E-98B0-E9ADBF35EECF}"/>
          </ac:spMkLst>
        </pc:spChg>
        <pc:spChg chg="add mod">
          <ac:chgData name="Lee Pinchbeck" userId="c2b74f1e-1697-4c86-8c6c-4a1eac94eb8d" providerId="ADAL" clId="{5C65E709-23CE-42F9-9656-BA1A72F7988C}" dt="2021-02-24T11:01:52.745" v="1187"/>
          <ac:spMkLst>
            <pc:docMk/>
            <pc:sldMk cId="2388715550" sldId="261"/>
            <ac:spMk id="11" creationId="{2894C44E-0F19-4512-A5C0-063F8AD1B8F6}"/>
          </ac:spMkLst>
        </pc:spChg>
        <pc:picChg chg="add del mod">
          <ac:chgData name="Lee Pinchbeck" userId="c2b74f1e-1697-4c86-8c6c-4a1eac94eb8d" providerId="ADAL" clId="{5C65E709-23CE-42F9-9656-BA1A72F7988C}" dt="2021-02-24T10:54:29.678" v="1164" actId="478"/>
          <ac:picMkLst>
            <pc:docMk/>
            <pc:sldMk cId="2388715550" sldId="261"/>
            <ac:picMk id="5" creationId="{8437A5A4-2ED6-4DF5-A2F5-7198E73F8C1E}"/>
          </ac:picMkLst>
        </pc:picChg>
      </pc:sldChg>
      <pc:sldChg chg="addSp delSp modSp mod modTransition setBg modClrScheme chgLayout">
        <pc:chgData name="Lee Pinchbeck" userId="c2b74f1e-1697-4c86-8c6c-4a1eac94eb8d" providerId="ADAL" clId="{5C65E709-23CE-42F9-9656-BA1A72F7988C}" dt="2021-02-24T11:44:26.201" v="1378" actId="20577"/>
        <pc:sldMkLst>
          <pc:docMk/>
          <pc:sldMk cId="1006250623" sldId="262"/>
        </pc:sldMkLst>
        <pc:spChg chg="mod">
          <ac:chgData name="Lee Pinchbeck" userId="c2b74f1e-1697-4c86-8c6c-4a1eac94eb8d" providerId="ADAL" clId="{5C65E709-23CE-42F9-9656-BA1A72F7988C}" dt="2021-02-24T11:44:26.201" v="1378" actId="20577"/>
          <ac:spMkLst>
            <pc:docMk/>
            <pc:sldMk cId="1006250623" sldId="262"/>
            <ac:spMk id="2" creationId="{8E76D215-C716-4920-ACDB-9D538C9EB1F9}"/>
          </ac:spMkLst>
        </pc:spChg>
        <pc:spChg chg="mod">
          <ac:chgData name="Lee Pinchbeck" userId="c2b74f1e-1697-4c86-8c6c-4a1eac94eb8d" providerId="ADAL" clId="{5C65E709-23CE-42F9-9656-BA1A72F7988C}" dt="2021-02-24T11:44:09.416" v="1354" actId="207"/>
          <ac:spMkLst>
            <pc:docMk/>
            <pc:sldMk cId="1006250623" sldId="262"/>
            <ac:spMk id="7" creationId="{7B1B2955-7881-40DD-87C4-FA846EC2F30D}"/>
          </ac:spMkLst>
        </pc:spChg>
        <pc:spChg chg="mod ord">
          <ac:chgData name="Lee Pinchbeck" userId="c2b74f1e-1697-4c86-8c6c-4a1eac94eb8d" providerId="ADAL" clId="{5C65E709-23CE-42F9-9656-BA1A72F7988C}" dt="2021-02-24T11:44:01.332" v="1353" actId="207"/>
          <ac:spMkLst>
            <pc:docMk/>
            <pc:sldMk cId="1006250623" sldId="262"/>
            <ac:spMk id="8" creationId="{62618BB6-AE16-40B0-BCB9-49BF3E302555}"/>
          </ac:spMkLst>
        </pc:spChg>
        <pc:spChg chg="mod ord">
          <ac:chgData name="Lee Pinchbeck" userId="c2b74f1e-1697-4c86-8c6c-4a1eac94eb8d" providerId="ADAL" clId="{5C65E709-23CE-42F9-9656-BA1A72F7988C}" dt="2021-02-24T11:44:01.332" v="1353" actId="207"/>
          <ac:spMkLst>
            <pc:docMk/>
            <pc:sldMk cId="1006250623" sldId="262"/>
            <ac:spMk id="9" creationId="{D21CFC42-638A-499D-9642-665E7E7F853B}"/>
          </ac:spMkLst>
        </pc:spChg>
        <pc:spChg chg="mod">
          <ac:chgData name="Lee Pinchbeck" userId="c2b74f1e-1697-4c86-8c6c-4a1eac94eb8d" providerId="ADAL" clId="{5C65E709-23CE-42F9-9656-BA1A72F7988C}" dt="2021-02-24T11:44:01.332" v="1353" actId="207"/>
          <ac:spMkLst>
            <pc:docMk/>
            <pc:sldMk cId="1006250623" sldId="262"/>
            <ac:spMk id="10" creationId="{51CD77E5-908D-41A7-BDC8-071D7866A721}"/>
          </ac:spMkLst>
        </pc:spChg>
        <pc:spChg chg="mod">
          <ac:chgData name="Lee Pinchbeck" userId="c2b74f1e-1697-4c86-8c6c-4a1eac94eb8d" providerId="ADAL" clId="{5C65E709-23CE-42F9-9656-BA1A72F7988C}" dt="2021-02-24T11:44:01.332" v="1353" actId="207"/>
          <ac:spMkLst>
            <pc:docMk/>
            <pc:sldMk cId="1006250623" sldId="262"/>
            <ac:spMk id="11" creationId="{9409A838-E2CE-4E50-8991-94DAAC3CE496}"/>
          </ac:spMkLst>
        </pc:spChg>
        <pc:spChg chg="mod ord">
          <ac:chgData name="Lee Pinchbeck" userId="c2b74f1e-1697-4c86-8c6c-4a1eac94eb8d" providerId="ADAL" clId="{5C65E709-23CE-42F9-9656-BA1A72F7988C}" dt="2021-02-24T11:44:01.332" v="1353" actId="207"/>
          <ac:spMkLst>
            <pc:docMk/>
            <pc:sldMk cId="1006250623" sldId="262"/>
            <ac:spMk id="12" creationId="{EFAC7F4A-F9A1-4399-AAA1-EF598A54D346}"/>
          </ac:spMkLst>
        </pc:spChg>
        <pc:spChg chg="mod ord">
          <ac:chgData name="Lee Pinchbeck" userId="c2b74f1e-1697-4c86-8c6c-4a1eac94eb8d" providerId="ADAL" clId="{5C65E709-23CE-42F9-9656-BA1A72F7988C}" dt="2021-02-24T11:44:01.332" v="1353" actId="207"/>
          <ac:spMkLst>
            <pc:docMk/>
            <pc:sldMk cId="1006250623" sldId="262"/>
            <ac:spMk id="13" creationId="{265DBF01-C2D4-4E73-8A02-6F4568EBF075}"/>
          </ac:spMkLst>
        </pc:spChg>
        <pc:spChg chg="mod">
          <ac:chgData name="Lee Pinchbeck" userId="c2b74f1e-1697-4c86-8c6c-4a1eac94eb8d" providerId="ADAL" clId="{5C65E709-23CE-42F9-9656-BA1A72F7988C}" dt="2021-02-24T11:44:01.332" v="1353" actId="207"/>
          <ac:spMkLst>
            <pc:docMk/>
            <pc:sldMk cId="1006250623" sldId="262"/>
            <ac:spMk id="14" creationId="{F431D949-3D76-4076-858C-AF7D5F570998}"/>
          </ac:spMkLst>
        </pc:spChg>
        <pc:spChg chg="mod">
          <ac:chgData name="Lee Pinchbeck" userId="c2b74f1e-1697-4c86-8c6c-4a1eac94eb8d" providerId="ADAL" clId="{5C65E709-23CE-42F9-9656-BA1A72F7988C}" dt="2021-02-24T11:44:01.332" v="1353" actId="207"/>
          <ac:spMkLst>
            <pc:docMk/>
            <pc:sldMk cId="1006250623" sldId="262"/>
            <ac:spMk id="15" creationId="{67C02D78-EFFD-48E9-8842-B9547A5D5031}"/>
          </ac:spMkLst>
        </pc:spChg>
        <pc:spChg chg="mod">
          <ac:chgData name="Lee Pinchbeck" userId="c2b74f1e-1697-4c86-8c6c-4a1eac94eb8d" providerId="ADAL" clId="{5C65E709-23CE-42F9-9656-BA1A72F7988C}" dt="2021-02-24T11:44:01.332" v="1353" actId="207"/>
          <ac:spMkLst>
            <pc:docMk/>
            <pc:sldMk cId="1006250623" sldId="262"/>
            <ac:spMk id="16" creationId="{12A1EE53-2F20-44A1-B0E3-157703DB5A98}"/>
          </ac:spMkLst>
        </pc:spChg>
        <pc:spChg chg="mod">
          <ac:chgData name="Lee Pinchbeck" userId="c2b74f1e-1697-4c86-8c6c-4a1eac94eb8d" providerId="ADAL" clId="{5C65E709-23CE-42F9-9656-BA1A72F7988C}" dt="2021-02-24T11:44:01.332" v="1353" actId="207"/>
          <ac:spMkLst>
            <pc:docMk/>
            <pc:sldMk cId="1006250623" sldId="262"/>
            <ac:spMk id="17" creationId="{84383327-FD58-410A-91DA-757234F9447F}"/>
          </ac:spMkLst>
        </pc:spChg>
        <pc:spChg chg="del mod">
          <ac:chgData name="Lee Pinchbeck" userId="c2b74f1e-1697-4c86-8c6c-4a1eac94eb8d" providerId="ADAL" clId="{5C65E709-23CE-42F9-9656-BA1A72F7988C}" dt="2021-02-18T10:56:45.150" v="4"/>
          <ac:spMkLst>
            <pc:docMk/>
            <pc:sldMk cId="1006250623" sldId="262"/>
            <ac:spMk id="18" creationId="{8350B3D0-DD19-457D-837F-F9FAD5359E99}"/>
          </ac:spMkLst>
        </pc:spChg>
        <pc:spChg chg="del mod">
          <ac:chgData name="Lee Pinchbeck" userId="c2b74f1e-1697-4c86-8c6c-4a1eac94eb8d" providerId="ADAL" clId="{5C65E709-23CE-42F9-9656-BA1A72F7988C}" dt="2021-02-18T10:56:45.150" v="4"/>
          <ac:spMkLst>
            <pc:docMk/>
            <pc:sldMk cId="1006250623" sldId="262"/>
            <ac:spMk id="20" creationId="{351BB298-D0AB-4B69-B3E6-9F06EB3CFC6E}"/>
          </ac:spMkLst>
        </pc:spChg>
        <pc:spChg chg="del mod">
          <ac:chgData name="Lee Pinchbeck" userId="c2b74f1e-1697-4c86-8c6c-4a1eac94eb8d" providerId="ADAL" clId="{5C65E709-23CE-42F9-9656-BA1A72F7988C}" dt="2021-02-18T10:56:45.150" v="4"/>
          <ac:spMkLst>
            <pc:docMk/>
            <pc:sldMk cId="1006250623" sldId="262"/>
            <ac:spMk id="22" creationId="{22F29F9C-215F-475B-BF4A-BF8AF7D6D63E}"/>
          </ac:spMkLst>
        </pc:spChg>
        <pc:spChg chg="add del mod">
          <ac:chgData name="Lee Pinchbeck" userId="c2b74f1e-1697-4c86-8c6c-4a1eac94eb8d" providerId="ADAL" clId="{5C65E709-23CE-42F9-9656-BA1A72F7988C}" dt="2021-02-18T10:57:06.418" v="6" actId="26606"/>
          <ac:spMkLst>
            <pc:docMk/>
            <pc:sldMk cId="1006250623" sldId="262"/>
            <ac:spMk id="24" creationId="{75417550-1A31-4968-B506-86B913CDF82C}"/>
          </ac:spMkLst>
        </pc:spChg>
        <pc:spChg chg="add del mod">
          <ac:chgData name="Lee Pinchbeck" userId="c2b74f1e-1697-4c86-8c6c-4a1eac94eb8d" providerId="ADAL" clId="{5C65E709-23CE-42F9-9656-BA1A72F7988C}" dt="2021-02-18T10:57:06.418" v="6" actId="26606"/>
          <ac:spMkLst>
            <pc:docMk/>
            <pc:sldMk cId="1006250623" sldId="262"/>
            <ac:spMk id="25" creationId="{C6CEF7CE-D991-436A-92EF-EAFFF7D9EFD8}"/>
          </ac:spMkLst>
        </pc:spChg>
        <pc:spChg chg="add del mod">
          <ac:chgData name="Lee Pinchbeck" userId="c2b74f1e-1697-4c86-8c6c-4a1eac94eb8d" providerId="ADAL" clId="{5C65E709-23CE-42F9-9656-BA1A72F7988C}" dt="2021-02-18T10:57:06.418" v="6" actId="26606"/>
          <ac:spMkLst>
            <pc:docMk/>
            <pc:sldMk cId="1006250623" sldId="262"/>
            <ac:spMk id="26" creationId="{15ACCEEE-BD8C-48B9-9237-FCC08D8949C5}"/>
          </ac:spMkLst>
        </pc:spChg>
        <pc:spChg chg="add del mod">
          <ac:chgData name="Lee Pinchbeck" userId="c2b74f1e-1697-4c86-8c6c-4a1eac94eb8d" providerId="ADAL" clId="{5C65E709-23CE-42F9-9656-BA1A72F7988C}" dt="2021-02-18T10:57:06.418" v="6" actId="26606"/>
          <ac:spMkLst>
            <pc:docMk/>
            <pc:sldMk cId="1006250623" sldId="262"/>
            <ac:spMk id="28" creationId="{2978D823-A431-40AE-AFE3-76240E07B582}"/>
          </ac:spMkLst>
        </pc:spChg>
        <pc:spChg chg="add del mod">
          <ac:chgData name="Lee Pinchbeck" userId="c2b74f1e-1697-4c86-8c6c-4a1eac94eb8d" providerId="ADAL" clId="{5C65E709-23CE-42F9-9656-BA1A72F7988C}" dt="2021-02-18T10:57:06.418" v="6" actId="26606"/>
          <ac:spMkLst>
            <pc:docMk/>
            <pc:sldMk cId="1006250623" sldId="262"/>
            <ac:spMk id="30" creationId="{2366D230-7CFC-4E4F-B0A0-184E2137E62E}"/>
          </ac:spMkLst>
        </pc:spChg>
        <pc:spChg chg="add del mod">
          <ac:chgData name="Lee Pinchbeck" userId="c2b74f1e-1697-4c86-8c6c-4a1eac94eb8d" providerId="ADAL" clId="{5C65E709-23CE-42F9-9656-BA1A72F7988C}" dt="2021-02-18T10:57:06.418" v="6" actId="26606"/>
          <ac:spMkLst>
            <pc:docMk/>
            <pc:sldMk cId="1006250623" sldId="262"/>
            <ac:spMk id="32" creationId="{905EE7E3-EF4C-4A15-9B54-655FAD5725B8}"/>
          </ac:spMkLst>
        </pc:spChg>
        <pc:spChg chg="add del mod">
          <ac:chgData name="Lee Pinchbeck" userId="c2b74f1e-1697-4c86-8c6c-4a1eac94eb8d" providerId="ADAL" clId="{5C65E709-23CE-42F9-9656-BA1A72F7988C}" dt="2021-02-18T10:57:06.418" v="6" actId="26606"/>
          <ac:spMkLst>
            <pc:docMk/>
            <pc:sldMk cId="1006250623" sldId="262"/>
            <ac:spMk id="34" creationId="{4177DE2A-6B86-4951-8B39-D42023456526}"/>
          </ac:spMkLst>
        </pc:spChg>
        <pc:spChg chg="add del mod">
          <ac:chgData name="Lee Pinchbeck" userId="c2b74f1e-1697-4c86-8c6c-4a1eac94eb8d" providerId="ADAL" clId="{5C65E709-23CE-42F9-9656-BA1A72F7988C}" dt="2021-02-18T10:57:06.418" v="6" actId="26606"/>
          <ac:spMkLst>
            <pc:docMk/>
            <pc:sldMk cId="1006250623" sldId="262"/>
            <ac:spMk id="36" creationId="{58272DD1-D13E-4873-9831-0F041CF23EBA}"/>
          </ac:spMkLst>
        </pc:spChg>
        <pc:spChg chg="add del mod">
          <ac:chgData name="Lee Pinchbeck" userId="c2b74f1e-1697-4c86-8c6c-4a1eac94eb8d" providerId="ADAL" clId="{5C65E709-23CE-42F9-9656-BA1A72F7988C}" dt="2021-02-18T10:57:06.418" v="6" actId="26606"/>
          <ac:spMkLst>
            <pc:docMk/>
            <pc:sldMk cId="1006250623" sldId="262"/>
            <ac:spMk id="38" creationId="{921E1613-F21E-4606-9996-6461D27EFD97}"/>
          </ac:spMkLst>
        </pc:spChg>
        <pc:spChg chg="add del mod">
          <ac:chgData name="Lee Pinchbeck" userId="c2b74f1e-1697-4c86-8c6c-4a1eac94eb8d" providerId="ADAL" clId="{5C65E709-23CE-42F9-9656-BA1A72F7988C}" dt="2021-02-18T10:57:14.050" v="8"/>
          <ac:spMkLst>
            <pc:docMk/>
            <pc:sldMk cId="1006250623" sldId="262"/>
            <ac:spMk id="40" creationId="{A0A1A66C-30CC-4755-AD83-16534106B917}"/>
          </ac:spMkLst>
        </pc:spChg>
        <pc:spChg chg="add del mod">
          <ac:chgData name="Lee Pinchbeck" userId="c2b74f1e-1697-4c86-8c6c-4a1eac94eb8d" providerId="ADAL" clId="{5C65E709-23CE-42F9-9656-BA1A72F7988C}" dt="2021-02-18T10:57:14.050" v="8"/>
          <ac:spMkLst>
            <pc:docMk/>
            <pc:sldMk cId="1006250623" sldId="262"/>
            <ac:spMk id="41" creationId="{10590F18-E58A-4A3A-A162-BC78E1C5A6F5}"/>
          </ac:spMkLst>
        </pc:spChg>
        <pc:spChg chg="add del mod">
          <ac:chgData name="Lee Pinchbeck" userId="c2b74f1e-1697-4c86-8c6c-4a1eac94eb8d" providerId="ADAL" clId="{5C65E709-23CE-42F9-9656-BA1A72F7988C}" dt="2021-02-18T10:57:14.050" v="8"/>
          <ac:spMkLst>
            <pc:docMk/>
            <pc:sldMk cId="1006250623" sldId="262"/>
            <ac:spMk id="42" creationId="{0CDE2B35-3755-43E4-A8C5-12389E99C865}"/>
          </ac:spMkLst>
        </pc:spChg>
        <pc:spChg chg="add del mod">
          <ac:chgData name="Lee Pinchbeck" userId="c2b74f1e-1697-4c86-8c6c-4a1eac94eb8d" providerId="ADAL" clId="{5C65E709-23CE-42F9-9656-BA1A72F7988C}" dt="2021-02-18T10:57:14.050" v="8"/>
          <ac:spMkLst>
            <pc:docMk/>
            <pc:sldMk cId="1006250623" sldId="262"/>
            <ac:spMk id="43" creationId="{8ECB024F-287F-46A9-A12D-D3A478C345DA}"/>
          </ac:spMkLst>
        </pc:spChg>
        <pc:spChg chg="add del mod">
          <ac:chgData name="Lee Pinchbeck" userId="c2b74f1e-1697-4c86-8c6c-4a1eac94eb8d" providerId="ADAL" clId="{5C65E709-23CE-42F9-9656-BA1A72F7988C}" dt="2021-02-18T10:57:14.050" v="8"/>
          <ac:spMkLst>
            <pc:docMk/>
            <pc:sldMk cId="1006250623" sldId="262"/>
            <ac:spMk id="44" creationId="{298FFB7D-585C-4A0B-A0B5-61BA604B5B99}"/>
          </ac:spMkLst>
        </pc:spChg>
        <pc:spChg chg="add del mod">
          <ac:chgData name="Lee Pinchbeck" userId="c2b74f1e-1697-4c86-8c6c-4a1eac94eb8d" providerId="ADAL" clId="{5C65E709-23CE-42F9-9656-BA1A72F7988C}" dt="2021-02-18T10:57:14.050" v="8"/>
          <ac:spMkLst>
            <pc:docMk/>
            <pc:sldMk cId="1006250623" sldId="262"/>
            <ac:spMk id="45" creationId="{C3F2636F-382F-4968-B548-07D358718573}"/>
          </ac:spMkLst>
        </pc:spChg>
        <pc:spChg chg="add del mod">
          <ac:chgData name="Lee Pinchbeck" userId="c2b74f1e-1697-4c86-8c6c-4a1eac94eb8d" providerId="ADAL" clId="{5C65E709-23CE-42F9-9656-BA1A72F7988C}" dt="2021-02-18T10:57:14.050" v="8"/>
          <ac:spMkLst>
            <pc:docMk/>
            <pc:sldMk cId="1006250623" sldId="262"/>
            <ac:spMk id="46" creationId="{A9036853-692F-4E2C-8424-2072EC686DF3}"/>
          </ac:spMkLst>
        </pc:spChg>
        <pc:spChg chg="add del mod">
          <ac:chgData name="Lee Pinchbeck" userId="c2b74f1e-1697-4c86-8c6c-4a1eac94eb8d" providerId="ADAL" clId="{5C65E709-23CE-42F9-9656-BA1A72F7988C}" dt="2021-02-18T10:57:14.050" v="8"/>
          <ac:spMkLst>
            <pc:docMk/>
            <pc:sldMk cId="1006250623" sldId="262"/>
            <ac:spMk id="47" creationId="{EC191589-66F9-43FF-B294-76B1FF4397A2}"/>
          </ac:spMkLst>
        </pc:spChg>
        <pc:spChg chg="add del mod">
          <ac:chgData name="Lee Pinchbeck" userId="c2b74f1e-1697-4c86-8c6c-4a1eac94eb8d" providerId="ADAL" clId="{5C65E709-23CE-42F9-9656-BA1A72F7988C}" dt="2021-02-18T10:57:14.050" v="8"/>
          <ac:spMkLst>
            <pc:docMk/>
            <pc:sldMk cId="1006250623" sldId="262"/>
            <ac:spMk id="48" creationId="{04125294-3C61-49DA-99CE-560848EE35F3}"/>
          </ac:spMkLst>
        </pc:spChg>
      </pc:sldChg>
      <pc:sldChg chg="addSp delSp modSp mod ord modTransition modClrScheme chgLayout">
        <pc:chgData name="Lee Pinchbeck" userId="c2b74f1e-1697-4c86-8c6c-4a1eac94eb8d" providerId="ADAL" clId="{5C65E709-23CE-42F9-9656-BA1A72F7988C}" dt="2021-02-24T10:47:56.489" v="1143" actId="26606"/>
        <pc:sldMkLst>
          <pc:docMk/>
          <pc:sldMk cId="302221376" sldId="263"/>
        </pc:sldMkLst>
        <pc:spChg chg="mod">
          <ac:chgData name="Lee Pinchbeck" userId="c2b74f1e-1697-4c86-8c6c-4a1eac94eb8d" providerId="ADAL" clId="{5C65E709-23CE-42F9-9656-BA1A72F7988C}" dt="2021-02-24T10:47:56.489" v="1143" actId="26606"/>
          <ac:spMkLst>
            <pc:docMk/>
            <pc:sldMk cId="302221376" sldId="263"/>
            <ac:spMk id="2" creationId="{32C436E5-B64D-4031-9047-5CBCCA107B8B}"/>
          </ac:spMkLst>
        </pc:spChg>
        <pc:spChg chg="del">
          <ac:chgData name="Lee Pinchbeck" userId="c2b74f1e-1697-4c86-8c6c-4a1eac94eb8d" providerId="ADAL" clId="{5C65E709-23CE-42F9-9656-BA1A72F7988C}" dt="2021-02-18T11:01:04.566" v="110" actId="26606"/>
          <ac:spMkLst>
            <pc:docMk/>
            <pc:sldMk cId="302221376" sldId="263"/>
            <ac:spMk id="4" creationId="{FADC51B4-4B08-4859-B1D1-6AB1F677353B}"/>
          </ac:spMkLst>
        </pc:spChg>
        <pc:spChg chg="mod">
          <ac:chgData name="Lee Pinchbeck" userId="c2b74f1e-1697-4c86-8c6c-4a1eac94eb8d" providerId="ADAL" clId="{5C65E709-23CE-42F9-9656-BA1A72F7988C}" dt="2021-02-24T10:47:56.489" v="1143" actId="26606"/>
          <ac:spMkLst>
            <pc:docMk/>
            <pc:sldMk cId="302221376" sldId="263"/>
            <ac:spMk id="5" creationId="{3369C7D4-BA02-4A53-93B0-DAD05B595453}"/>
          </ac:spMkLst>
        </pc:spChg>
        <pc:graphicFrameChg chg="add mod modGraphic">
          <ac:chgData name="Lee Pinchbeck" userId="c2b74f1e-1697-4c86-8c6c-4a1eac94eb8d" providerId="ADAL" clId="{5C65E709-23CE-42F9-9656-BA1A72F7988C}" dt="2021-02-24T10:47:56.489" v="1143" actId="26606"/>
          <ac:graphicFrameMkLst>
            <pc:docMk/>
            <pc:sldMk cId="302221376" sldId="263"/>
            <ac:graphicFrameMk id="7" creationId="{1F88C5C5-C6D4-4ABC-B0B7-75077F98E8A9}"/>
          </ac:graphicFrameMkLst>
        </pc:graphicFrameChg>
      </pc:sldChg>
      <pc:sldChg chg="addSp delSp modSp mod modTransition setBg">
        <pc:chgData name="Lee Pinchbeck" userId="c2b74f1e-1697-4c86-8c6c-4a1eac94eb8d" providerId="ADAL" clId="{5C65E709-23CE-42F9-9656-BA1A72F7988C}" dt="2021-02-24T11:34:58.629" v="1312" actId="207"/>
        <pc:sldMkLst>
          <pc:docMk/>
          <pc:sldMk cId="3017571643" sldId="266"/>
        </pc:sldMkLst>
        <pc:spChg chg="mod">
          <ac:chgData name="Lee Pinchbeck" userId="c2b74f1e-1697-4c86-8c6c-4a1eac94eb8d" providerId="ADAL" clId="{5C65E709-23CE-42F9-9656-BA1A72F7988C}" dt="2021-02-24T11:34:46.301" v="1311" actId="1076"/>
          <ac:spMkLst>
            <pc:docMk/>
            <pc:sldMk cId="3017571643" sldId="266"/>
            <ac:spMk id="2" creationId="{433870B2-2362-43BA-B808-2E483427B6A7}"/>
          </ac:spMkLst>
        </pc:spChg>
        <pc:spChg chg="add del mod">
          <ac:chgData name="Lee Pinchbeck" userId="c2b74f1e-1697-4c86-8c6c-4a1eac94eb8d" providerId="ADAL" clId="{5C65E709-23CE-42F9-9656-BA1A72F7988C}" dt="2021-02-24T11:18:28.915" v="1268" actId="478"/>
          <ac:spMkLst>
            <pc:docMk/>
            <pc:sldMk cId="3017571643" sldId="266"/>
            <ac:spMk id="4" creationId="{9AB4BB45-ECEF-46FD-991A-C5E61AF4E68D}"/>
          </ac:spMkLst>
        </pc:spChg>
        <pc:spChg chg="mod">
          <ac:chgData name="Lee Pinchbeck" userId="c2b74f1e-1697-4c86-8c6c-4a1eac94eb8d" providerId="ADAL" clId="{5C65E709-23CE-42F9-9656-BA1A72F7988C}" dt="2021-02-24T11:16:23.359" v="1251"/>
          <ac:spMkLst>
            <pc:docMk/>
            <pc:sldMk cId="3017571643" sldId="266"/>
            <ac:spMk id="5" creationId="{DECAC8EE-E743-4327-8855-605295771FCB}"/>
          </ac:spMkLst>
        </pc:spChg>
        <pc:spChg chg="mod">
          <ac:chgData name="Lee Pinchbeck" userId="c2b74f1e-1697-4c86-8c6c-4a1eac94eb8d" providerId="ADAL" clId="{5C65E709-23CE-42F9-9656-BA1A72F7988C}" dt="2021-02-24T11:34:43.339" v="1310" actId="1076"/>
          <ac:spMkLst>
            <pc:docMk/>
            <pc:sldMk cId="3017571643" sldId="266"/>
            <ac:spMk id="7" creationId="{BEB9E61B-8550-4A6E-B699-1AB4C3B293A3}"/>
          </ac:spMkLst>
        </pc:spChg>
        <pc:spChg chg="del mod">
          <ac:chgData name="Lee Pinchbeck" userId="c2b74f1e-1697-4c86-8c6c-4a1eac94eb8d" providerId="ADAL" clId="{5C65E709-23CE-42F9-9656-BA1A72F7988C}" dt="2021-02-18T13:02:09.537" v="248" actId="478"/>
          <ac:spMkLst>
            <pc:docMk/>
            <pc:sldMk cId="3017571643" sldId="266"/>
            <ac:spMk id="10" creationId="{DB466267-60E5-4C82-BBC5-4A370F24E688}"/>
          </ac:spMkLst>
        </pc:spChg>
        <pc:spChg chg="add del mod">
          <ac:chgData name="Lee Pinchbeck" userId="c2b74f1e-1697-4c86-8c6c-4a1eac94eb8d" providerId="ADAL" clId="{5C65E709-23CE-42F9-9656-BA1A72F7988C}" dt="2021-02-24T11:34:58.629" v="1312" actId="207"/>
          <ac:spMkLst>
            <pc:docMk/>
            <pc:sldMk cId="3017571643" sldId="266"/>
            <ac:spMk id="14" creationId="{9BF8810F-F597-4CA3-8269-1A9B35F618A8}"/>
          </ac:spMkLst>
        </pc:spChg>
        <pc:graphicFrameChg chg="add mod">
          <ac:chgData name="Lee Pinchbeck" userId="c2b74f1e-1697-4c86-8c6c-4a1eac94eb8d" providerId="ADAL" clId="{5C65E709-23CE-42F9-9656-BA1A72F7988C}" dt="2021-02-24T11:31:41.102" v="1297" actId="1076"/>
          <ac:graphicFrameMkLst>
            <pc:docMk/>
            <pc:sldMk cId="3017571643" sldId="266"/>
            <ac:graphicFrameMk id="6" creationId="{46F90D5A-81D9-4A43-A066-EFA485B9AE3D}"/>
          </ac:graphicFrameMkLst>
        </pc:graphicFrameChg>
        <pc:picChg chg="add del mod">
          <ac:chgData name="Lee Pinchbeck" userId="c2b74f1e-1697-4c86-8c6c-4a1eac94eb8d" providerId="ADAL" clId="{5C65E709-23CE-42F9-9656-BA1A72F7988C}" dt="2021-02-24T11:15:29.271" v="1246" actId="478"/>
          <ac:picMkLst>
            <pc:docMk/>
            <pc:sldMk cId="3017571643" sldId="266"/>
            <ac:picMk id="3" creationId="{0DFCD031-B57A-4514-802C-CA74B11C5F54}"/>
          </ac:picMkLst>
        </pc:picChg>
      </pc:sldChg>
      <pc:sldChg chg="addSp delSp modSp mod modTransition setBg">
        <pc:chgData name="Lee Pinchbeck" userId="c2b74f1e-1697-4c86-8c6c-4a1eac94eb8d" providerId="ADAL" clId="{5C65E709-23CE-42F9-9656-BA1A72F7988C}" dt="2021-02-24T11:42:10.507" v="1347" actId="1076"/>
        <pc:sldMkLst>
          <pc:docMk/>
          <pc:sldMk cId="600901504" sldId="267"/>
        </pc:sldMkLst>
        <pc:spChg chg="mod">
          <ac:chgData name="Lee Pinchbeck" userId="c2b74f1e-1697-4c86-8c6c-4a1eac94eb8d" providerId="ADAL" clId="{5C65E709-23CE-42F9-9656-BA1A72F7988C}" dt="2021-02-24T11:42:10.507" v="1347" actId="1076"/>
          <ac:spMkLst>
            <pc:docMk/>
            <pc:sldMk cId="600901504" sldId="267"/>
            <ac:spMk id="2" creationId="{433870B2-2362-43BA-B808-2E483427B6A7}"/>
          </ac:spMkLst>
        </pc:spChg>
        <pc:spChg chg="add del mod">
          <ac:chgData name="Lee Pinchbeck" userId="c2b74f1e-1697-4c86-8c6c-4a1eac94eb8d" providerId="ADAL" clId="{5C65E709-23CE-42F9-9656-BA1A72F7988C}" dt="2021-02-24T11:41:57.688" v="1344" actId="478"/>
          <ac:spMkLst>
            <pc:docMk/>
            <pc:sldMk cId="600901504" sldId="267"/>
            <ac:spMk id="3" creationId="{8541C0B0-516A-4BCD-9A6E-C5BF4EF729EA}"/>
          </ac:spMkLst>
        </pc:spChg>
        <pc:spChg chg="add del mod">
          <ac:chgData name="Lee Pinchbeck" userId="c2b74f1e-1697-4c86-8c6c-4a1eac94eb8d" providerId="ADAL" clId="{5C65E709-23CE-42F9-9656-BA1A72F7988C}" dt="2021-02-18T13:26:03.654" v="272" actId="478"/>
          <ac:spMkLst>
            <pc:docMk/>
            <pc:sldMk cId="600901504" sldId="267"/>
            <ac:spMk id="4" creationId="{8B752769-8830-4D91-BF62-5B3C6346B613}"/>
          </ac:spMkLst>
        </pc:spChg>
        <pc:spChg chg="mod">
          <ac:chgData name="Lee Pinchbeck" userId="c2b74f1e-1697-4c86-8c6c-4a1eac94eb8d" providerId="ADAL" clId="{5C65E709-23CE-42F9-9656-BA1A72F7988C}" dt="2021-02-24T11:42:04.642" v="1346" actId="1076"/>
          <ac:spMkLst>
            <pc:docMk/>
            <pc:sldMk cId="600901504" sldId="267"/>
            <ac:spMk id="5" creationId="{DECAC8EE-E743-4327-8855-605295771FCB}"/>
          </ac:spMkLst>
        </pc:spChg>
        <pc:spChg chg="add del mod">
          <ac:chgData name="Lee Pinchbeck" userId="c2b74f1e-1697-4c86-8c6c-4a1eac94eb8d" providerId="ADAL" clId="{5C65E709-23CE-42F9-9656-BA1A72F7988C}" dt="2021-02-18T13:27:02.030" v="281" actId="478"/>
          <ac:spMkLst>
            <pc:docMk/>
            <pc:sldMk cId="600901504" sldId="267"/>
            <ac:spMk id="6" creationId="{B08B63F9-BB1F-49FF-A2CA-FA8ED954F83D}"/>
          </ac:spMkLst>
        </pc:spChg>
        <pc:spChg chg="mod">
          <ac:chgData name="Lee Pinchbeck" userId="c2b74f1e-1697-4c86-8c6c-4a1eac94eb8d" providerId="ADAL" clId="{5C65E709-23CE-42F9-9656-BA1A72F7988C}" dt="2021-02-24T11:41:55.185" v="1343" actId="1076"/>
          <ac:spMkLst>
            <pc:docMk/>
            <pc:sldMk cId="600901504" sldId="267"/>
            <ac:spMk id="7" creationId="{BEB9E61B-8550-4A6E-B699-1AB4C3B293A3}"/>
          </ac:spMkLst>
        </pc:spChg>
        <pc:spChg chg="del mod">
          <ac:chgData name="Lee Pinchbeck" userId="c2b74f1e-1697-4c86-8c6c-4a1eac94eb8d" providerId="ADAL" clId="{5C65E709-23CE-42F9-9656-BA1A72F7988C}" dt="2021-02-18T13:25:25.836" v="265" actId="478"/>
          <ac:spMkLst>
            <pc:docMk/>
            <pc:sldMk cId="600901504" sldId="267"/>
            <ac:spMk id="10" creationId="{DB466267-60E5-4C82-BBC5-4A370F24E688}"/>
          </ac:spMkLst>
        </pc:spChg>
        <pc:spChg chg="mod">
          <ac:chgData name="Lee Pinchbeck" userId="c2b74f1e-1697-4c86-8c6c-4a1eac94eb8d" providerId="ADAL" clId="{5C65E709-23CE-42F9-9656-BA1A72F7988C}" dt="2021-02-24T11:35:04.550" v="1313" actId="207"/>
          <ac:spMkLst>
            <pc:docMk/>
            <pc:sldMk cId="600901504" sldId="267"/>
            <ac:spMk id="14" creationId="{ED5B39D0-995B-440D-8B5E-FED7D8535209}"/>
          </ac:spMkLst>
        </pc:spChg>
        <pc:graphicFrameChg chg="add mod">
          <ac:chgData name="Lee Pinchbeck" userId="c2b74f1e-1697-4c86-8c6c-4a1eac94eb8d" providerId="ADAL" clId="{5C65E709-23CE-42F9-9656-BA1A72F7988C}" dt="2021-02-24T11:33:30.885" v="1300" actId="1076"/>
          <ac:graphicFrameMkLst>
            <pc:docMk/>
            <pc:sldMk cId="600901504" sldId="267"/>
            <ac:graphicFrameMk id="8" creationId="{8E43EFD9-7DC3-4208-A7C8-87FFF0FFE0D5}"/>
          </ac:graphicFrameMkLst>
        </pc:graphicFrameChg>
      </pc:sldChg>
      <pc:sldChg chg="addSp delSp modSp mod modTransition setBg modClrScheme chgLayout">
        <pc:chgData name="Lee Pinchbeck" userId="c2b74f1e-1697-4c86-8c6c-4a1eac94eb8d" providerId="ADAL" clId="{5C65E709-23CE-42F9-9656-BA1A72F7988C}" dt="2021-02-24T11:38:39.238" v="1326" actId="2711"/>
        <pc:sldMkLst>
          <pc:docMk/>
          <pc:sldMk cId="2497766971" sldId="268"/>
        </pc:sldMkLst>
        <pc:spChg chg="add del mod">
          <ac:chgData name="Lee Pinchbeck" userId="c2b74f1e-1697-4c86-8c6c-4a1eac94eb8d" providerId="ADAL" clId="{5C65E709-23CE-42F9-9656-BA1A72F7988C}" dt="2021-02-18T11:37:35.669" v="142" actId="26606"/>
          <ac:spMkLst>
            <pc:docMk/>
            <pc:sldMk cId="2497766971" sldId="268"/>
            <ac:spMk id="2" creationId="{2E9280EB-D487-4544-9B99-0621A66C23F3}"/>
          </ac:spMkLst>
        </pc:spChg>
        <pc:spChg chg="add del mod">
          <ac:chgData name="Lee Pinchbeck" userId="c2b74f1e-1697-4c86-8c6c-4a1eac94eb8d" providerId="ADAL" clId="{5C65E709-23CE-42F9-9656-BA1A72F7988C}" dt="2021-02-18T11:49:25.150" v="160"/>
          <ac:spMkLst>
            <pc:docMk/>
            <pc:sldMk cId="2497766971" sldId="268"/>
            <ac:spMk id="3" creationId="{090F8F64-650C-4EE0-9CEF-32A7847FCE7B}"/>
          </ac:spMkLst>
        </pc:spChg>
        <pc:spChg chg="mod">
          <ac:chgData name="Lee Pinchbeck" userId="c2b74f1e-1697-4c86-8c6c-4a1eac94eb8d" providerId="ADAL" clId="{5C65E709-23CE-42F9-9656-BA1A72F7988C}" dt="2021-02-24T10:49:07.753" v="1147" actId="26606"/>
          <ac:spMkLst>
            <pc:docMk/>
            <pc:sldMk cId="2497766971" sldId="268"/>
            <ac:spMk id="5" creationId="{DECAC8EE-E743-4327-8855-605295771FCB}"/>
          </ac:spMkLst>
        </pc:spChg>
        <pc:spChg chg="mod">
          <ac:chgData name="Lee Pinchbeck" userId="c2b74f1e-1697-4c86-8c6c-4a1eac94eb8d" providerId="ADAL" clId="{5C65E709-23CE-42F9-9656-BA1A72F7988C}" dt="2021-02-24T11:38:39.238" v="1326" actId="2711"/>
          <ac:spMkLst>
            <pc:docMk/>
            <pc:sldMk cId="2497766971" sldId="268"/>
            <ac:spMk id="7" creationId="{BEB9E61B-8550-4A6E-B699-1AB4C3B293A3}"/>
          </ac:spMkLst>
        </pc:spChg>
        <pc:spChg chg="del">
          <ac:chgData name="Lee Pinchbeck" userId="c2b74f1e-1697-4c86-8c6c-4a1eac94eb8d" providerId="ADAL" clId="{5C65E709-23CE-42F9-9656-BA1A72F7988C}" dt="2021-02-18T11:36:55.862" v="140" actId="26606"/>
          <ac:spMkLst>
            <pc:docMk/>
            <pc:sldMk cId="2497766971" sldId="268"/>
            <ac:spMk id="10" creationId="{DB466267-60E5-4C82-BBC5-4A370F24E688}"/>
          </ac:spMkLst>
        </pc:spChg>
        <pc:graphicFrameChg chg="add mod ord modGraphic">
          <ac:chgData name="Lee Pinchbeck" userId="c2b74f1e-1697-4c86-8c6c-4a1eac94eb8d" providerId="ADAL" clId="{5C65E709-23CE-42F9-9656-BA1A72F7988C}" dt="2021-02-24T11:37:53.441" v="1323" actId="1076"/>
          <ac:graphicFrameMkLst>
            <pc:docMk/>
            <pc:sldMk cId="2497766971" sldId="268"/>
            <ac:graphicFrameMk id="8" creationId="{840D7E76-3C62-4BD7-8919-1A041599B13D}"/>
          </ac:graphicFrameMkLst>
        </pc:graphicFrameChg>
        <pc:graphicFrameChg chg="add del mod modGraphic">
          <ac:chgData name="Lee Pinchbeck" userId="c2b74f1e-1697-4c86-8c6c-4a1eac94eb8d" providerId="ADAL" clId="{5C65E709-23CE-42F9-9656-BA1A72F7988C}" dt="2021-02-18T11:49:23.314" v="159" actId="478"/>
          <ac:graphicFrameMkLst>
            <pc:docMk/>
            <pc:sldMk cId="2497766971" sldId="268"/>
            <ac:graphicFrameMk id="12" creationId="{18DD527B-1DE7-4EEC-91F9-BBAF1010A926}"/>
          </ac:graphicFrameMkLst>
        </pc:graphicFrameChg>
      </pc:sldChg>
      <pc:sldChg chg="addSp delSp modSp mod modTransition setBg">
        <pc:chgData name="Lee Pinchbeck" userId="c2b74f1e-1697-4c86-8c6c-4a1eac94eb8d" providerId="ADAL" clId="{5C65E709-23CE-42F9-9656-BA1A72F7988C}" dt="2021-02-24T12:08:37.091" v="1400" actId="12269"/>
        <pc:sldMkLst>
          <pc:docMk/>
          <pc:sldMk cId="3264705715" sldId="269"/>
        </pc:sldMkLst>
        <pc:spChg chg="mod">
          <ac:chgData name="Lee Pinchbeck" userId="c2b74f1e-1697-4c86-8c6c-4a1eac94eb8d" providerId="ADAL" clId="{5C65E709-23CE-42F9-9656-BA1A72F7988C}" dt="2021-02-24T12:07:10.826" v="1388"/>
          <ac:spMkLst>
            <pc:docMk/>
            <pc:sldMk cId="3264705715" sldId="269"/>
            <ac:spMk id="2" creationId="{32C436E5-B64D-4031-9047-5CBCCA107B8B}"/>
          </ac:spMkLst>
        </pc:spChg>
        <pc:spChg chg="mod">
          <ac:chgData name="Lee Pinchbeck" userId="c2b74f1e-1697-4c86-8c6c-4a1eac94eb8d" providerId="ADAL" clId="{5C65E709-23CE-42F9-9656-BA1A72F7988C}" dt="2021-02-24T12:08:17.783" v="1398" actId="1076"/>
          <ac:spMkLst>
            <pc:docMk/>
            <pc:sldMk cId="3264705715" sldId="269"/>
            <ac:spMk id="3" creationId="{87DF95D4-9E68-48A0-9626-7EEE67C3B0C9}"/>
          </ac:spMkLst>
        </pc:spChg>
        <pc:spChg chg="add del mod">
          <ac:chgData name="Lee Pinchbeck" userId="c2b74f1e-1697-4c86-8c6c-4a1eac94eb8d" providerId="ADAL" clId="{5C65E709-23CE-42F9-9656-BA1A72F7988C}" dt="2021-02-24T12:07:16.006" v="1389" actId="478"/>
          <ac:spMkLst>
            <pc:docMk/>
            <pc:sldMk cId="3264705715" sldId="269"/>
            <ac:spMk id="4" creationId="{1351EBC5-0F0E-41AC-BDA4-54FC57DD88C9}"/>
          </ac:spMkLst>
        </pc:spChg>
        <pc:spChg chg="del mod">
          <ac:chgData name="Lee Pinchbeck" userId="c2b74f1e-1697-4c86-8c6c-4a1eac94eb8d" providerId="ADAL" clId="{5C65E709-23CE-42F9-9656-BA1A72F7988C}" dt="2021-02-18T13:34:28.044" v="302" actId="478"/>
          <ac:spMkLst>
            <pc:docMk/>
            <pc:sldMk cId="3264705715" sldId="269"/>
            <ac:spMk id="4" creationId="{FADC51B4-4B08-4859-B1D1-6AB1F677353B}"/>
          </ac:spMkLst>
        </pc:spChg>
        <pc:spChg chg="mod">
          <ac:chgData name="Lee Pinchbeck" userId="c2b74f1e-1697-4c86-8c6c-4a1eac94eb8d" providerId="ADAL" clId="{5C65E709-23CE-42F9-9656-BA1A72F7988C}" dt="2021-02-24T12:08:13.169" v="1397" actId="1076"/>
          <ac:spMkLst>
            <pc:docMk/>
            <pc:sldMk cId="3264705715" sldId="269"/>
            <ac:spMk id="5" creationId="{3369C7D4-BA02-4A53-93B0-DAD05B595453}"/>
          </ac:spMkLst>
        </pc:spChg>
        <pc:spChg chg="add del mod">
          <ac:chgData name="Lee Pinchbeck" userId="c2b74f1e-1697-4c86-8c6c-4a1eac94eb8d" providerId="ADAL" clId="{5C65E709-23CE-42F9-9656-BA1A72F7988C}" dt="2021-02-24T12:07:18.475" v="1390" actId="478"/>
          <ac:spMkLst>
            <pc:docMk/>
            <pc:sldMk cId="3264705715" sldId="269"/>
            <ac:spMk id="6" creationId="{724F6906-E4DB-45E9-BA48-03071182B680}"/>
          </ac:spMkLst>
        </pc:spChg>
        <pc:spChg chg="add del mod">
          <ac:chgData name="Lee Pinchbeck" userId="c2b74f1e-1697-4c86-8c6c-4a1eac94eb8d" providerId="ADAL" clId="{5C65E709-23CE-42F9-9656-BA1A72F7988C}" dt="2021-02-18T13:34:40.874" v="303"/>
          <ac:spMkLst>
            <pc:docMk/>
            <pc:sldMk cId="3264705715" sldId="269"/>
            <ac:spMk id="7" creationId="{0874983E-E47D-4E73-A460-A374CDFEB642}"/>
          </ac:spMkLst>
        </pc:spChg>
        <pc:spChg chg="add del mod">
          <ac:chgData name="Lee Pinchbeck" userId="c2b74f1e-1697-4c86-8c6c-4a1eac94eb8d" providerId="ADAL" clId="{5C65E709-23CE-42F9-9656-BA1A72F7988C}" dt="2021-02-18T13:34:43.777" v="304" actId="478"/>
          <ac:spMkLst>
            <pc:docMk/>
            <pc:sldMk cId="3264705715" sldId="269"/>
            <ac:spMk id="8" creationId="{3781AF14-9D6B-4EA1-8865-950AAAE17BDC}"/>
          </ac:spMkLst>
        </pc:spChg>
        <pc:spChg chg="add del mod">
          <ac:chgData name="Lee Pinchbeck" userId="c2b74f1e-1697-4c86-8c6c-4a1eac94eb8d" providerId="ADAL" clId="{5C65E709-23CE-42F9-9656-BA1A72F7988C}" dt="2021-02-18T13:34:47.306" v="306" actId="478"/>
          <ac:spMkLst>
            <pc:docMk/>
            <pc:sldMk cId="3264705715" sldId="269"/>
            <ac:spMk id="9" creationId="{C572D777-1759-467D-BAB4-61D5FAB0B749}"/>
          </ac:spMkLst>
        </pc:spChg>
        <pc:graphicFrameChg chg="add mod">
          <ac:chgData name="Lee Pinchbeck" userId="c2b74f1e-1697-4c86-8c6c-4a1eac94eb8d" providerId="ADAL" clId="{5C65E709-23CE-42F9-9656-BA1A72F7988C}" dt="2021-02-24T12:08:37.091" v="1400" actId="12269"/>
          <ac:graphicFrameMkLst>
            <pc:docMk/>
            <pc:sldMk cId="3264705715" sldId="269"/>
            <ac:graphicFrameMk id="10" creationId="{7C70005C-5EB2-47CA-A71F-A5D244122CF0}"/>
          </ac:graphicFrameMkLst>
        </pc:graphicFrameChg>
      </pc:sldChg>
      <pc:sldChg chg="addSp delSp modSp mod modTransition">
        <pc:chgData name="Lee Pinchbeck" userId="c2b74f1e-1697-4c86-8c6c-4a1eac94eb8d" providerId="ADAL" clId="{5C65E709-23CE-42F9-9656-BA1A72F7988C}" dt="2021-02-24T12:11:01.704" v="1416" actId="1076"/>
        <pc:sldMkLst>
          <pc:docMk/>
          <pc:sldMk cId="2695487071" sldId="270"/>
        </pc:sldMkLst>
        <pc:spChg chg="mod">
          <ac:chgData name="Lee Pinchbeck" userId="c2b74f1e-1697-4c86-8c6c-4a1eac94eb8d" providerId="ADAL" clId="{5C65E709-23CE-42F9-9656-BA1A72F7988C}" dt="2021-02-24T12:09:27.239" v="1401"/>
          <ac:spMkLst>
            <pc:docMk/>
            <pc:sldMk cId="2695487071" sldId="270"/>
            <ac:spMk id="2" creationId="{32C436E5-B64D-4031-9047-5CBCCA107B8B}"/>
          </ac:spMkLst>
        </pc:spChg>
        <pc:spChg chg="mod">
          <ac:chgData name="Lee Pinchbeck" userId="c2b74f1e-1697-4c86-8c6c-4a1eac94eb8d" providerId="ADAL" clId="{5C65E709-23CE-42F9-9656-BA1A72F7988C}" dt="2021-02-24T12:10:36.483" v="1409" actId="207"/>
          <ac:spMkLst>
            <pc:docMk/>
            <pc:sldMk cId="2695487071" sldId="270"/>
            <ac:spMk id="3" creationId="{87DF95D4-9E68-48A0-9626-7EEE67C3B0C9}"/>
          </ac:spMkLst>
        </pc:spChg>
        <pc:spChg chg="add del mod">
          <ac:chgData name="Lee Pinchbeck" userId="c2b74f1e-1697-4c86-8c6c-4a1eac94eb8d" providerId="ADAL" clId="{5C65E709-23CE-42F9-9656-BA1A72F7988C}" dt="2021-02-24T12:10:32.415" v="1408" actId="478"/>
          <ac:spMkLst>
            <pc:docMk/>
            <pc:sldMk cId="2695487071" sldId="270"/>
            <ac:spMk id="4" creationId="{72D1B850-F818-4C5C-80A9-775255CA94E8}"/>
          </ac:spMkLst>
        </pc:spChg>
        <pc:spChg chg="del">
          <ac:chgData name="Lee Pinchbeck" userId="c2b74f1e-1697-4c86-8c6c-4a1eac94eb8d" providerId="ADAL" clId="{5C65E709-23CE-42F9-9656-BA1A72F7988C}" dt="2021-02-18T13:36:14.828" v="317" actId="478"/>
          <ac:spMkLst>
            <pc:docMk/>
            <pc:sldMk cId="2695487071" sldId="270"/>
            <ac:spMk id="4" creationId="{FADC51B4-4B08-4859-B1D1-6AB1F677353B}"/>
          </ac:spMkLst>
        </pc:spChg>
        <pc:spChg chg="mod">
          <ac:chgData name="Lee Pinchbeck" userId="c2b74f1e-1697-4c86-8c6c-4a1eac94eb8d" providerId="ADAL" clId="{5C65E709-23CE-42F9-9656-BA1A72F7988C}" dt="2021-02-24T12:11:01.704" v="1416" actId="1076"/>
          <ac:spMkLst>
            <pc:docMk/>
            <pc:sldMk cId="2695487071" sldId="270"/>
            <ac:spMk id="5" creationId="{3369C7D4-BA02-4A53-93B0-DAD05B595453}"/>
          </ac:spMkLst>
        </pc:spChg>
        <pc:spChg chg="add del mod">
          <ac:chgData name="Lee Pinchbeck" userId="c2b74f1e-1697-4c86-8c6c-4a1eac94eb8d" providerId="ADAL" clId="{5C65E709-23CE-42F9-9656-BA1A72F7988C}" dt="2021-02-24T12:09:53.514" v="1403" actId="478"/>
          <ac:spMkLst>
            <pc:docMk/>
            <pc:sldMk cId="2695487071" sldId="270"/>
            <ac:spMk id="6" creationId="{05296F14-3D6C-4F47-B726-BA7C1A0F756F}"/>
          </ac:spMkLst>
        </pc:spChg>
        <pc:spChg chg="add del mod">
          <ac:chgData name="Lee Pinchbeck" userId="c2b74f1e-1697-4c86-8c6c-4a1eac94eb8d" providerId="ADAL" clId="{5C65E709-23CE-42F9-9656-BA1A72F7988C}" dt="2021-02-18T13:36:18.779" v="318" actId="478"/>
          <ac:spMkLst>
            <pc:docMk/>
            <pc:sldMk cId="2695487071" sldId="270"/>
            <ac:spMk id="7" creationId="{4AE2BFF3-9D90-477A-8EFC-23A11414CEA0}"/>
          </ac:spMkLst>
        </pc:spChg>
        <pc:spChg chg="add del mod">
          <ac:chgData name="Lee Pinchbeck" userId="c2b74f1e-1697-4c86-8c6c-4a1eac94eb8d" providerId="ADAL" clId="{5C65E709-23CE-42F9-9656-BA1A72F7988C}" dt="2021-02-18T13:36:46.278" v="321"/>
          <ac:spMkLst>
            <pc:docMk/>
            <pc:sldMk cId="2695487071" sldId="270"/>
            <ac:spMk id="9" creationId="{AFB4A234-0148-48DC-8D2C-137486FAD53E}"/>
          </ac:spMkLst>
        </pc:spChg>
        <pc:spChg chg="add del mod">
          <ac:chgData name="Lee Pinchbeck" userId="c2b74f1e-1697-4c86-8c6c-4a1eac94eb8d" providerId="ADAL" clId="{5C65E709-23CE-42F9-9656-BA1A72F7988C}" dt="2021-02-18T13:36:59.825" v="323" actId="478"/>
          <ac:spMkLst>
            <pc:docMk/>
            <pc:sldMk cId="2695487071" sldId="270"/>
            <ac:spMk id="10" creationId="{5E5647D3-0022-44D2-9BED-594FB74AE5B2}"/>
          </ac:spMkLst>
        </pc:spChg>
        <pc:spChg chg="add del mod">
          <ac:chgData name="Lee Pinchbeck" userId="c2b74f1e-1697-4c86-8c6c-4a1eac94eb8d" providerId="ADAL" clId="{5C65E709-23CE-42F9-9656-BA1A72F7988C}" dt="2021-02-18T13:37:08.270" v="325" actId="478"/>
          <ac:spMkLst>
            <pc:docMk/>
            <pc:sldMk cId="2695487071" sldId="270"/>
            <ac:spMk id="11" creationId="{E5E941F6-0788-4CBB-86D6-1C485DEC98D3}"/>
          </ac:spMkLst>
        </pc:spChg>
        <pc:graphicFrameChg chg="add mod">
          <ac:chgData name="Lee Pinchbeck" userId="c2b74f1e-1697-4c86-8c6c-4a1eac94eb8d" providerId="ADAL" clId="{5C65E709-23CE-42F9-9656-BA1A72F7988C}" dt="2021-02-24T12:10:26.955" v="1407" actId="12100"/>
          <ac:graphicFrameMkLst>
            <pc:docMk/>
            <pc:sldMk cId="2695487071" sldId="270"/>
            <ac:graphicFrameMk id="8" creationId="{BC997113-771F-475F-BB8B-F8643B5612D1}"/>
          </ac:graphicFrameMkLst>
        </pc:graphicFrameChg>
      </pc:sldChg>
      <pc:sldChg chg="addSp delSp modSp mod modTransition setBg">
        <pc:chgData name="Lee Pinchbeck" userId="c2b74f1e-1697-4c86-8c6c-4a1eac94eb8d" providerId="ADAL" clId="{5C65E709-23CE-42F9-9656-BA1A72F7988C}" dt="2021-02-24T12:14:22.766" v="1446" actId="207"/>
        <pc:sldMkLst>
          <pc:docMk/>
          <pc:sldMk cId="721557980" sldId="271"/>
        </pc:sldMkLst>
        <pc:spChg chg="mod">
          <ac:chgData name="Lee Pinchbeck" userId="c2b74f1e-1697-4c86-8c6c-4a1eac94eb8d" providerId="ADAL" clId="{5C65E709-23CE-42F9-9656-BA1A72F7988C}" dt="2021-02-24T12:12:49.411" v="1432"/>
          <ac:spMkLst>
            <pc:docMk/>
            <pc:sldMk cId="721557980" sldId="271"/>
            <ac:spMk id="2" creationId="{32C436E5-B64D-4031-9047-5CBCCA107B8B}"/>
          </ac:spMkLst>
        </pc:spChg>
        <pc:spChg chg="mod">
          <ac:chgData name="Lee Pinchbeck" userId="c2b74f1e-1697-4c86-8c6c-4a1eac94eb8d" providerId="ADAL" clId="{5C65E709-23CE-42F9-9656-BA1A72F7988C}" dt="2021-02-24T12:14:00.356" v="1441" actId="207"/>
          <ac:spMkLst>
            <pc:docMk/>
            <pc:sldMk cId="721557980" sldId="271"/>
            <ac:spMk id="3" creationId="{87DF95D4-9E68-48A0-9626-7EEE67C3B0C9}"/>
          </ac:spMkLst>
        </pc:spChg>
        <pc:spChg chg="add del mod">
          <ac:chgData name="Lee Pinchbeck" userId="c2b74f1e-1697-4c86-8c6c-4a1eac94eb8d" providerId="ADAL" clId="{5C65E709-23CE-42F9-9656-BA1A72F7988C}" dt="2021-02-24T12:13:35.478" v="1438" actId="478"/>
          <ac:spMkLst>
            <pc:docMk/>
            <pc:sldMk cId="721557980" sldId="271"/>
            <ac:spMk id="4" creationId="{5F8CC5BB-1F72-4A26-89C1-CF60788BEED2}"/>
          </ac:spMkLst>
        </pc:spChg>
        <pc:spChg chg="del mod">
          <ac:chgData name="Lee Pinchbeck" userId="c2b74f1e-1697-4c86-8c6c-4a1eac94eb8d" providerId="ADAL" clId="{5C65E709-23CE-42F9-9656-BA1A72F7988C}" dt="2021-02-18T13:44:26.729" v="358" actId="478"/>
          <ac:spMkLst>
            <pc:docMk/>
            <pc:sldMk cId="721557980" sldId="271"/>
            <ac:spMk id="4" creationId="{FADC51B4-4B08-4859-B1D1-6AB1F677353B}"/>
          </ac:spMkLst>
        </pc:spChg>
        <pc:spChg chg="mod">
          <ac:chgData name="Lee Pinchbeck" userId="c2b74f1e-1697-4c86-8c6c-4a1eac94eb8d" providerId="ADAL" clId="{5C65E709-23CE-42F9-9656-BA1A72F7988C}" dt="2021-02-24T12:14:12.302" v="1445" actId="1076"/>
          <ac:spMkLst>
            <pc:docMk/>
            <pc:sldMk cId="721557980" sldId="271"/>
            <ac:spMk id="5" creationId="{3369C7D4-BA02-4A53-93B0-DAD05B595453}"/>
          </ac:spMkLst>
        </pc:spChg>
        <pc:spChg chg="add del mod">
          <ac:chgData name="Lee Pinchbeck" userId="c2b74f1e-1697-4c86-8c6c-4a1eac94eb8d" providerId="ADAL" clId="{5C65E709-23CE-42F9-9656-BA1A72F7988C}" dt="2021-02-24T12:13:50.321" v="1440" actId="478"/>
          <ac:spMkLst>
            <pc:docMk/>
            <pc:sldMk cId="721557980" sldId="271"/>
            <ac:spMk id="6" creationId="{0F836D4B-32D1-422B-92CF-7158164AAF62}"/>
          </ac:spMkLst>
        </pc:spChg>
        <pc:spChg chg="add del mod">
          <ac:chgData name="Lee Pinchbeck" userId="c2b74f1e-1697-4c86-8c6c-4a1eac94eb8d" providerId="ADAL" clId="{5C65E709-23CE-42F9-9656-BA1A72F7988C}" dt="2021-02-18T13:44:15.141" v="355" actId="478"/>
          <ac:spMkLst>
            <pc:docMk/>
            <pc:sldMk cId="721557980" sldId="271"/>
            <ac:spMk id="6" creationId="{52FDAD74-D7F9-49BE-A306-DAB499B464D7}"/>
          </ac:spMkLst>
        </pc:spChg>
        <pc:spChg chg="add del mod">
          <ac:chgData name="Lee Pinchbeck" userId="c2b74f1e-1697-4c86-8c6c-4a1eac94eb8d" providerId="ADAL" clId="{5C65E709-23CE-42F9-9656-BA1A72F7988C}" dt="2021-02-18T13:44:29.339" v="359" actId="478"/>
          <ac:spMkLst>
            <pc:docMk/>
            <pc:sldMk cId="721557980" sldId="271"/>
            <ac:spMk id="8" creationId="{82AE53F5-9FDB-48EC-B273-6356FA6C1D78}"/>
          </ac:spMkLst>
        </pc:spChg>
        <pc:spChg chg="mod">
          <ac:chgData name="Lee Pinchbeck" userId="c2b74f1e-1697-4c86-8c6c-4a1eac94eb8d" providerId="ADAL" clId="{5C65E709-23CE-42F9-9656-BA1A72F7988C}" dt="2021-02-24T12:14:22.766" v="1446" actId="207"/>
          <ac:spMkLst>
            <pc:docMk/>
            <pc:sldMk cId="721557980" sldId="271"/>
            <ac:spMk id="14" creationId="{9876B17D-DF44-49BD-8B23-45C186293E34}"/>
          </ac:spMkLst>
        </pc:spChg>
        <pc:graphicFrameChg chg="add mod">
          <ac:chgData name="Lee Pinchbeck" userId="c2b74f1e-1697-4c86-8c6c-4a1eac94eb8d" providerId="ADAL" clId="{5C65E709-23CE-42F9-9656-BA1A72F7988C}" dt="2021-02-24T12:13:29.699" v="1437" actId="1076"/>
          <ac:graphicFrameMkLst>
            <pc:docMk/>
            <pc:sldMk cId="721557980" sldId="271"/>
            <ac:graphicFrameMk id="9" creationId="{C16F540D-1100-45D8-B810-769E37936109}"/>
          </ac:graphicFrameMkLst>
        </pc:graphicFrameChg>
      </pc:sldChg>
      <pc:sldChg chg="addSp delSp modSp mod modTransition setBg">
        <pc:chgData name="Lee Pinchbeck" userId="c2b74f1e-1697-4c86-8c6c-4a1eac94eb8d" providerId="ADAL" clId="{5C65E709-23CE-42F9-9656-BA1A72F7988C}" dt="2021-02-24T12:17:18.886" v="1472" actId="1076"/>
        <pc:sldMkLst>
          <pc:docMk/>
          <pc:sldMk cId="2084231830" sldId="272"/>
        </pc:sldMkLst>
        <pc:spChg chg="mod">
          <ac:chgData name="Lee Pinchbeck" userId="c2b74f1e-1697-4c86-8c6c-4a1eac94eb8d" providerId="ADAL" clId="{5C65E709-23CE-42F9-9656-BA1A72F7988C}" dt="2021-02-24T12:14:38.402" v="1447"/>
          <ac:spMkLst>
            <pc:docMk/>
            <pc:sldMk cId="2084231830" sldId="272"/>
            <ac:spMk id="2" creationId="{32C436E5-B64D-4031-9047-5CBCCA107B8B}"/>
          </ac:spMkLst>
        </pc:spChg>
        <pc:spChg chg="mod">
          <ac:chgData name="Lee Pinchbeck" userId="c2b74f1e-1697-4c86-8c6c-4a1eac94eb8d" providerId="ADAL" clId="{5C65E709-23CE-42F9-9656-BA1A72F7988C}" dt="2021-02-24T12:17:18.886" v="1472" actId="1076"/>
          <ac:spMkLst>
            <pc:docMk/>
            <pc:sldMk cId="2084231830" sldId="272"/>
            <ac:spMk id="3" creationId="{87DF95D4-9E68-48A0-9626-7EEE67C3B0C9}"/>
          </ac:spMkLst>
        </pc:spChg>
        <pc:spChg chg="add del mod">
          <ac:chgData name="Lee Pinchbeck" userId="c2b74f1e-1697-4c86-8c6c-4a1eac94eb8d" providerId="ADAL" clId="{5C65E709-23CE-42F9-9656-BA1A72F7988C}" dt="2021-02-24T12:15:17.414" v="1453" actId="478"/>
          <ac:spMkLst>
            <pc:docMk/>
            <pc:sldMk cId="2084231830" sldId="272"/>
            <ac:spMk id="4" creationId="{8639762F-6AFE-423A-8134-BC0F625F8626}"/>
          </ac:spMkLst>
        </pc:spChg>
        <pc:spChg chg="del mod">
          <ac:chgData name="Lee Pinchbeck" userId="c2b74f1e-1697-4c86-8c6c-4a1eac94eb8d" providerId="ADAL" clId="{5C65E709-23CE-42F9-9656-BA1A72F7988C}" dt="2021-02-18T14:32:13.241" v="387" actId="478"/>
          <ac:spMkLst>
            <pc:docMk/>
            <pc:sldMk cId="2084231830" sldId="272"/>
            <ac:spMk id="4" creationId="{FADC51B4-4B08-4859-B1D1-6AB1F677353B}"/>
          </ac:spMkLst>
        </pc:spChg>
        <pc:spChg chg="mod">
          <ac:chgData name="Lee Pinchbeck" userId="c2b74f1e-1697-4c86-8c6c-4a1eac94eb8d" providerId="ADAL" clId="{5C65E709-23CE-42F9-9656-BA1A72F7988C}" dt="2021-02-24T12:17:13.205" v="1471" actId="1076"/>
          <ac:spMkLst>
            <pc:docMk/>
            <pc:sldMk cId="2084231830" sldId="272"/>
            <ac:spMk id="5" creationId="{3369C7D4-BA02-4A53-93B0-DAD05B595453}"/>
          </ac:spMkLst>
        </pc:spChg>
        <pc:spChg chg="add del mod">
          <ac:chgData name="Lee Pinchbeck" userId="c2b74f1e-1697-4c86-8c6c-4a1eac94eb8d" providerId="ADAL" clId="{5C65E709-23CE-42F9-9656-BA1A72F7988C}" dt="2021-02-24T12:15:22.435" v="1454" actId="478"/>
          <ac:spMkLst>
            <pc:docMk/>
            <pc:sldMk cId="2084231830" sldId="272"/>
            <ac:spMk id="6" creationId="{844A550B-12DC-4E61-9C06-77169A14F2EB}"/>
          </ac:spMkLst>
        </pc:spChg>
        <pc:spChg chg="add del mod">
          <ac:chgData name="Lee Pinchbeck" userId="c2b74f1e-1697-4c86-8c6c-4a1eac94eb8d" providerId="ADAL" clId="{5C65E709-23CE-42F9-9656-BA1A72F7988C}" dt="2021-02-18T13:48:43.485" v="382"/>
          <ac:spMkLst>
            <pc:docMk/>
            <pc:sldMk cId="2084231830" sldId="272"/>
            <ac:spMk id="6" creationId="{A3D4EAC6-C877-41A4-820D-C644321F08AA}"/>
          </ac:spMkLst>
        </pc:spChg>
        <pc:spChg chg="add del mod">
          <ac:chgData name="Lee Pinchbeck" userId="c2b74f1e-1697-4c86-8c6c-4a1eac94eb8d" providerId="ADAL" clId="{5C65E709-23CE-42F9-9656-BA1A72F7988C}" dt="2021-02-18T13:48:46.241" v="383" actId="478"/>
          <ac:spMkLst>
            <pc:docMk/>
            <pc:sldMk cId="2084231830" sldId="272"/>
            <ac:spMk id="7" creationId="{5DBCC8D8-C7F5-4F6D-A294-94AF5D0C1401}"/>
          </ac:spMkLst>
        </pc:spChg>
        <pc:spChg chg="add del mod">
          <ac:chgData name="Lee Pinchbeck" userId="c2b74f1e-1697-4c86-8c6c-4a1eac94eb8d" providerId="ADAL" clId="{5C65E709-23CE-42F9-9656-BA1A72F7988C}" dt="2021-02-18T14:32:15.768" v="388" actId="478"/>
          <ac:spMkLst>
            <pc:docMk/>
            <pc:sldMk cId="2084231830" sldId="272"/>
            <ac:spMk id="9" creationId="{ECE934A6-B093-4F00-818B-80DEC17FDCBA}"/>
          </ac:spMkLst>
        </pc:spChg>
        <pc:spChg chg="add del mod">
          <ac:chgData name="Lee Pinchbeck" userId="c2b74f1e-1697-4c86-8c6c-4a1eac94eb8d" providerId="ADAL" clId="{5C65E709-23CE-42F9-9656-BA1A72F7988C}" dt="2021-02-18T14:32:58.641" v="396" actId="478"/>
          <ac:spMkLst>
            <pc:docMk/>
            <pc:sldMk cId="2084231830" sldId="272"/>
            <ac:spMk id="10" creationId="{35D15095-E0F3-44A6-93EB-3EB09925C89D}"/>
          </ac:spMkLst>
        </pc:spChg>
        <pc:spChg chg="mod">
          <ac:chgData name="Lee Pinchbeck" userId="c2b74f1e-1697-4c86-8c6c-4a1eac94eb8d" providerId="ADAL" clId="{5C65E709-23CE-42F9-9656-BA1A72F7988C}" dt="2021-02-24T12:15:26.850" v="1455" actId="207"/>
          <ac:spMkLst>
            <pc:docMk/>
            <pc:sldMk cId="2084231830" sldId="272"/>
            <ac:spMk id="14" creationId="{94BE721F-49CF-4DEC-83A8-B06FA2D8476C}"/>
          </ac:spMkLst>
        </pc:spChg>
        <pc:graphicFrameChg chg="add mod">
          <ac:chgData name="Lee Pinchbeck" userId="c2b74f1e-1697-4c86-8c6c-4a1eac94eb8d" providerId="ADAL" clId="{5C65E709-23CE-42F9-9656-BA1A72F7988C}" dt="2021-02-24T12:15:10.986" v="1452" actId="1076"/>
          <ac:graphicFrameMkLst>
            <pc:docMk/>
            <pc:sldMk cId="2084231830" sldId="272"/>
            <ac:graphicFrameMk id="11" creationId="{3DD478F1-338A-4809-8812-9212E7ECB401}"/>
          </ac:graphicFrameMkLst>
        </pc:graphicFrameChg>
      </pc:sldChg>
      <pc:sldChg chg="addSp delSp modSp mod modTransition setBg">
        <pc:chgData name="Lee Pinchbeck" userId="c2b74f1e-1697-4c86-8c6c-4a1eac94eb8d" providerId="ADAL" clId="{5C65E709-23CE-42F9-9656-BA1A72F7988C}" dt="2021-02-24T12:19:13.434" v="1491" actId="1076"/>
        <pc:sldMkLst>
          <pc:docMk/>
          <pc:sldMk cId="3128452053" sldId="273"/>
        </pc:sldMkLst>
        <pc:spChg chg="mod">
          <ac:chgData name="Lee Pinchbeck" userId="c2b74f1e-1697-4c86-8c6c-4a1eac94eb8d" providerId="ADAL" clId="{5C65E709-23CE-42F9-9656-BA1A72F7988C}" dt="2021-02-24T12:17:45.772" v="1473"/>
          <ac:spMkLst>
            <pc:docMk/>
            <pc:sldMk cId="3128452053" sldId="273"/>
            <ac:spMk id="2" creationId="{32C436E5-B64D-4031-9047-5CBCCA107B8B}"/>
          </ac:spMkLst>
        </pc:spChg>
        <pc:spChg chg="mod">
          <ac:chgData name="Lee Pinchbeck" userId="c2b74f1e-1697-4c86-8c6c-4a1eac94eb8d" providerId="ADAL" clId="{5C65E709-23CE-42F9-9656-BA1A72F7988C}" dt="2021-02-24T12:19:13.434" v="1491" actId="1076"/>
          <ac:spMkLst>
            <pc:docMk/>
            <pc:sldMk cId="3128452053" sldId="273"/>
            <ac:spMk id="3" creationId="{87DF95D4-9E68-48A0-9626-7EEE67C3B0C9}"/>
          </ac:spMkLst>
        </pc:spChg>
        <pc:spChg chg="add del mod">
          <ac:chgData name="Lee Pinchbeck" userId="c2b74f1e-1697-4c86-8c6c-4a1eac94eb8d" providerId="ADAL" clId="{5C65E709-23CE-42F9-9656-BA1A72F7988C}" dt="2021-02-24T12:18:26.521" v="1480" actId="478"/>
          <ac:spMkLst>
            <pc:docMk/>
            <pc:sldMk cId="3128452053" sldId="273"/>
            <ac:spMk id="4" creationId="{55124894-38A1-4B29-8207-4295E5B1B164}"/>
          </ac:spMkLst>
        </pc:spChg>
        <pc:spChg chg="del">
          <ac:chgData name="Lee Pinchbeck" userId="c2b74f1e-1697-4c86-8c6c-4a1eac94eb8d" providerId="ADAL" clId="{5C65E709-23CE-42F9-9656-BA1A72F7988C}" dt="2021-02-18T14:33:52.235" v="407" actId="478"/>
          <ac:spMkLst>
            <pc:docMk/>
            <pc:sldMk cId="3128452053" sldId="273"/>
            <ac:spMk id="4" creationId="{FADC51B4-4B08-4859-B1D1-6AB1F677353B}"/>
          </ac:spMkLst>
        </pc:spChg>
        <pc:spChg chg="mod">
          <ac:chgData name="Lee Pinchbeck" userId="c2b74f1e-1697-4c86-8c6c-4a1eac94eb8d" providerId="ADAL" clId="{5C65E709-23CE-42F9-9656-BA1A72F7988C}" dt="2021-02-24T12:19:06.807" v="1489" actId="1076"/>
          <ac:spMkLst>
            <pc:docMk/>
            <pc:sldMk cId="3128452053" sldId="273"/>
            <ac:spMk id="5" creationId="{3369C7D4-BA02-4A53-93B0-DAD05B595453}"/>
          </ac:spMkLst>
        </pc:spChg>
        <pc:spChg chg="add del mod">
          <ac:chgData name="Lee Pinchbeck" userId="c2b74f1e-1697-4c86-8c6c-4a1eac94eb8d" providerId="ADAL" clId="{5C65E709-23CE-42F9-9656-BA1A72F7988C}" dt="2021-02-24T12:17:48.638" v="1474" actId="478"/>
          <ac:spMkLst>
            <pc:docMk/>
            <pc:sldMk cId="3128452053" sldId="273"/>
            <ac:spMk id="6" creationId="{AA991D78-6CDD-48E5-AF0B-54BB4DE03D2B}"/>
          </ac:spMkLst>
        </pc:spChg>
        <pc:spChg chg="add del mod">
          <ac:chgData name="Lee Pinchbeck" userId="c2b74f1e-1697-4c86-8c6c-4a1eac94eb8d" providerId="ADAL" clId="{5C65E709-23CE-42F9-9656-BA1A72F7988C}" dt="2021-02-18T14:34:50.531" v="409"/>
          <ac:spMkLst>
            <pc:docMk/>
            <pc:sldMk cId="3128452053" sldId="273"/>
            <ac:spMk id="7" creationId="{B0387892-5991-41B7-9CA2-D42A5F4E07C5}"/>
          </ac:spMkLst>
        </pc:spChg>
        <pc:spChg chg="add del mod">
          <ac:chgData name="Lee Pinchbeck" userId="c2b74f1e-1697-4c86-8c6c-4a1eac94eb8d" providerId="ADAL" clId="{5C65E709-23CE-42F9-9656-BA1A72F7988C}" dt="2021-02-18T14:35:28.185" v="414" actId="478"/>
          <ac:spMkLst>
            <pc:docMk/>
            <pc:sldMk cId="3128452053" sldId="273"/>
            <ac:spMk id="9" creationId="{B7F63625-F5F6-4CBA-87CA-A060028449BE}"/>
          </ac:spMkLst>
        </pc:spChg>
        <pc:spChg chg="add del mod">
          <ac:chgData name="Lee Pinchbeck" userId="c2b74f1e-1697-4c86-8c6c-4a1eac94eb8d" providerId="ADAL" clId="{5C65E709-23CE-42F9-9656-BA1A72F7988C}" dt="2021-02-18T14:35:19.527" v="413" actId="478"/>
          <ac:spMkLst>
            <pc:docMk/>
            <pc:sldMk cId="3128452053" sldId="273"/>
            <ac:spMk id="10" creationId="{16DE1309-5FFF-4B3A-9DBF-489F6C1DE8BC}"/>
          </ac:spMkLst>
        </pc:spChg>
        <pc:graphicFrameChg chg="add mod">
          <ac:chgData name="Lee Pinchbeck" userId="c2b74f1e-1697-4c86-8c6c-4a1eac94eb8d" providerId="ADAL" clId="{5C65E709-23CE-42F9-9656-BA1A72F7988C}" dt="2021-02-24T12:18:19" v="1479" actId="12269"/>
          <ac:graphicFrameMkLst>
            <pc:docMk/>
            <pc:sldMk cId="3128452053" sldId="273"/>
            <ac:graphicFrameMk id="8" creationId="{790C3FE3-E268-4308-B6B6-7E1A161B2503}"/>
          </ac:graphicFrameMkLst>
        </pc:graphicFrameChg>
      </pc:sldChg>
      <pc:sldChg chg="addSp delSp modSp mod modTransition setBg">
        <pc:chgData name="Lee Pinchbeck" userId="c2b74f1e-1697-4c86-8c6c-4a1eac94eb8d" providerId="ADAL" clId="{5C65E709-23CE-42F9-9656-BA1A72F7988C}" dt="2021-02-24T12:20:59.563" v="1509" actId="207"/>
        <pc:sldMkLst>
          <pc:docMk/>
          <pc:sldMk cId="873813666" sldId="274"/>
        </pc:sldMkLst>
        <pc:spChg chg="mod">
          <ac:chgData name="Lee Pinchbeck" userId="c2b74f1e-1697-4c86-8c6c-4a1eac94eb8d" providerId="ADAL" clId="{5C65E709-23CE-42F9-9656-BA1A72F7988C}" dt="2021-02-24T12:19:27.896" v="1492"/>
          <ac:spMkLst>
            <pc:docMk/>
            <pc:sldMk cId="873813666" sldId="274"/>
            <ac:spMk id="2" creationId="{32C436E5-B64D-4031-9047-5CBCCA107B8B}"/>
          </ac:spMkLst>
        </pc:spChg>
        <pc:spChg chg="mod">
          <ac:chgData name="Lee Pinchbeck" userId="c2b74f1e-1697-4c86-8c6c-4a1eac94eb8d" providerId="ADAL" clId="{5C65E709-23CE-42F9-9656-BA1A72F7988C}" dt="2021-02-24T12:20:55.775" v="1508" actId="1076"/>
          <ac:spMkLst>
            <pc:docMk/>
            <pc:sldMk cId="873813666" sldId="274"/>
            <ac:spMk id="3" creationId="{87DF95D4-9E68-48A0-9626-7EEE67C3B0C9}"/>
          </ac:spMkLst>
        </pc:spChg>
        <pc:spChg chg="add del mod">
          <ac:chgData name="Lee Pinchbeck" userId="c2b74f1e-1697-4c86-8c6c-4a1eac94eb8d" providerId="ADAL" clId="{5C65E709-23CE-42F9-9656-BA1A72F7988C}" dt="2021-02-24T12:20:21.820" v="1499" actId="478"/>
          <ac:spMkLst>
            <pc:docMk/>
            <pc:sldMk cId="873813666" sldId="274"/>
            <ac:spMk id="4" creationId="{84276E12-88E8-4886-AD42-0FDFB9CB7FA9}"/>
          </ac:spMkLst>
        </pc:spChg>
        <pc:spChg chg="del">
          <ac:chgData name="Lee Pinchbeck" userId="c2b74f1e-1697-4c86-8c6c-4a1eac94eb8d" providerId="ADAL" clId="{5C65E709-23CE-42F9-9656-BA1A72F7988C}" dt="2021-02-18T14:36:13.988" v="424" actId="478"/>
          <ac:spMkLst>
            <pc:docMk/>
            <pc:sldMk cId="873813666" sldId="274"/>
            <ac:spMk id="4" creationId="{FADC51B4-4B08-4859-B1D1-6AB1F677353B}"/>
          </ac:spMkLst>
        </pc:spChg>
        <pc:spChg chg="mod">
          <ac:chgData name="Lee Pinchbeck" userId="c2b74f1e-1697-4c86-8c6c-4a1eac94eb8d" providerId="ADAL" clId="{5C65E709-23CE-42F9-9656-BA1A72F7988C}" dt="2021-02-24T12:20:50.886" v="1507" actId="1076"/>
          <ac:spMkLst>
            <pc:docMk/>
            <pc:sldMk cId="873813666" sldId="274"/>
            <ac:spMk id="5" creationId="{3369C7D4-BA02-4A53-93B0-DAD05B595453}"/>
          </ac:spMkLst>
        </pc:spChg>
        <pc:spChg chg="add del mod">
          <ac:chgData name="Lee Pinchbeck" userId="c2b74f1e-1697-4c86-8c6c-4a1eac94eb8d" providerId="ADAL" clId="{5C65E709-23CE-42F9-9656-BA1A72F7988C}" dt="2021-02-24T12:20:19.328" v="1498" actId="478"/>
          <ac:spMkLst>
            <pc:docMk/>
            <pc:sldMk cId="873813666" sldId="274"/>
            <ac:spMk id="6" creationId="{A9614D35-4E90-4566-83B9-B4CBE4DFB16E}"/>
          </ac:spMkLst>
        </pc:spChg>
        <pc:spChg chg="add del mod">
          <ac:chgData name="Lee Pinchbeck" userId="c2b74f1e-1697-4c86-8c6c-4a1eac94eb8d" providerId="ADAL" clId="{5C65E709-23CE-42F9-9656-BA1A72F7988C}" dt="2021-02-18T14:36:31.947" v="427" actId="478"/>
          <ac:spMkLst>
            <pc:docMk/>
            <pc:sldMk cId="873813666" sldId="274"/>
            <ac:spMk id="7" creationId="{3D125510-DEA9-40AE-92A3-EE0EE0010105}"/>
          </ac:spMkLst>
        </pc:spChg>
        <pc:spChg chg="add del mod">
          <ac:chgData name="Lee Pinchbeck" userId="c2b74f1e-1697-4c86-8c6c-4a1eac94eb8d" providerId="ADAL" clId="{5C65E709-23CE-42F9-9656-BA1A72F7988C}" dt="2021-02-18T14:37:07.083" v="433" actId="478"/>
          <ac:spMkLst>
            <pc:docMk/>
            <pc:sldMk cId="873813666" sldId="274"/>
            <ac:spMk id="8" creationId="{23E775BE-F1BA-4CEB-8B94-07B4FDAD4FEE}"/>
          </ac:spMkLst>
        </pc:spChg>
        <pc:spChg chg="add del mod">
          <ac:chgData name="Lee Pinchbeck" userId="c2b74f1e-1697-4c86-8c6c-4a1eac94eb8d" providerId="ADAL" clId="{5C65E709-23CE-42F9-9656-BA1A72F7988C}" dt="2021-02-18T14:37:09.913" v="434" actId="478"/>
          <ac:spMkLst>
            <pc:docMk/>
            <pc:sldMk cId="873813666" sldId="274"/>
            <ac:spMk id="9" creationId="{A282FFD3-C16C-4CFD-94DA-1329F4868CDE}"/>
          </ac:spMkLst>
        </pc:spChg>
        <pc:spChg chg="mod">
          <ac:chgData name="Lee Pinchbeck" userId="c2b74f1e-1697-4c86-8c6c-4a1eac94eb8d" providerId="ADAL" clId="{5C65E709-23CE-42F9-9656-BA1A72F7988C}" dt="2021-02-24T12:20:59.563" v="1509" actId="207"/>
          <ac:spMkLst>
            <pc:docMk/>
            <pc:sldMk cId="873813666" sldId="274"/>
            <ac:spMk id="14" creationId="{C83DE5B2-D393-45CB-8EE3-DE7AE6B69529}"/>
          </ac:spMkLst>
        </pc:spChg>
        <pc:graphicFrameChg chg="add mod">
          <ac:chgData name="Lee Pinchbeck" userId="c2b74f1e-1697-4c86-8c6c-4a1eac94eb8d" providerId="ADAL" clId="{5C65E709-23CE-42F9-9656-BA1A72F7988C}" dt="2021-02-24T12:20:11.760" v="1497" actId="1076"/>
          <ac:graphicFrameMkLst>
            <pc:docMk/>
            <pc:sldMk cId="873813666" sldId="274"/>
            <ac:graphicFrameMk id="10" creationId="{4B40BC25-9F3C-4EA3-8C3D-8608CF05B2D7}"/>
          </ac:graphicFrameMkLst>
        </pc:graphicFrameChg>
      </pc:sldChg>
      <pc:sldChg chg="addSp delSp modSp mod modTransition setBg">
        <pc:chgData name="Lee Pinchbeck" userId="c2b74f1e-1697-4c86-8c6c-4a1eac94eb8d" providerId="ADAL" clId="{5C65E709-23CE-42F9-9656-BA1A72F7988C}" dt="2021-02-24T12:22:45.092" v="1528" actId="1076"/>
        <pc:sldMkLst>
          <pc:docMk/>
          <pc:sldMk cId="2058105034" sldId="275"/>
        </pc:sldMkLst>
        <pc:spChg chg="mod">
          <ac:chgData name="Lee Pinchbeck" userId="c2b74f1e-1697-4c86-8c6c-4a1eac94eb8d" providerId="ADAL" clId="{5C65E709-23CE-42F9-9656-BA1A72F7988C}" dt="2021-02-24T12:21:18.677" v="1511"/>
          <ac:spMkLst>
            <pc:docMk/>
            <pc:sldMk cId="2058105034" sldId="275"/>
            <ac:spMk id="2" creationId="{32C436E5-B64D-4031-9047-5CBCCA107B8B}"/>
          </ac:spMkLst>
        </pc:spChg>
        <pc:spChg chg="mod">
          <ac:chgData name="Lee Pinchbeck" userId="c2b74f1e-1697-4c86-8c6c-4a1eac94eb8d" providerId="ADAL" clId="{5C65E709-23CE-42F9-9656-BA1A72F7988C}" dt="2021-02-24T12:22:34.695" v="1527" actId="14100"/>
          <ac:spMkLst>
            <pc:docMk/>
            <pc:sldMk cId="2058105034" sldId="275"/>
            <ac:spMk id="3" creationId="{87DF95D4-9E68-48A0-9626-7EEE67C3B0C9}"/>
          </ac:spMkLst>
        </pc:spChg>
        <pc:spChg chg="add del mod">
          <ac:chgData name="Lee Pinchbeck" userId="c2b74f1e-1697-4c86-8c6c-4a1eac94eb8d" providerId="ADAL" clId="{5C65E709-23CE-42F9-9656-BA1A72F7988C}" dt="2021-02-24T12:22:01.862" v="1518" actId="478"/>
          <ac:spMkLst>
            <pc:docMk/>
            <pc:sldMk cId="2058105034" sldId="275"/>
            <ac:spMk id="4" creationId="{34C4AA3F-94B1-47C5-9F1F-FF398088C7E0}"/>
          </ac:spMkLst>
        </pc:spChg>
        <pc:spChg chg="del">
          <ac:chgData name="Lee Pinchbeck" userId="c2b74f1e-1697-4c86-8c6c-4a1eac94eb8d" providerId="ADAL" clId="{5C65E709-23CE-42F9-9656-BA1A72F7988C}" dt="2021-02-18T14:37:45.097" v="441" actId="478"/>
          <ac:spMkLst>
            <pc:docMk/>
            <pc:sldMk cId="2058105034" sldId="275"/>
            <ac:spMk id="4" creationId="{FADC51B4-4B08-4859-B1D1-6AB1F677353B}"/>
          </ac:spMkLst>
        </pc:spChg>
        <pc:spChg chg="mod">
          <ac:chgData name="Lee Pinchbeck" userId="c2b74f1e-1697-4c86-8c6c-4a1eac94eb8d" providerId="ADAL" clId="{5C65E709-23CE-42F9-9656-BA1A72F7988C}" dt="2021-02-24T12:22:45.092" v="1528" actId="1076"/>
          <ac:spMkLst>
            <pc:docMk/>
            <pc:sldMk cId="2058105034" sldId="275"/>
            <ac:spMk id="5" creationId="{3369C7D4-BA02-4A53-93B0-DAD05B595453}"/>
          </ac:spMkLst>
        </pc:spChg>
        <pc:spChg chg="add del mod">
          <ac:chgData name="Lee Pinchbeck" userId="c2b74f1e-1697-4c86-8c6c-4a1eac94eb8d" providerId="ADAL" clId="{5C65E709-23CE-42F9-9656-BA1A72F7988C}" dt="2021-02-24T12:21:24.956" v="1512" actId="478"/>
          <ac:spMkLst>
            <pc:docMk/>
            <pc:sldMk cId="2058105034" sldId="275"/>
            <ac:spMk id="6" creationId="{7BB3AFC1-E5FB-4D96-9605-93E7328708F2}"/>
          </ac:spMkLst>
        </pc:spChg>
        <pc:spChg chg="add del mod">
          <ac:chgData name="Lee Pinchbeck" userId="c2b74f1e-1697-4c86-8c6c-4a1eac94eb8d" providerId="ADAL" clId="{5C65E709-23CE-42F9-9656-BA1A72F7988C}" dt="2021-02-18T14:37:58.966" v="445" actId="478"/>
          <ac:spMkLst>
            <pc:docMk/>
            <pc:sldMk cId="2058105034" sldId="275"/>
            <ac:spMk id="7" creationId="{F4E74140-EE1D-4438-BF35-CE3753315BEA}"/>
          </ac:spMkLst>
        </pc:spChg>
        <pc:spChg chg="add del mod">
          <ac:chgData name="Lee Pinchbeck" userId="c2b74f1e-1697-4c86-8c6c-4a1eac94eb8d" providerId="ADAL" clId="{5C65E709-23CE-42F9-9656-BA1A72F7988C}" dt="2021-02-18T14:38:23.063" v="451" actId="478"/>
          <ac:spMkLst>
            <pc:docMk/>
            <pc:sldMk cId="2058105034" sldId="275"/>
            <ac:spMk id="8" creationId="{7AE004ED-1CA7-48D8-BDD3-23FB88E3064B}"/>
          </ac:spMkLst>
        </pc:spChg>
        <pc:spChg chg="add del mod">
          <ac:chgData name="Lee Pinchbeck" userId="c2b74f1e-1697-4c86-8c6c-4a1eac94eb8d" providerId="ADAL" clId="{5C65E709-23CE-42F9-9656-BA1A72F7988C}" dt="2021-02-18T14:38:20.472" v="450" actId="478"/>
          <ac:spMkLst>
            <pc:docMk/>
            <pc:sldMk cId="2058105034" sldId="275"/>
            <ac:spMk id="9" creationId="{499109F1-4FB7-4BC1-A6FF-F812DEB4A02A}"/>
          </ac:spMkLst>
        </pc:spChg>
        <pc:spChg chg="mod">
          <ac:chgData name="Lee Pinchbeck" userId="c2b74f1e-1697-4c86-8c6c-4a1eac94eb8d" providerId="ADAL" clId="{5C65E709-23CE-42F9-9656-BA1A72F7988C}" dt="2021-02-24T12:22:05.241" v="1519" actId="207"/>
          <ac:spMkLst>
            <pc:docMk/>
            <pc:sldMk cId="2058105034" sldId="275"/>
            <ac:spMk id="14" creationId="{C292FE7E-EDC5-495C-9133-436172B3C1C7}"/>
          </ac:spMkLst>
        </pc:spChg>
        <pc:graphicFrameChg chg="add mod">
          <ac:chgData name="Lee Pinchbeck" userId="c2b74f1e-1697-4c86-8c6c-4a1eac94eb8d" providerId="ADAL" clId="{5C65E709-23CE-42F9-9656-BA1A72F7988C}" dt="2021-02-24T12:21:58.319" v="1517" actId="12269"/>
          <ac:graphicFrameMkLst>
            <pc:docMk/>
            <pc:sldMk cId="2058105034" sldId="275"/>
            <ac:graphicFrameMk id="10" creationId="{4285F865-2E74-49EB-8B52-62129EB74C80}"/>
          </ac:graphicFrameMkLst>
        </pc:graphicFrameChg>
      </pc:sldChg>
      <pc:sldChg chg="addSp delSp modSp mod modTransition setBg">
        <pc:chgData name="Lee Pinchbeck" userId="c2b74f1e-1697-4c86-8c6c-4a1eac94eb8d" providerId="ADAL" clId="{5C65E709-23CE-42F9-9656-BA1A72F7988C}" dt="2021-02-24T12:23:51.024" v="1543" actId="14100"/>
        <pc:sldMkLst>
          <pc:docMk/>
          <pc:sldMk cId="2710613618" sldId="276"/>
        </pc:sldMkLst>
        <pc:spChg chg="mod">
          <ac:chgData name="Lee Pinchbeck" userId="c2b74f1e-1697-4c86-8c6c-4a1eac94eb8d" providerId="ADAL" clId="{5C65E709-23CE-42F9-9656-BA1A72F7988C}" dt="2021-02-24T12:22:53.502" v="1529"/>
          <ac:spMkLst>
            <pc:docMk/>
            <pc:sldMk cId="2710613618" sldId="276"/>
            <ac:spMk id="2" creationId="{32C436E5-B64D-4031-9047-5CBCCA107B8B}"/>
          </ac:spMkLst>
        </pc:spChg>
        <pc:spChg chg="mod">
          <ac:chgData name="Lee Pinchbeck" userId="c2b74f1e-1697-4c86-8c6c-4a1eac94eb8d" providerId="ADAL" clId="{5C65E709-23CE-42F9-9656-BA1A72F7988C}" dt="2021-02-24T12:23:51.024" v="1543" actId="14100"/>
          <ac:spMkLst>
            <pc:docMk/>
            <pc:sldMk cId="2710613618" sldId="276"/>
            <ac:spMk id="3" creationId="{87DF95D4-9E68-48A0-9626-7EEE67C3B0C9}"/>
          </ac:spMkLst>
        </pc:spChg>
        <pc:spChg chg="add del mod">
          <ac:chgData name="Lee Pinchbeck" userId="c2b74f1e-1697-4c86-8c6c-4a1eac94eb8d" providerId="ADAL" clId="{5C65E709-23CE-42F9-9656-BA1A72F7988C}" dt="2021-02-24T12:23:25.465" v="1536" actId="478"/>
          <ac:spMkLst>
            <pc:docMk/>
            <pc:sldMk cId="2710613618" sldId="276"/>
            <ac:spMk id="4" creationId="{DB2E5737-A1BD-4719-BD05-39BD1BFEC687}"/>
          </ac:spMkLst>
        </pc:spChg>
        <pc:spChg chg="del">
          <ac:chgData name="Lee Pinchbeck" userId="c2b74f1e-1697-4c86-8c6c-4a1eac94eb8d" providerId="ADAL" clId="{5C65E709-23CE-42F9-9656-BA1A72F7988C}" dt="2021-02-18T14:39:04.616" v="458" actId="478"/>
          <ac:spMkLst>
            <pc:docMk/>
            <pc:sldMk cId="2710613618" sldId="276"/>
            <ac:spMk id="4" creationId="{FADC51B4-4B08-4859-B1D1-6AB1F677353B}"/>
          </ac:spMkLst>
        </pc:spChg>
        <pc:spChg chg="mod">
          <ac:chgData name="Lee Pinchbeck" userId="c2b74f1e-1697-4c86-8c6c-4a1eac94eb8d" providerId="ADAL" clId="{5C65E709-23CE-42F9-9656-BA1A72F7988C}" dt="2021-02-24T12:23:46.985" v="1542" actId="1076"/>
          <ac:spMkLst>
            <pc:docMk/>
            <pc:sldMk cId="2710613618" sldId="276"/>
            <ac:spMk id="5" creationId="{3369C7D4-BA02-4A53-93B0-DAD05B595453}"/>
          </ac:spMkLst>
        </pc:spChg>
        <pc:spChg chg="add del mod">
          <ac:chgData name="Lee Pinchbeck" userId="c2b74f1e-1697-4c86-8c6c-4a1eac94eb8d" providerId="ADAL" clId="{5C65E709-23CE-42F9-9656-BA1A72F7988C}" dt="2021-02-24T12:22:55.830" v="1530" actId="478"/>
          <ac:spMkLst>
            <pc:docMk/>
            <pc:sldMk cId="2710613618" sldId="276"/>
            <ac:spMk id="6" creationId="{B09BC00B-BF3D-49F0-8AE2-F756CB70F54F}"/>
          </ac:spMkLst>
        </pc:spChg>
        <pc:spChg chg="add del mod">
          <ac:chgData name="Lee Pinchbeck" userId="c2b74f1e-1697-4c86-8c6c-4a1eac94eb8d" providerId="ADAL" clId="{5C65E709-23CE-42F9-9656-BA1A72F7988C}" dt="2021-02-18T14:39:07.305" v="459" actId="478"/>
          <ac:spMkLst>
            <pc:docMk/>
            <pc:sldMk cId="2710613618" sldId="276"/>
            <ac:spMk id="7" creationId="{29F465D2-B489-49A6-A2E8-C3F1E471D04F}"/>
          </ac:spMkLst>
        </pc:spChg>
        <pc:spChg chg="add del mod">
          <ac:chgData name="Lee Pinchbeck" userId="c2b74f1e-1697-4c86-8c6c-4a1eac94eb8d" providerId="ADAL" clId="{5C65E709-23CE-42F9-9656-BA1A72F7988C}" dt="2021-02-18T14:39:50.302" v="467" actId="478"/>
          <ac:spMkLst>
            <pc:docMk/>
            <pc:sldMk cId="2710613618" sldId="276"/>
            <ac:spMk id="8" creationId="{203E52C6-20CA-4DF7-8FCE-53DB4008F650}"/>
          </ac:spMkLst>
        </pc:spChg>
        <pc:spChg chg="add del mod">
          <ac:chgData name="Lee Pinchbeck" userId="c2b74f1e-1697-4c86-8c6c-4a1eac94eb8d" providerId="ADAL" clId="{5C65E709-23CE-42F9-9656-BA1A72F7988C}" dt="2021-02-18T14:39:46.340" v="466" actId="478"/>
          <ac:spMkLst>
            <pc:docMk/>
            <pc:sldMk cId="2710613618" sldId="276"/>
            <ac:spMk id="9" creationId="{399FEED4-B2DA-4ACD-B25C-6E53226F6CF8}"/>
          </ac:spMkLst>
        </pc:spChg>
        <pc:graphicFrameChg chg="add mod">
          <ac:chgData name="Lee Pinchbeck" userId="c2b74f1e-1697-4c86-8c6c-4a1eac94eb8d" providerId="ADAL" clId="{5C65E709-23CE-42F9-9656-BA1A72F7988C}" dt="2021-02-24T12:23:21.906" v="1535" actId="12269"/>
          <ac:graphicFrameMkLst>
            <pc:docMk/>
            <pc:sldMk cId="2710613618" sldId="276"/>
            <ac:graphicFrameMk id="10" creationId="{8A138AA8-2721-4605-9F1C-DA5EF6C75D9E}"/>
          </ac:graphicFrameMkLst>
        </pc:graphicFrameChg>
      </pc:sldChg>
      <pc:sldChg chg="addSp delSp modSp mod modTransition setBg">
        <pc:chgData name="Lee Pinchbeck" userId="c2b74f1e-1697-4c86-8c6c-4a1eac94eb8d" providerId="ADAL" clId="{5C65E709-23CE-42F9-9656-BA1A72F7988C}" dt="2021-02-24T12:25:24.301" v="1564" actId="1076"/>
        <pc:sldMkLst>
          <pc:docMk/>
          <pc:sldMk cId="2832029653" sldId="277"/>
        </pc:sldMkLst>
        <pc:spChg chg="mod">
          <ac:chgData name="Lee Pinchbeck" userId="c2b74f1e-1697-4c86-8c6c-4a1eac94eb8d" providerId="ADAL" clId="{5C65E709-23CE-42F9-9656-BA1A72F7988C}" dt="2021-02-24T12:24:00.674" v="1544"/>
          <ac:spMkLst>
            <pc:docMk/>
            <pc:sldMk cId="2832029653" sldId="277"/>
            <ac:spMk id="2" creationId="{32C436E5-B64D-4031-9047-5CBCCA107B8B}"/>
          </ac:spMkLst>
        </pc:spChg>
        <pc:spChg chg="mod">
          <ac:chgData name="Lee Pinchbeck" userId="c2b74f1e-1697-4c86-8c6c-4a1eac94eb8d" providerId="ADAL" clId="{5C65E709-23CE-42F9-9656-BA1A72F7988C}" dt="2021-02-24T12:25:24.301" v="1564" actId="1076"/>
          <ac:spMkLst>
            <pc:docMk/>
            <pc:sldMk cId="2832029653" sldId="277"/>
            <ac:spMk id="3" creationId="{87DF95D4-9E68-48A0-9626-7EEE67C3B0C9}"/>
          </ac:spMkLst>
        </pc:spChg>
        <pc:spChg chg="add del mod">
          <ac:chgData name="Lee Pinchbeck" userId="c2b74f1e-1697-4c86-8c6c-4a1eac94eb8d" providerId="ADAL" clId="{5C65E709-23CE-42F9-9656-BA1A72F7988C}" dt="2021-02-24T12:24:37.934" v="1552" actId="478"/>
          <ac:spMkLst>
            <pc:docMk/>
            <pc:sldMk cId="2832029653" sldId="277"/>
            <ac:spMk id="4" creationId="{E9E1F06B-DC00-4C9F-9BF3-6C0E9B8AF2E0}"/>
          </ac:spMkLst>
        </pc:spChg>
        <pc:spChg chg="del">
          <ac:chgData name="Lee Pinchbeck" userId="c2b74f1e-1697-4c86-8c6c-4a1eac94eb8d" providerId="ADAL" clId="{5C65E709-23CE-42F9-9656-BA1A72F7988C}" dt="2021-02-18T14:40:50.119" v="481" actId="478"/>
          <ac:spMkLst>
            <pc:docMk/>
            <pc:sldMk cId="2832029653" sldId="277"/>
            <ac:spMk id="4" creationId="{FADC51B4-4B08-4859-B1D1-6AB1F677353B}"/>
          </ac:spMkLst>
        </pc:spChg>
        <pc:spChg chg="mod">
          <ac:chgData name="Lee Pinchbeck" userId="c2b74f1e-1697-4c86-8c6c-4a1eac94eb8d" providerId="ADAL" clId="{5C65E709-23CE-42F9-9656-BA1A72F7988C}" dt="2021-02-24T12:25:20.524" v="1563" actId="1076"/>
          <ac:spMkLst>
            <pc:docMk/>
            <pc:sldMk cId="2832029653" sldId="277"/>
            <ac:spMk id="5" creationId="{3369C7D4-BA02-4A53-93B0-DAD05B595453}"/>
          </ac:spMkLst>
        </pc:spChg>
        <pc:spChg chg="add del mod">
          <ac:chgData name="Lee Pinchbeck" userId="c2b74f1e-1697-4c86-8c6c-4a1eac94eb8d" providerId="ADAL" clId="{5C65E709-23CE-42F9-9656-BA1A72F7988C}" dt="2021-02-24T12:24:04.114" v="1545" actId="478"/>
          <ac:spMkLst>
            <pc:docMk/>
            <pc:sldMk cId="2832029653" sldId="277"/>
            <ac:spMk id="6" creationId="{3965FABA-E697-461B-9B32-CE34BA454B65}"/>
          </ac:spMkLst>
        </pc:spChg>
        <pc:spChg chg="add del mod">
          <ac:chgData name="Lee Pinchbeck" userId="c2b74f1e-1697-4c86-8c6c-4a1eac94eb8d" providerId="ADAL" clId="{5C65E709-23CE-42F9-9656-BA1A72F7988C}" dt="2021-02-18T14:41:03.128" v="485" actId="478"/>
          <ac:spMkLst>
            <pc:docMk/>
            <pc:sldMk cId="2832029653" sldId="277"/>
            <ac:spMk id="7" creationId="{DBFA50B5-1FAB-4DCC-83BC-3AF1F4F41B01}"/>
          </ac:spMkLst>
        </pc:spChg>
        <pc:spChg chg="add del mod">
          <ac:chgData name="Lee Pinchbeck" userId="c2b74f1e-1697-4c86-8c6c-4a1eac94eb8d" providerId="ADAL" clId="{5C65E709-23CE-42F9-9656-BA1A72F7988C}" dt="2021-02-18T14:41:31.593" v="490" actId="478"/>
          <ac:spMkLst>
            <pc:docMk/>
            <pc:sldMk cId="2832029653" sldId="277"/>
            <ac:spMk id="8" creationId="{39EAB253-5C35-4D9F-ADEC-F9DF9C3BA6E0}"/>
          </ac:spMkLst>
        </pc:spChg>
        <pc:spChg chg="add del mod">
          <ac:chgData name="Lee Pinchbeck" userId="c2b74f1e-1697-4c86-8c6c-4a1eac94eb8d" providerId="ADAL" clId="{5C65E709-23CE-42F9-9656-BA1A72F7988C}" dt="2021-02-18T14:41:28.787" v="489" actId="478"/>
          <ac:spMkLst>
            <pc:docMk/>
            <pc:sldMk cId="2832029653" sldId="277"/>
            <ac:spMk id="9" creationId="{490AB475-0B1C-4904-847A-21EC80816B54}"/>
          </ac:spMkLst>
        </pc:spChg>
        <pc:graphicFrameChg chg="add mod">
          <ac:chgData name="Lee Pinchbeck" userId="c2b74f1e-1697-4c86-8c6c-4a1eac94eb8d" providerId="ADAL" clId="{5C65E709-23CE-42F9-9656-BA1A72F7988C}" dt="2021-02-24T12:24:36.338" v="1551" actId="12100"/>
          <ac:graphicFrameMkLst>
            <pc:docMk/>
            <pc:sldMk cId="2832029653" sldId="277"/>
            <ac:graphicFrameMk id="10" creationId="{6192F4DE-7250-4965-8A5E-09BDD03ED8FE}"/>
          </ac:graphicFrameMkLst>
        </pc:graphicFrameChg>
      </pc:sldChg>
      <pc:sldChg chg="modSp mod modTransition setBg modClrScheme chgLayout">
        <pc:chgData name="Lee Pinchbeck" userId="c2b74f1e-1697-4c86-8c6c-4a1eac94eb8d" providerId="ADAL" clId="{5C65E709-23CE-42F9-9656-BA1A72F7988C}" dt="2021-02-24T10:46:52.993" v="1138"/>
        <pc:sldMkLst>
          <pc:docMk/>
          <pc:sldMk cId="3260853287" sldId="278"/>
        </pc:sldMkLst>
        <pc:spChg chg="mod">
          <ac:chgData name="Lee Pinchbeck" userId="c2b74f1e-1697-4c86-8c6c-4a1eac94eb8d" providerId="ADAL" clId="{5C65E709-23CE-42F9-9656-BA1A72F7988C}" dt="2021-02-24T10:46:52.993" v="1138"/>
          <ac:spMkLst>
            <pc:docMk/>
            <pc:sldMk cId="3260853287" sldId="278"/>
            <ac:spMk id="2" creationId="{32C436E5-B64D-4031-9047-5CBCCA107B8B}"/>
          </ac:spMkLst>
        </pc:spChg>
        <pc:spChg chg="mod">
          <ac:chgData name="Lee Pinchbeck" userId="c2b74f1e-1697-4c86-8c6c-4a1eac94eb8d" providerId="ADAL" clId="{5C65E709-23CE-42F9-9656-BA1A72F7988C}" dt="2021-02-18T11:53:44.360" v="175" actId="26606"/>
          <ac:spMkLst>
            <pc:docMk/>
            <pc:sldMk cId="3260853287" sldId="278"/>
            <ac:spMk id="3" creationId="{87DF95D4-9E68-48A0-9626-7EEE67C3B0C9}"/>
          </ac:spMkLst>
        </pc:spChg>
      </pc:sldChg>
      <pc:sldChg chg="addSp delSp modSp mod modTransition setBg modClrScheme chgLayout">
        <pc:chgData name="Lee Pinchbeck" userId="c2b74f1e-1697-4c86-8c6c-4a1eac94eb8d" providerId="ADAL" clId="{5C65E709-23CE-42F9-9656-BA1A72F7988C}" dt="2021-02-24T12:27:47.903" v="1585" actId="1076"/>
        <pc:sldMkLst>
          <pc:docMk/>
          <pc:sldMk cId="1397311406" sldId="279"/>
        </pc:sldMkLst>
        <pc:spChg chg="mod ord">
          <ac:chgData name="Lee Pinchbeck" userId="c2b74f1e-1697-4c86-8c6c-4a1eac94eb8d" providerId="ADAL" clId="{5C65E709-23CE-42F9-9656-BA1A72F7988C}" dt="2021-02-24T10:50:01.217" v="1148" actId="26606"/>
          <ac:spMkLst>
            <pc:docMk/>
            <pc:sldMk cId="1397311406" sldId="279"/>
            <ac:spMk id="2" creationId="{32C436E5-B64D-4031-9047-5CBCCA107B8B}"/>
          </ac:spMkLst>
        </pc:spChg>
        <pc:spChg chg="del mod">
          <ac:chgData name="Lee Pinchbeck" userId="c2b74f1e-1697-4c86-8c6c-4a1eac94eb8d" providerId="ADAL" clId="{5C65E709-23CE-42F9-9656-BA1A72F7988C}" dt="2021-02-24T10:50:01.217" v="1148" actId="26606"/>
          <ac:spMkLst>
            <pc:docMk/>
            <pc:sldMk cId="1397311406" sldId="279"/>
            <ac:spMk id="3" creationId="{87DF95D4-9E68-48A0-9626-7EEE67C3B0C9}"/>
          </ac:spMkLst>
        </pc:spChg>
        <pc:spChg chg="mod">
          <ac:chgData name="Lee Pinchbeck" userId="c2b74f1e-1697-4c86-8c6c-4a1eac94eb8d" providerId="ADAL" clId="{5C65E709-23CE-42F9-9656-BA1A72F7988C}" dt="2021-02-24T12:27:47.903" v="1585" actId="1076"/>
          <ac:spMkLst>
            <pc:docMk/>
            <pc:sldMk cId="1397311406" sldId="279"/>
            <ac:spMk id="5" creationId="{0119D554-9EF2-40F4-A9CC-72C29DBDEDD4}"/>
          </ac:spMkLst>
        </pc:spChg>
        <pc:graphicFrameChg chg="add">
          <ac:chgData name="Lee Pinchbeck" userId="c2b74f1e-1697-4c86-8c6c-4a1eac94eb8d" providerId="ADAL" clId="{5C65E709-23CE-42F9-9656-BA1A72F7988C}" dt="2021-02-24T10:50:01.217" v="1148" actId="26606"/>
          <ac:graphicFrameMkLst>
            <pc:docMk/>
            <pc:sldMk cId="1397311406" sldId="279"/>
            <ac:graphicFrameMk id="7" creationId="{2C5B8A13-BBF5-4DB9-99AE-6AFE372E7593}"/>
          </ac:graphicFrameMkLst>
        </pc:graphicFrameChg>
      </pc:sldChg>
      <pc:sldChg chg="modSp mod modTransition setBg modClrScheme chgLayout">
        <pc:chgData name="Lee Pinchbeck" userId="c2b74f1e-1697-4c86-8c6c-4a1eac94eb8d" providerId="ADAL" clId="{5C65E709-23CE-42F9-9656-BA1A72F7988C}" dt="2021-02-24T12:27:09.054" v="1579" actId="1076"/>
        <pc:sldMkLst>
          <pc:docMk/>
          <pc:sldMk cId="3038541016" sldId="280"/>
        </pc:sldMkLst>
        <pc:spChg chg="mod">
          <ac:chgData name="Lee Pinchbeck" userId="c2b74f1e-1697-4c86-8c6c-4a1eac94eb8d" providerId="ADAL" clId="{5C65E709-23CE-42F9-9656-BA1A72F7988C}" dt="2021-02-24T10:52:32.386" v="1150" actId="26606"/>
          <ac:spMkLst>
            <pc:docMk/>
            <pc:sldMk cId="3038541016" sldId="280"/>
            <ac:spMk id="2" creationId="{32C436E5-B64D-4031-9047-5CBCCA107B8B}"/>
          </ac:spMkLst>
        </pc:spChg>
        <pc:spChg chg="mod ord">
          <ac:chgData name="Lee Pinchbeck" userId="c2b74f1e-1697-4c86-8c6c-4a1eac94eb8d" providerId="ADAL" clId="{5C65E709-23CE-42F9-9656-BA1A72F7988C}" dt="2021-02-24T10:52:32.386" v="1150" actId="26606"/>
          <ac:spMkLst>
            <pc:docMk/>
            <pc:sldMk cId="3038541016" sldId="280"/>
            <ac:spMk id="3" creationId="{87DF95D4-9E68-48A0-9626-7EEE67C3B0C9}"/>
          </ac:spMkLst>
        </pc:spChg>
        <pc:spChg chg="mod">
          <ac:chgData name="Lee Pinchbeck" userId="c2b74f1e-1697-4c86-8c6c-4a1eac94eb8d" providerId="ADAL" clId="{5C65E709-23CE-42F9-9656-BA1A72F7988C}" dt="2021-02-24T12:27:09.054" v="1579" actId="1076"/>
          <ac:spMkLst>
            <pc:docMk/>
            <pc:sldMk cId="3038541016" sldId="280"/>
            <ac:spMk id="5" creationId="{E9D3E79D-12FA-4580-BC82-1B8BE7D58515}"/>
          </ac:spMkLst>
        </pc:spChg>
      </pc:sldChg>
      <pc:sldChg chg="addSp delSp modSp mod modTransition">
        <pc:chgData name="Lee Pinchbeck" userId="c2b74f1e-1697-4c86-8c6c-4a1eac94eb8d" providerId="ADAL" clId="{5C65E709-23CE-42F9-9656-BA1A72F7988C}" dt="2021-02-24T12:12:39.515" v="1431" actId="1076"/>
        <pc:sldMkLst>
          <pc:docMk/>
          <pc:sldMk cId="3570473134" sldId="281"/>
        </pc:sldMkLst>
        <pc:spChg chg="mod">
          <ac:chgData name="Lee Pinchbeck" userId="c2b74f1e-1697-4c86-8c6c-4a1eac94eb8d" providerId="ADAL" clId="{5C65E709-23CE-42F9-9656-BA1A72F7988C}" dt="2021-02-24T12:11:18.652" v="1417"/>
          <ac:spMkLst>
            <pc:docMk/>
            <pc:sldMk cId="3570473134" sldId="281"/>
            <ac:spMk id="2" creationId="{32C436E5-B64D-4031-9047-5CBCCA107B8B}"/>
          </ac:spMkLst>
        </pc:spChg>
        <pc:spChg chg="mod">
          <ac:chgData name="Lee Pinchbeck" userId="c2b74f1e-1697-4c86-8c6c-4a1eac94eb8d" providerId="ADAL" clId="{5C65E709-23CE-42F9-9656-BA1A72F7988C}" dt="2021-02-24T12:12:39.515" v="1431" actId="1076"/>
          <ac:spMkLst>
            <pc:docMk/>
            <pc:sldMk cId="3570473134" sldId="281"/>
            <ac:spMk id="3" creationId="{87DF95D4-9E68-48A0-9626-7EEE67C3B0C9}"/>
          </ac:spMkLst>
        </pc:spChg>
        <pc:spChg chg="add del mod">
          <ac:chgData name="Lee Pinchbeck" userId="c2b74f1e-1697-4c86-8c6c-4a1eac94eb8d" providerId="ADAL" clId="{5C65E709-23CE-42F9-9656-BA1A72F7988C}" dt="2021-02-24T12:11:30.260" v="1419" actId="478"/>
          <ac:spMkLst>
            <pc:docMk/>
            <pc:sldMk cId="3570473134" sldId="281"/>
            <ac:spMk id="4" creationId="{3A960F3D-32AC-4694-A219-DC26DA7B1837}"/>
          </ac:spMkLst>
        </pc:spChg>
        <pc:spChg chg="del">
          <ac:chgData name="Lee Pinchbeck" userId="c2b74f1e-1697-4c86-8c6c-4a1eac94eb8d" providerId="ADAL" clId="{5C65E709-23CE-42F9-9656-BA1A72F7988C}" dt="2021-02-18T13:41:48.246" v="335" actId="478"/>
          <ac:spMkLst>
            <pc:docMk/>
            <pc:sldMk cId="3570473134" sldId="281"/>
            <ac:spMk id="4" creationId="{FADC51B4-4B08-4859-B1D1-6AB1F677353B}"/>
          </ac:spMkLst>
        </pc:spChg>
        <pc:spChg chg="mod">
          <ac:chgData name="Lee Pinchbeck" userId="c2b74f1e-1697-4c86-8c6c-4a1eac94eb8d" providerId="ADAL" clId="{5C65E709-23CE-42F9-9656-BA1A72F7988C}" dt="2021-02-24T12:12:36.937" v="1430" actId="1076"/>
          <ac:spMkLst>
            <pc:docMk/>
            <pc:sldMk cId="3570473134" sldId="281"/>
            <ac:spMk id="5" creationId="{3369C7D4-BA02-4A53-93B0-DAD05B595453}"/>
          </ac:spMkLst>
        </pc:spChg>
        <pc:spChg chg="add del mod">
          <ac:chgData name="Lee Pinchbeck" userId="c2b74f1e-1697-4c86-8c6c-4a1eac94eb8d" providerId="ADAL" clId="{5C65E709-23CE-42F9-9656-BA1A72F7988C}" dt="2021-02-24T12:11:22.271" v="1418" actId="478"/>
          <ac:spMkLst>
            <pc:docMk/>
            <pc:sldMk cId="3570473134" sldId="281"/>
            <ac:spMk id="6" creationId="{EF1A2333-0180-47BA-8910-BADC74C6DE22}"/>
          </ac:spMkLst>
        </pc:spChg>
        <pc:spChg chg="add del mod">
          <ac:chgData name="Lee Pinchbeck" userId="c2b74f1e-1697-4c86-8c6c-4a1eac94eb8d" providerId="ADAL" clId="{5C65E709-23CE-42F9-9656-BA1A72F7988C}" dt="2021-02-18T13:41:50.983" v="336" actId="478"/>
          <ac:spMkLst>
            <pc:docMk/>
            <pc:sldMk cId="3570473134" sldId="281"/>
            <ac:spMk id="7" creationId="{A6EBE70D-5A94-4BCF-A8C0-743314A1903E}"/>
          </ac:spMkLst>
        </pc:spChg>
        <pc:spChg chg="add del mod">
          <ac:chgData name="Lee Pinchbeck" userId="c2b74f1e-1697-4c86-8c6c-4a1eac94eb8d" providerId="ADAL" clId="{5C65E709-23CE-42F9-9656-BA1A72F7988C}" dt="2021-02-18T13:42:24.913" v="342" actId="478"/>
          <ac:spMkLst>
            <pc:docMk/>
            <pc:sldMk cId="3570473134" sldId="281"/>
            <ac:spMk id="9" creationId="{6FF83FF7-0E74-4519-A874-2E3BB42B152C}"/>
          </ac:spMkLst>
        </pc:spChg>
        <pc:spChg chg="add del mod">
          <ac:chgData name="Lee Pinchbeck" userId="c2b74f1e-1697-4c86-8c6c-4a1eac94eb8d" providerId="ADAL" clId="{5C65E709-23CE-42F9-9656-BA1A72F7988C}" dt="2021-02-18T13:42:33.112" v="344" actId="478"/>
          <ac:spMkLst>
            <pc:docMk/>
            <pc:sldMk cId="3570473134" sldId="281"/>
            <ac:spMk id="10" creationId="{9981324D-5D08-49DA-A138-8CD8072D612B}"/>
          </ac:spMkLst>
        </pc:spChg>
        <pc:graphicFrameChg chg="add mod">
          <ac:chgData name="Lee Pinchbeck" userId="c2b74f1e-1697-4c86-8c6c-4a1eac94eb8d" providerId="ADAL" clId="{5C65E709-23CE-42F9-9656-BA1A72F7988C}" dt="2021-02-24T12:12:04.146" v="1424" actId="1076"/>
          <ac:graphicFrameMkLst>
            <pc:docMk/>
            <pc:sldMk cId="3570473134" sldId="281"/>
            <ac:graphicFrameMk id="8" creationId="{57AB0654-B4F7-466E-A3A5-61DDD0B45508}"/>
          </ac:graphicFrameMkLst>
        </pc:graphicFrameChg>
      </pc:sldChg>
      <pc:sldChg chg="addSp delSp modSp mod modTransition setBg">
        <pc:chgData name="Lee Pinchbeck" userId="c2b74f1e-1697-4c86-8c6c-4a1eac94eb8d" providerId="ADAL" clId="{5C65E709-23CE-42F9-9656-BA1A72F7988C}" dt="2021-02-24T11:45:15.226" v="1384" actId="1076"/>
        <pc:sldMkLst>
          <pc:docMk/>
          <pc:sldMk cId="3623913443" sldId="282"/>
        </pc:sldMkLst>
        <pc:spChg chg="mod">
          <ac:chgData name="Lee Pinchbeck" userId="c2b74f1e-1697-4c86-8c6c-4a1eac94eb8d" providerId="ADAL" clId="{5C65E709-23CE-42F9-9656-BA1A72F7988C}" dt="2021-02-24T11:40:14.167" v="1338" actId="1076"/>
          <ac:spMkLst>
            <pc:docMk/>
            <pc:sldMk cId="3623913443" sldId="282"/>
            <ac:spMk id="2" creationId="{433870B2-2362-43BA-B808-2E483427B6A7}"/>
          </ac:spMkLst>
        </pc:spChg>
        <pc:spChg chg="add del mod">
          <ac:chgData name="Lee Pinchbeck" userId="c2b74f1e-1697-4c86-8c6c-4a1eac94eb8d" providerId="ADAL" clId="{5C65E709-23CE-42F9-9656-BA1A72F7988C}" dt="2021-02-24T11:45:07.810" v="1383" actId="478"/>
          <ac:spMkLst>
            <pc:docMk/>
            <pc:sldMk cId="3623913443" sldId="282"/>
            <ac:spMk id="3" creationId="{02DAC42A-7F59-4E11-8880-1CA407299008}"/>
          </ac:spMkLst>
        </pc:spChg>
        <pc:spChg chg="add del mod">
          <ac:chgData name="Lee Pinchbeck" userId="c2b74f1e-1697-4c86-8c6c-4a1eac94eb8d" providerId="ADAL" clId="{5C65E709-23CE-42F9-9656-BA1A72F7988C}" dt="2021-02-18T13:32:03.832" v="291"/>
          <ac:spMkLst>
            <pc:docMk/>
            <pc:sldMk cId="3623913443" sldId="282"/>
            <ac:spMk id="4" creationId="{ECAD4031-F063-4056-AA35-4D57F548D3B2}"/>
          </ac:spMkLst>
        </pc:spChg>
        <pc:spChg chg="mod">
          <ac:chgData name="Lee Pinchbeck" userId="c2b74f1e-1697-4c86-8c6c-4a1eac94eb8d" providerId="ADAL" clId="{5C65E709-23CE-42F9-9656-BA1A72F7988C}" dt="2021-02-24T11:44:53.825" v="1379"/>
          <ac:spMkLst>
            <pc:docMk/>
            <pc:sldMk cId="3623913443" sldId="282"/>
            <ac:spMk id="5" creationId="{DECAC8EE-E743-4327-8855-605295771FCB}"/>
          </ac:spMkLst>
        </pc:spChg>
        <pc:spChg chg="mod">
          <ac:chgData name="Lee Pinchbeck" userId="c2b74f1e-1697-4c86-8c6c-4a1eac94eb8d" providerId="ADAL" clId="{5C65E709-23CE-42F9-9656-BA1A72F7988C}" dt="2021-02-24T11:45:15.226" v="1384" actId="1076"/>
          <ac:spMkLst>
            <pc:docMk/>
            <pc:sldMk cId="3623913443" sldId="282"/>
            <ac:spMk id="7" creationId="{BEB9E61B-8550-4A6E-B699-1AB4C3B293A3}"/>
          </ac:spMkLst>
        </pc:spChg>
        <pc:spChg chg="add del mod">
          <ac:chgData name="Lee Pinchbeck" userId="c2b74f1e-1697-4c86-8c6c-4a1eac94eb8d" providerId="ADAL" clId="{5C65E709-23CE-42F9-9656-BA1A72F7988C}" dt="2021-02-18T13:32:37.013" v="294" actId="478"/>
          <ac:spMkLst>
            <pc:docMk/>
            <pc:sldMk cId="3623913443" sldId="282"/>
            <ac:spMk id="8" creationId="{3644DA2D-058B-4C75-8042-76A37208DAEB}"/>
          </ac:spMkLst>
        </pc:spChg>
        <pc:spChg chg="del">
          <ac:chgData name="Lee Pinchbeck" userId="c2b74f1e-1697-4c86-8c6c-4a1eac94eb8d" providerId="ADAL" clId="{5C65E709-23CE-42F9-9656-BA1A72F7988C}" dt="2021-02-18T13:31:47.120" v="289" actId="478"/>
          <ac:spMkLst>
            <pc:docMk/>
            <pc:sldMk cId="3623913443" sldId="282"/>
            <ac:spMk id="10" creationId="{DB466267-60E5-4C82-BBC5-4A370F24E688}"/>
          </ac:spMkLst>
        </pc:spChg>
        <pc:graphicFrameChg chg="add del mod">
          <ac:chgData name="Lee Pinchbeck" userId="c2b74f1e-1697-4c86-8c6c-4a1eac94eb8d" providerId="ADAL" clId="{5C65E709-23CE-42F9-9656-BA1A72F7988C}" dt="2021-02-24T11:45:05.107" v="1382" actId="478"/>
          <ac:graphicFrameMkLst>
            <pc:docMk/>
            <pc:sldMk cId="3623913443" sldId="282"/>
            <ac:graphicFrameMk id="6" creationId="{06DC4BA8-2995-4FCA-8A58-CCD08B6C7AD1}"/>
          </ac:graphicFrameMkLst>
        </pc:graphicFrameChg>
      </pc:sldChg>
      <pc:sldChg chg="modSp add mod modTransition modClrScheme chgLayout">
        <pc:chgData name="Lee Pinchbeck" userId="c2b74f1e-1697-4c86-8c6c-4a1eac94eb8d" providerId="ADAL" clId="{5C65E709-23CE-42F9-9656-BA1A72F7988C}" dt="2021-02-24T11:25:09.856" v="1286" actId="1076"/>
        <pc:sldMkLst>
          <pc:docMk/>
          <pc:sldMk cId="1823421893" sldId="283"/>
        </pc:sldMkLst>
        <pc:spChg chg="mod">
          <ac:chgData name="Lee Pinchbeck" userId="c2b74f1e-1697-4c86-8c6c-4a1eac94eb8d" providerId="ADAL" clId="{5C65E709-23CE-42F9-9656-BA1A72F7988C}" dt="2021-02-24T10:48:34.192" v="1146" actId="26606"/>
          <ac:spMkLst>
            <pc:docMk/>
            <pc:sldMk cId="1823421893" sldId="283"/>
            <ac:spMk id="2" creationId="{32C436E5-B64D-4031-9047-5CBCCA107B8B}"/>
          </ac:spMkLst>
        </pc:spChg>
        <pc:spChg chg="mod">
          <ac:chgData name="Lee Pinchbeck" userId="c2b74f1e-1697-4c86-8c6c-4a1eac94eb8d" providerId="ADAL" clId="{5C65E709-23CE-42F9-9656-BA1A72F7988C}" dt="2021-02-24T10:48:34.192" v="1146" actId="26606"/>
          <ac:spMkLst>
            <pc:docMk/>
            <pc:sldMk cId="1823421893" sldId="283"/>
            <ac:spMk id="5" creationId="{3369C7D4-BA02-4A53-93B0-DAD05B595453}"/>
          </ac:spMkLst>
        </pc:spChg>
        <pc:graphicFrameChg chg="mod modGraphic">
          <ac:chgData name="Lee Pinchbeck" userId="c2b74f1e-1697-4c86-8c6c-4a1eac94eb8d" providerId="ADAL" clId="{5C65E709-23CE-42F9-9656-BA1A72F7988C}" dt="2021-02-24T11:25:09.856" v="1286" actId="1076"/>
          <ac:graphicFrameMkLst>
            <pc:docMk/>
            <pc:sldMk cId="1823421893" sldId="283"/>
            <ac:graphicFrameMk id="7" creationId="{1F88C5C5-C6D4-4ABC-B0B7-75077F98E8A9}"/>
          </ac:graphicFrameMkLst>
        </pc:graphicFrameChg>
      </pc:sldChg>
      <pc:sldChg chg="modSp add mod modTransition modClrScheme chgLayout">
        <pc:chgData name="Lee Pinchbeck" userId="c2b74f1e-1697-4c86-8c6c-4a1eac94eb8d" providerId="ADAL" clId="{5C65E709-23CE-42F9-9656-BA1A72F7988C}" dt="2021-02-24T10:48:13.458" v="1144" actId="26606"/>
        <pc:sldMkLst>
          <pc:docMk/>
          <pc:sldMk cId="1487865173" sldId="284"/>
        </pc:sldMkLst>
        <pc:spChg chg="mod">
          <ac:chgData name="Lee Pinchbeck" userId="c2b74f1e-1697-4c86-8c6c-4a1eac94eb8d" providerId="ADAL" clId="{5C65E709-23CE-42F9-9656-BA1A72F7988C}" dt="2021-02-24T10:48:13.458" v="1144" actId="26606"/>
          <ac:spMkLst>
            <pc:docMk/>
            <pc:sldMk cId="1487865173" sldId="284"/>
            <ac:spMk id="2" creationId="{32C436E5-B64D-4031-9047-5CBCCA107B8B}"/>
          </ac:spMkLst>
        </pc:spChg>
        <pc:spChg chg="mod">
          <ac:chgData name="Lee Pinchbeck" userId="c2b74f1e-1697-4c86-8c6c-4a1eac94eb8d" providerId="ADAL" clId="{5C65E709-23CE-42F9-9656-BA1A72F7988C}" dt="2021-02-24T10:48:13.458" v="1144" actId="26606"/>
          <ac:spMkLst>
            <pc:docMk/>
            <pc:sldMk cId="1487865173" sldId="284"/>
            <ac:spMk id="5" creationId="{3369C7D4-BA02-4A53-93B0-DAD05B595453}"/>
          </ac:spMkLst>
        </pc:spChg>
        <pc:graphicFrameChg chg="mod modGraphic">
          <ac:chgData name="Lee Pinchbeck" userId="c2b74f1e-1697-4c86-8c6c-4a1eac94eb8d" providerId="ADAL" clId="{5C65E709-23CE-42F9-9656-BA1A72F7988C}" dt="2021-02-24T10:48:13.458" v="1144" actId="26606"/>
          <ac:graphicFrameMkLst>
            <pc:docMk/>
            <pc:sldMk cId="1487865173" sldId="284"/>
            <ac:graphicFrameMk id="7" creationId="{1F88C5C5-C6D4-4ABC-B0B7-75077F98E8A9}"/>
          </ac:graphicFrameMkLst>
        </pc:graphicFrameChg>
      </pc:sldChg>
      <pc:sldChg chg="modSp add mod modTransition modClrScheme chgLayout">
        <pc:chgData name="Lee Pinchbeck" userId="c2b74f1e-1697-4c86-8c6c-4a1eac94eb8d" providerId="ADAL" clId="{5C65E709-23CE-42F9-9656-BA1A72F7988C}" dt="2021-02-24T11:24:03.491" v="1279" actId="12269"/>
        <pc:sldMkLst>
          <pc:docMk/>
          <pc:sldMk cId="2222729787" sldId="285"/>
        </pc:sldMkLst>
        <pc:spChg chg="mod">
          <ac:chgData name="Lee Pinchbeck" userId="c2b74f1e-1697-4c86-8c6c-4a1eac94eb8d" providerId="ADAL" clId="{5C65E709-23CE-42F9-9656-BA1A72F7988C}" dt="2021-02-24T10:48:24.846" v="1145" actId="26606"/>
          <ac:spMkLst>
            <pc:docMk/>
            <pc:sldMk cId="2222729787" sldId="285"/>
            <ac:spMk id="2" creationId="{32C436E5-B64D-4031-9047-5CBCCA107B8B}"/>
          </ac:spMkLst>
        </pc:spChg>
        <pc:spChg chg="mod">
          <ac:chgData name="Lee Pinchbeck" userId="c2b74f1e-1697-4c86-8c6c-4a1eac94eb8d" providerId="ADAL" clId="{5C65E709-23CE-42F9-9656-BA1A72F7988C}" dt="2021-02-24T10:48:24.846" v="1145" actId="26606"/>
          <ac:spMkLst>
            <pc:docMk/>
            <pc:sldMk cId="2222729787" sldId="285"/>
            <ac:spMk id="5" creationId="{3369C7D4-BA02-4A53-93B0-DAD05B595453}"/>
          </ac:spMkLst>
        </pc:spChg>
        <pc:graphicFrameChg chg="mod modGraphic">
          <ac:chgData name="Lee Pinchbeck" userId="c2b74f1e-1697-4c86-8c6c-4a1eac94eb8d" providerId="ADAL" clId="{5C65E709-23CE-42F9-9656-BA1A72F7988C}" dt="2021-02-24T11:24:03.491" v="1279" actId="12269"/>
          <ac:graphicFrameMkLst>
            <pc:docMk/>
            <pc:sldMk cId="2222729787" sldId="285"/>
            <ac:graphicFrameMk id="7" creationId="{1F88C5C5-C6D4-4ABC-B0B7-75077F98E8A9}"/>
          </ac:graphicFrameMkLst>
        </pc:graphicFrameChg>
      </pc:sldChg>
      <pc:sldChg chg="addSp delSp modSp add mod modTransition modClrScheme chgLayout">
        <pc:chgData name="Lee Pinchbeck" userId="c2b74f1e-1697-4c86-8c6c-4a1eac94eb8d" providerId="ADAL" clId="{5C65E709-23CE-42F9-9656-BA1A72F7988C}" dt="2021-02-24T12:26:23.780" v="1570" actId="1076"/>
        <pc:sldMkLst>
          <pc:docMk/>
          <pc:sldMk cId="1058411551" sldId="286"/>
        </pc:sldMkLst>
        <pc:spChg chg="mod ord">
          <ac:chgData name="Lee Pinchbeck" userId="c2b74f1e-1697-4c86-8c6c-4a1eac94eb8d" providerId="ADAL" clId="{5C65E709-23CE-42F9-9656-BA1A72F7988C}" dt="2021-02-24T10:50:06.725" v="1149" actId="26606"/>
          <ac:spMkLst>
            <pc:docMk/>
            <pc:sldMk cId="1058411551" sldId="286"/>
            <ac:spMk id="2" creationId="{32C436E5-B64D-4031-9047-5CBCCA107B8B}"/>
          </ac:spMkLst>
        </pc:spChg>
        <pc:spChg chg="del mod">
          <ac:chgData name="Lee Pinchbeck" userId="c2b74f1e-1697-4c86-8c6c-4a1eac94eb8d" providerId="ADAL" clId="{5C65E709-23CE-42F9-9656-BA1A72F7988C}" dt="2021-02-24T10:50:06.725" v="1149" actId="26606"/>
          <ac:spMkLst>
            <pc:docMk/>
            <pc:sldMk cId="1058411551" sldId="286"/>
            <ac:spMk id="3" creationId="{87DF95D4-9E68-48A0-9626-7EEE67C3B0C9}"/>
          </ac:spMkLst>
        </pc:spChg>
        <pc:spChg chg="mod">
          <ac:chgData name="Lee Pinchbeck" userId="c2b74f1e-1697-4c86-8c6c-4a1eac94eb8d" providerId="ADAL" clId="{5C65E709-23CE-42F9-9656-BA1A72F7988C}" dt="2021-02-24T12:26:23.780" v="1570" actId="1076"/>
          <ac:spMkLst>
            <pc:docMk/>
            <pc:sldMk cId="1058411551" sldId="286"/>
            <ac:spMk id="5" creationId="{24B20A06-A5D7-40BB-89F4-EAB2C7E64F69}"/>
          </ac:spMkLst>
        </pc:spChg>
        <pc:graphicFrameChg chg="add">
          <ac:chgData name="Lee Pinchbeck" userId="c2b74f1e-1697-4c86-8c6c-4a1eac94eb8d" providerId="ADAL" clId="{5C65E709-23CE-42F9-9656-BA1A72F7988C}" dt="2021-02-24T10:50:06.725" v="1149" actId="26606"/>
          <ac:graphicFrameMkLst>
            <pc:docMk/>
            <pc:sldMk cId="1058411551" sldId="286"/>
            <ac:graphicFrameMk id="7" creationId="{F290F736-7378-4B38-9BE4-10E3FF1977C7}"/>
          </ac:graphicFrameMkLst>
        </pc:graphicFrameChg>
      </pc:sldChg>
      <pc:sldChg chg="addSp delSp modSp new mod">
        <pc:chgData name="Lee Pinchbeck" userId="c2b74f1e-1697-4c86-8c6c-4a1eac94eb8d" providerId="ADAL" clId="{5C65E709-23CE-42F9-9656-BA1A72F7988C}" dt="2021-02-24T11:00:22.041" v="1175" actId="478"/>
        <pc:sldMkLst>
          <pc:docMk/>
          <pc:sldMk cId="3288889345" sldId="287"/>
        </pc:sldMkLst>
        <pc:spChg chg="del">
          <ac:chgData name="Lee Pinchbeck" userId="c2b74f1e-1697-4c86-8c6c-4a1eac94eb8d" providerId="ADAL" clId="{5C65E709-23CE-42F9-9656-BA1A72F7988C}" dt="2021-02-24T11:00:11.953" v="1173"/>
          <ac:spMkLst>
            <pc:docMk/>
            <pc:sldMk cId="3288889345" sldId="287"/>
            <ac:spMk id="2" creationId="{351B2773-532D-4BCF-BC8F-88F39197C10F}"/>
          </ac:spMkLst>
        </pc:spChg>
        <pc:spChg chg="del">
          <ac:chgData name="Lee Pinchbeck" userId="c2b74f1e-1697-4c86-8c6c-4a1eac94eb8d" providerId="ADAL" clId="{5C65E709-23CE-42F9-9656-BA1A72F7988C}" dt="2021-02-24T11:00:11.953" v="1173"/>
          <ac:spMkLst>
            <pc:docMk/>
            <pc:sldMk cId="3288889345" sldId="287"/>
            <ac:spMk id="3" creationId="{00F7DD32-28CD-462A-9E44-47A86016FC0E}"/>
          </ac:spMkLst>
        </pc:spChg>
        <pc:spChg chg="del">
          <ac:chgData name="Lee Pinchbeck" userId="c2b74f1e-1697-4c86-8c6c-4a1eac94eb8d" providerId="ADAL" clId="{5C65E709-23CE-42F9-9656-BA1A72F7988C}" dt="2021-02-24T11:00:11.953" v="1173"/>
          <ac:spMkLst>
            <pc:docMk/>
            <pc:sldMk cId="3288889345" sldId="287"/>
            <ac:spMk id="4" creationId="{263BDF67-0509-4D44-AF16-4D2DB21744E3}"/>
          </ac:spMkLst>
        </pc:spChg>
        <pc:spChg chg="add del mod">
          <ac:chgData name="Lee Pinchbeck" userId="c2b74f1e-1697-4c86-8c6c-4a1eac94eb8d" providerId="ADAL" clId="{5C65E709-23CE-42F9-9656-BA1A72F7988C}" dt="2021-02-24T11:00:19.980" v="1174" actId="478"/>
          <ac:spMkLst>
            <pc:docMk/>
            <pc:sldMk cId="3288889345" sldId="287"/>
            <ac:spMk id="5" creationId="{0419574F-A193-4B80-884E-4914CF34D58C}"/>
          </ac:spMkLst>
        </pc:spChg>
        <pc:spChg chg="add del mod">
          <ac:chgData name="Lee Pinchbeck" userId="c2b74f1e-1697-4c86-8c6c-4a1eac94eb8d" providerId="ADAL" clId="{5C65E709-23CE-42F9-9656-BA1A72F7988C}" dt="2021-02-24T11:00:22.041" v="1175" actId="478"/>
          <ac:spMkLst>
            <pc:docMk/>
            <pc:sldMk cId="3288889345" sldId="287"/>
            <ac:spMk id="6" creationId="{E541CB0D-47C9-4496-85A3-1DB9C0112EAD}"/>
          </ac:spMkLst>
        </pc:spChg>
      </pc:sldChg>
      <pc:sldChg chg="addSp delSp modSp new mod">
        <pc:chgData name="Lee Pinchbeck" userId="c2b74f1e-1697-4c86-8c6c-4a1eac94eb8d" providerId="ADAL" clId="{5C65E709-23CE-42F9-9656-BA1A72F7988C}" dt="2021-02-24T11:43:14.795" v="1351" actId="207"/>
        <pc:sldMkLst>
          <pc:docMk/>
          <pc:sldMk cId="2492588709" sldId="288"/>
        </pc:sldMkLst>
        <pc:spChg chg="del">
          <ac:chgData name="Lee Pinchbeck" userId="c2b74f1e-1697-4c86-8c6c-4a1eac94eb8d" providerId="ADAL" clId="{5C65E709-23CE-42F9-9656-BA1A72F7988C}" dt="2021-02-24T11:00:41.678" v="1177"/>
          <ac:spMkLst>
            <pc:docMk/>
            <pc:sldMk cId="2492588709" sldId="288"/>
            <ac:spMk id="2" creationId="{A2BAEDF5-9F55-4A46-B2A6-6CE5EE11B92B}"/>
          </ac:spMkLst>
        </pc:spChg>
        <pc:spChg chg="del">
          <ac:chgData name="Lee Pinchbeck" userId="c2b74f1e-1697-4c86-8c6c-4a1eac94eb8d" providerId="ADAL" clId="{5C65E709-23CE-42F9-9656-BA1A72F7988C}" dt="2021-02-24T11:00:41.678" v="1177"/>
          <ac:spMkLst>
            <pc:docMk/>
            <pc:sldMk cId="2492588709" sldId="288"/>
            <ac:spMk id="3" creationId="{3CFF28A1-7B4E-4037-BAB8-74DBEAB96DDE}"/>
          </ac:spMkLst>
        </pc:spChg>
        <pc:spChg chg="add mod">
          <ac:chgData name="Lee Pinchbeck" userId="c2b74f1e-1697-4c86-8c6c-4a1eac94eb8d" providerId="ADAL" clId="{5C65E709-23CE-42F9-9656-BA1A72F7988C}" dt="2021-02-24T11:01:03.883" v="1180" actId="14100"/>
          <ac:spMkLst>
            <pc:docMk/>
            <pc:sldMk cId="2492588709" sldId="288"/>
            <ac:spMk id="4" creationId="{29035382-B17A-43CA-AA9A-92CCD3C44A61}"/>
          </ac:spMkLst>
        </pc:spChg>
        <pc:spChg chg="add mod">
          <ac:chgData name="Lee Pinchbeck" userId="c2b74f1e-1697-4c86-8c6c-4a1eac94eb8d" providerId="ADAL" clId="{5C65E709-23CE-42F9-9656-BA1A72F7988C}" dt="2021-02-24T11:01:34.054" v="1186" actId="14100"/>
          <ac:spMkLst>
            <pc:docMk/>
            <pc:sldMk cId="2492588709" sldId="288"/>
            <ac:spMk id="5" creationId="{E030027B-4D1C-44A7-AEF3-E100D35A1A76}"/>
          </ac:spMkLst>
        </pc:spChg>
        <pc:spChg chg="add mod">
          <ac:chgData name="Lee Pinchbeck" userId="c2b74f1e-1697-4c86-8c6c-4a1eac94eb8d" providerId="ADAL" clId="{5C65E709-23CE-42F9-9656-BA1A72F7988C}" dt="2021-02-24T11:43:00.880" v="1350" actId="207"/>
          <ac:spMkLst>
            <pc:docMk/>
            <pc:sldMk cId="2492588709" sldId="288"/>
            <ac:spMk id="6" creationId="{F413575B-AB3F-43E6-A522-1DD1D23C3AB1}"/>
          </ac:spMkLst>
        </pc:spChg>
        <pc:spChg chg="add mod">
          <ac:chgData name="Lee Pinchbeck" userId="c2b74f1e-1697-4c86-8c6c-4a1eac94eb8d" providerId="ADAL" clId="{5C65E709-23CE-42F9-9656-BA1A72F7988C}" dt="2021-02-24T11:43:14.795" v="1351" actId="207"/>
          <ac:spMkLst>
            <pc:docMk/>
            <pc:sldMk cId="2492588709" sldId="288"/>
            <ac:spMk id="7" creationId="{33ADA349-6545-4549-B7A4-FF9EB492F492}"/>
          </ac:spMkLst>
        </pc:spChg>
        <pc:spChg chg="add mod">
          <ac:chgData name="Lee Pinchbeck" userId="c2b74f1e-1697-4c86-8c6c-4a1eac94eb8d" providerId="ADAL" clId="{5C65E709-23CE-42F9-9656-BA1A72F7988C}" dt="2021-02-24T11:03:01.895" v="1201" actId="1076"/>
          <ac:spMkLst>
            <pc:docMk/>
            <pc:sldMk cId="2492588709" sldId="288"/>
            <ac:spMk id="8" creationId="{C0DF467C-CA7A-4D38-B7C7-CCC9ABCD282C}"/>
          </ac:spMkLst>
        </pc:spChg>
      </pc:sldChg>
      <pc:sldMasterChg chg="delSp mod modTransition addSldLayout delSldLayout modSldLayout">
        <pc:chgData name="Lee Pinchbeck" userId="c2b74f1e-1697-4c86-8c6c-4a1eac94eb8d" providerId="ADAL" clId="{5C65E709-23CE-42F9-9656-BA1A72F7988C}" dt="2021-02-18T17:32:24.005" v="1135"/>
        <pc:sldMasterMkLst>
          <pc:docMk/>
          <pc:sldMasterMk cId="3533822911" sldId="2147483648"/>
        </pc:sldMasterMkLst>
        <pc:picChg chg="del">
          <ac:chgData name="Lee Pinchbeck" userId="c2b74f1e-1697-4c86-8c6c-4a1eac94eb8d" providerId="ADAL" clId="{5C65E709-23CE-42F9-9656-BA1A72F7988C}" dt="2021-02-18T11:08:45.255" v="137" actId="478"/>
          <ac:picMkLst>
            <pc:docMk/>
            <pc:sldMasterMk cId="3533822911" sldId="2147483648"/>
            <ac:picMk id="15" creationId="{C520636D-F599-4A56-996B-C0C0C5E6D7E7}"/>
          </ac:picMkLst>
        </pc:picChg>
        <pc:sldLayoutChg chg="modTransition">
          <pc:chgData name="Lee Pinchbeck" userId="c2b74f1e-1697-4c86-8c6c-4a1eac94eb8d" providerId="ADAL" clId="{5C65E709-23CE-42F9-9656-BA1A72F7988C}" dt="2021-02-18T17:32:24.005" v="1135"/>
          <pc:sldLayoutMkLst>
            <pc:docMk/>
            <pc:sldMasterMk cId="3533822911" sldId="2147483648"/>
            <pc:sldLayoutMk cId="1396715863" sldId="2147483651"/>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1882067990" sldId="2147483663"/>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87723801" sldId="2147483667"/>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1402044894" sldId="2147483668"/>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4196694160" sldId="2147483669"/>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591677716" sldId="2147483670"/>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1197577699" sldId="2147483671"/>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2292312698" sldId="2147483672"/>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3671689380" sldId="2147483673"/>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1014592392" sldId="2147483674"/>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1871975267" sldId="2147483675"/>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3836661219" sldId="2147483677"/>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3044969994" sldId="2147483679"/>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2486890392" sldId="2147483680"/>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1191149435" sldId="2147483684"/>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2287764786" sldId="2147483686"/>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1763219365" sldId="2147483687"/>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2432666978" sldId="2147483688"/>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1768054062" sldId="2147483689"/>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3948210261" sldId="2147483693"/>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4073301874" sldId="2147483694"/>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2489718242" sldId="2147483695"/>
          </pc:sldLayoutMkLst>
        </pc:sldLayoutChg>
        <pc:sldLayoutChg chg="modTransition">
          <pc:chgData name="Lee Pinchbeck" userId="c2b74f1e-1697-4c86-8c6c-4a1eac94eb8d" providerId="ADAL" clId="{5C65E709-23CE-42F9-9656-BA1A72F7988C}" dt="2021-02-18T17:32:24.005" v="1135"/>
          <pc:sldLayoutMkLst>
            <pc:docMk/>
            <pc:sldMasterMk cId="3533822911" sldId="2147483648"/>
            <pc:sldLayoutMk cId="3414006131" sldId="2147483698"/>
          </pc:sldLayoutMkLst>
        </pc:sldLayoutChg>
        <pc:sldLayoutChg chg="new del mod">
          <pc:chgData name="Lee Pinchbeck" userId="c2b74f1e-1697-4c86-8c6c-4a1eac94eb8d" providerId="ADAL" clId="{5C65E709-23CE-42F9-9656-BA1A72F7988C}" dt="2021-02-18T10:53:17.142" v="1" actId="2696"/>
          <pc:sldLayoutMkLst>
            <pc:docMk/>
            <pc:sldMasterMk cId="3533822911" sldId="2147483648"/>
            <pc:sldLayoutMk cId="3833236793" sldId="2147483699"/>
          </pc:sldLayoutMkLst>
        </pc:sldLayoutChg>
      </pc:sldMasterChg>
      <pc:sldMasterChg chg="addSp delSp mod modTransition modSldLayout">
        <pc:chgData name="Lee Pinchbeck" userId="c2b74f1e-1697-4c86-8c6c-4a1eac94eb8d" providerId="ADAL" clId="{5C65E709-23CE-42F9-9656-BA1A72F7988C}" dt="2021-02-18T17:32:24.005" v="1135"/>
        <pc:sldMasterMkLst>
          <pc:docMk/>
          <pc:sldMasterMk cId="2323697568" sldId="2147483699"/>
        </pc:sldMasterMkLst>
        <pc:picChg chg="add del">
          <ac:chgData name="Lee Pinchbeck" userId="c2b74f1e-1697-4c86-8c6c-4a1eac94eb8d" providerId="ADAL" clId="{5C65E709-23CE-42F9-9656-BA1A72F7988C}" dt="2021-02-18T11:09:53.501" v="138" actId="478"/>
          <ac:picMkLst>
            <pc:docMk/>
            <pc:sldMasterMk cId="2323697568" sldId="2147483699"/>
            <ac:picMk id="7" creationId="{AF4E881D-208B-4533-A9AD-0114C956A032}"/>
          </ac:picMkLst>
        </pc:picChg>
        <pc:sldLayoutChg chg="modTransition">
          <pc:chgData name="Lee Pinchbeck" userId="c2b74f1e-1697-4c86-8c6c-4a1eac94eb8d" providerId="ADAL" clId="{5C65E709-23CE-42F9-9656-BA1A72F7988C}" dt="2021-02-18T17:32:24.005" v="1135"/>
          <pc:sldLayoutMkLst>
            <pc:docMk/>
            <pc:sldMasterMk cId="2323697568" sldId="2147483699"/>
            <pc:sldLayoutMk cId="1831170160" sldId="2147483700"/>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3881440931" sldId="2147483701"/>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971472842" sldId="2147483702"/>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759960543" sldId="2147483703"/>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1075485591" sldId="2147483704"/>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2314988903" sldId="2147483705"/>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535188211" sldId="2147483706"/>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1499958281" sldId="2147483707"/>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1709784230" sldId="2147483708"/>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4073074804" sldId="2147483709"/>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3710792985" sldId="2147483710"/>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165575596" sldId="2147483711"/>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1461089429" sldId="2147483712"/>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2213126896" sldId="2147483713"/>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2011531221" sldId="2147483714"/>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2785682771" sldId="2147483715"/>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4113983156" sldId="2147483716"/>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3627878983" sldId="2147483717"/>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1132192128" sldId="2147483718"/>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2142431543" sldId="2147483719"/>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2109668059" sldId="2147483720"/>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2331039051" sldId="2147483721"/>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701648876" sldId="2147483722"/>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4126665017" sldId="2147483723"/>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83333479" sldId="2147483724"/>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4186532744" sldId="2147483725"/>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1705624253" sldId="2147483726"/>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3586674540" sldId="2147483727"/>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1543022223" sldId="2147483728"/>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2418002978" sldId="2147483729"/>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2608426435" sldId="2147483730"/>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1055200876" sldId="2147483731"/>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2184389351" sldId="2147483732"/>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3778468736" sldId="2147483733"/>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1517500643" sldId="2147483734"/>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3702072653" sldId="2147483735"/>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851942259" sldId="2147483736"/>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14180285" sldId="2147483737"/>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1660118392" sldId="2147483738"/>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1389993845" sldId="2147483739"/>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2028862715" sldId="2147483740"/>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565357863" sldId="2147483741"/>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1659100907" sldId="2147483742"/>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3044720958" sldId="2147483743"/>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2299210895" sldId="2147483744"/>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150096245" sldId="2147483745"/>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1777972024" sldId="2147483746"/>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3245035280" sldId="2147483747"/>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3250432727" sldId="2147483748"/>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1961882776" sldId="2147483749"/>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543871173" sldId="2147483750"/>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2726833112" sldId="2147483751"/>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1687275974" sldId="2147483752"/>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2371715983" sldId="2147483753"/>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2801561529" sldId="2147483754"/>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3411635349" sldId="2147483755"/>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1646008434" sldId="2147483756"/>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849066230" sldId="2147483757"/>
          </pc:sldLayoutMkLst>
        </pc:sldLayoutChg>
        <pc:sldLayoutChg chg="modTransition">
          <pc:chgData name="Lee Pinchbeck" userId="c2b74f1e-1697-4c86-8c6c-4a1eac94eb8d" providerId="ADAL" clId="{5C65E709-23CE-42F9-9656-BA1A72F7988C}" dt="2021-02-18T17:32:24.005" v="1135"/>
          <pc:sldLayoutMkLst>
            <pc:docMk/>
            <pc:sldMasterMk cId="2323697568" sldId="2147483699"/>
            <pc:sldLayoutMk cId="3792758676" sldId="2147483758"/>
          </pc:sldLayoutMkLst>
        </pc:sldLayoutChg>
      </pc:sldMasterChg>
      <pc:sldMasterChg chg="modSldLayout">
        <pc:chgData name="Lee Pinchbeck" userId="c2b74f1e-1697-4c86-8c6c-4a1eac94eb8d" providerId="ADAL" clId="{5C65E709-23CE-42F9-9656-BA1A72F7988C}" dt="2021-02-24T10:46:52.993" v="1138"/>
        <pc:sldMasterMkLst>
          <pc:docMk/>
          <pc:sldMasterMk cId="2975044907" sldId="2147483759"/>
        </pc:sldMasterMkLst>
        <pc:sldLayoutChg chg="delSp">
          <pc:chgData name="Lee Pinchbeck" userId="c2b74f1e-1697-4c86-8c6c-4a1eac94eb8d" providerId="ADAL" clId="{5C65E709-23CE-42F9-9656-BA1A72F7988C}" dt="2021-02-24T10:46:52.993" v="1138"/>
          <pc:sldLayoutMkLst>
            <pc:docMk/>
            <pc:sldMasterMk cId="2975044907" sldId="2147483759"/>
            <pc:sldLayoutMk cId="681899178" sldId="2147483795"/>
          </pc:sldLayoutMkLst>
          <pc:spChg chg="del">
            <ac:chgData name="Lee Pinchbeck" userId="c2b74f1e-1697-4c86-8c6c-4a1eac94eb8d" providerId="ADAL" clId="{5C65E709-23CE-42F9-9656-BA1A72F7988C}" dt="2021-02-24T10:46:52.993" v="1138"/>
            <ac:spMkLst>
              <pc:docMk/>
              <pc:sldMasterMk cId="2975044907" sldId="2147483759"/>
              <pc:sldLayoutMk cId="681899178" sldId="2147483795"/>
              <ac:spMk id="7" creationId="{9C10C1FC-FD34-496E-A812-CDFA27080861}"/>
            </ac:spMkLst>
          </pc:spChg>
        </pc:sldLayoutChg>
        <pc:sldLayoutChg chg="delSp">
          <pc:chgData name="Lee Pinchbeck" userId="c2b74f1e-1697-4c86-8c6c-4a1eac94eb8d" providerId="ADAL" clId="{5C65E709-23CE-42F9-9656-BA1A72F7988C}" dt="2021-02-24T10:46:52.993" v="1138"/>
          <pc:sldLayoutMkLst>
            <pc:docMk/>
            <pc:sldMasterMk cId="2975044907" sldId="2147483759"/>
            <pc:sldLayoutMk cId="2731960299" sldId="2147483796"/>
          </pc:sldLayoutMkLst>
          <pc:spChg chg="del">
            <ac:chgData name="Lee Pinchbeck" userId="c2b74f1e-1697-4c86-8c6c-4a1eac94eb8d" providerId="ADAL" clId="{5C65E709-23CE-42F9-9656-BA1A72F7988C}" dt="2021-02-24T10:46:52.993" v="1138"/>
            <ac:spMkLst>
              <pc:docMk/>
              <pc:sldMasterMk cId="2975044907" sldId="2147483759"/>
              <pc:sldLayoutMk cId="2731960299" sldId="2147483796"/>
              <ac:spMk id="7" creationId="{9C10C1FC-FD34-496E-A812-CDFA27080861}"/>
            </ac:spMkLst>
          </pc:spChg>
        </pc:sldLayoutChg>
      </pc:sldMasterChg>
    </pc:docChg>
  </pc:docChgLst>
  <pc:docChgLst>
    <pc:chgData name="Lee" userId="c2b74f1e-1697-4c86-8c6c-4a1eac94eb8d" providerId="ADAL" clId="{5C65E709-23CE-42F9-9656-BA1A72F7988C}"/>
    <pc:docChg chg="custSel mod modSld">
      <pc:chgData name="Lee" userId="c2b74f1e-1697-4c86-8c6c-4a1eac94eb8d" providerId="ADAL" clId="{5C65E709-23CE-42F9-9656-BA1A72F7988C}" dt="2021-02-24T14:33:16.566" v="31" actId="113"/>
      <pc:docMkLst>
        <pc:docMk/>
      </pc:docMkLst>
      <pc:sldChg chg="modSp mod">
        <pc:chgData name="Lee" userId="c2b74f1e-1697-4c86-8c6c-4a1eac94eb8d" providerId="ADAL" clId="{5C65E709-23CE-42F9-9656-BA1A72F7988C}" dt="2021-02-24T14:33:16.566" v="31" actId="113"/>
        <pc:sldMkLst>
          <pc:docMk/>
          <pc:sldMk cId="1006250623" sldId="262"/>
        </pc:sldMkLst>
        <pc:spChg chg="mod">
          <ac:chgData name="Lee" userId="c2b74f1e-1697-4c86-8c6c-4a1eac94eb8d" providerId="ADAL" clId="{5C65E709-23CE-42F9-9656-BA1A72F7988C}" dt="2021-02-24T14:33:08.593" v="29" actId="113"/>
          <ac:spMkLst>
            <pc:docMk/>
            <pc:sldMk cId="1006250623" sldId="262"/>
            <ac:spMk id="8" creationId="{62618BB6-AE16-40B0-BCB9-49BF3E302555}"/>
          </ac:spMkLst>
        </pc:spChg>
        <pc:spChg chg="mod">
          <ac:chgData name="Lee" userId="c2b74f1e-1697-4c86-8c6c-4a1eac94eb8d" providerId="ADAL" clId="{5C65E709-23CE-42F9-9656-BA1A72F7988C}" dt="2021-02-24T14:33:00.219" v="27" actId="113"/>
          <ac:spMkLst>
            <pc:docMk/>
            <pc:sldMk cId="1006250623" sldId="262"/>
            <ac:spMk id="10" creationId="{51CD77E5-908D-41A7-BDC8-071D7866A721}"/>
          </ac:spMkLst>
        </pc:spChg>
        <pc:spChg chg="mod">
          <ac:chgData name="Lee" userId="c2b74f1e-1697-4c86-8c6c-4a1eac94eb8d" providerId="ADAL" clId="{5C65E709-23CE-42F9-9656-BA1A72F7988C}" dt="2021-02-24T14:33:12.292" v="30" actId="113"/>
          <ac:spMkLst>
            <pc:docMk/>
            <pc:sldMk cId="1006250623" sldId="262"/>
            <ac:spMk id="12" creationId="{EFAC7F4A-F9A1-4399-AAA1-EF598A54D346}"/>
          </ac:spMkLst>
        </pc:spChg>
        <pc:spChg chg="mod">
          <ac:chgData name="Lee" userId="c2b74f1e-1697-4c86-8c6c-4a1eac94eb8d" providerId="ADAL" clId="{5C65E709-23CE-42F9-9656-BA1A72F7988C}" dt="2021-02-24T14:33:04.539" v="28" actId="113"/>
          <ac:spMkLst>
            <pc:docMk/>
            <pc:sldMk cId="1006250623" sldId="262"/>
            <ac:spMk id="14" creationId="{F431D949-3D76-4076-858C-AF7D5F570998}"/>
          </ac:spMkLst>
        </pc:spChg>
        <pc:spChg chg="mod">
          <ac:chgData name="Lee" userId="c2b74f1e-1697-4c86-8c6c-4a1eac94eb8d" providerId="ADAL" clId="{5C65E709-23CE-42F9-9656-BA1A72F7988C}" dt="2021-02-24T14:33:16.566" v="31" actId="113"/>
          <ac:spMkLst>
            <pc:docMk/>
            <pc:sldMk cId="1006250623" sldId="262"/>
            <ac:spMk id="16" creationId="{12A1EE53-2F20-44A1-B0E3-157703DB5A98}"/>
          </ac:spMkLst>
        </pc:spChg>
      </pc:sldChg>
      <pc:sldChg chg="modSp mod">
        <pc:chgData name="Lee" userId="c2b74f1e-1697-4c86-8c6c-4a1eac94eb8d" providerId="ADAL" clId="{5C65E709-23CE-42F9-9656-BA1A72F7988C}" dt="2021-02-24T13:03:03.587" v="5" actId="20577"/>
        <pc:sldMkLst>
          <pc:docMk/>
          <pc:sldMk cId="2695487071" sldId="270"/>
        </pc:sldMkLst>
        <pc:spChg chg="mod">
          <ac:chgData name="Lee" userId="c2b74f1e-1697-4c86-8c6c-4a1eac94eb8d" providerId="ADAL" clId="{5C65E709-23CE-42F9-9656-BA1A72F7988C}" dt="2021-02-24T13:03:03.587" v="5" actId="20577"/>
          <ac:spMkLst>
            <pc:docMk/>
            <pc:sldMk cId="2695487071" sldId="270"/>
            <ac:spMk id="3" creationId="{87DF95D4-9E68-48A0-9626-7EEE67C3B0C9}"/>
          </ac:spMkLst>
        </pc:spChg>
      </pc:sldChg>
      <pc:sldChg chg="modSp mod modClrScheme chgLayout">
        <pc:chgData name="Lee" userId="c2b74f1e-1697-4c86-8c6c-4a1eac94eb8d" providerId="ADAL" clId="{5C65E709-23CE-42F9-9656-BA1A72F7988C}" dt="2021-02-24T13:03:49.636" v="11" actId="1076"/>
        <pc:sldMkLst>
          <pc:docMk/>
          <pc:sldMk cId="1397311406" sldId="279"/>
        </pc:sldMkLst>
        <pc:spChg chg="mod">
          <ac:chgData name="Lee" userId="c2b74f1e-1697-4c86-8c6c-4a1eac94eb8d" providerId="ADAL" clId="{5C65E709-23CE-42F9-9656-BA1A72F7988C}" dt="2021-02-24T13:03:33.649" v="7" actId="14100"/>
          <ac:spMkLst>
            <pc:docMk/>
            <pc:sldMk cId="1397311406" sldId="279"/>
            <ac:spMk id="2" creationId="{32C436E5-B64D-4031-9047-5CBCCA107B8B}"/>
          </ac:spMkLst>
        </pc:spChg>
        <pc:spChg chg="mod ord">
          <ac:chgData name="Lee" userId="c2b74f1e-1697-4c86-8c6c-4a1eac94eb8d" providerId="ADAL" clId="{5C65E709-23CE-42F9-9656-BA1A72F7988C}" dt="2021-02-24T13:03:49.636" v="11" actId="1076"/>
          <ac:spMkLst>
            <pc:docMk/>
            <pc:sldMk cId="1397311406" sldId="279"/>
            <ac:spMk id="5" creationId="{0119D554-9EF2-40F4-A9CC-72C29DBDEDD4}"/>
          </ac:spMkLst>
        </pc:spChg>
        <pc:graphicFrameChg chg="mod modGraphic">
          <ac:chgData name="Lee" userId="c2b74f1e-1697-4c86-8c6c-4a1eac94eb8d" providerId="ADAL" clId="{5C65E709-23CE-42F9-9656-BA1A72F7988C}" dt="2021-02-24T13:03:22.921" v="6" actId="26606"/>
          <ac:graphicFrameMkLst>
            <pc:docMk/>
            <pc:sldMk cId="1397311406" sldId="279"/>
            <ac:graphicFrameMk id="7" creationId="{2C5B8A13-BBF5-4DB9-99AE-6AFE372E7593}"/>
          </ac:graphicFrameMkLst>
        </pc:graphicFrameChg>
      </pc:sldChg>
      <pc:sldChg chg="modSp mod modClrScheme chgLayout">
        <pc:chgData name="Lee" userId="c2b74f1e-1697-4c86-8c6c-4a1eac94eb8d" providerId="ADAL" clId="{5C65E709-23CE-42F9-9656-BA1A72F7988C}" dt="2021-02-24T13:04:23.972" v="17" actId="1076"/>
        <pc:sldMkLst>
          <pc:docMk/>
          <pc:sldMk cId="1058411551" sldId="286"/>
        </pc:sldMkLst>
        <pc:spChg chg="mod">
          <ac:chgData name="Lee" userId="c2b74f1e-1697-4c86-8c6c-4a1eac94eb8d" providerId="ADAL" clId="{5C65E709-23CE-42F9-9656-BA1A72F7988C}" dt="2021-02-24T13:03:56.210" v="12" actId="26606"/>
          <ac:spMkLst>
            <pc:docMk/>
            <pc:sldMk cId="1058411551" sldId="286"/>
            <ac:spMk id="2" creationId="{32C436E5-B64D-4031-9047-5CBCCA107B8B}"/>
          </ac:spMkLst>
        </pc:spChg>
        <pc:spChg chg="mod ord">
          <ac:chgData name="Lee" userId="c2b74f1e-1697-4c86-8c6c-4a1eac94eb8d" providerId="ADAL" clId="{5C65E709-23CE-42F9-9656-BA1A72F7988C}" dt="2021-02-24T13:04:23.972" v="17" actId="1076"/>
          <ac:spMkLst>
            <pc:docMk/>
            <pc:sldMk cId="1058411551" sldId="286"/>
            <ac:spMk id="5" creationId="{24B20A06-A5D7-40BB-89F4-EAB2C7E64F69}"/>
          </ac:spMkLst>
        </pc:spChg>
        <pc:graphicFrameChg chg="mod modGraphic">
          <ac:chgData name="Lee" userId="c2b74f1e-1697-4c86-8c6c-4a1eac94eb8d" providerId="ADAL" clId="{5C65E709-23CE-42F9-9656-BA1A72F7988C}" dt="2021-02-24T13:03:56.210" v="12" actId="26606"/>
          <ac:graphicFrameMkLst>
            <pc:docMk/>
            <pc:sldMk cId="1058411551" sldId="286"/>
            <ac:graphicFrameMk id="7" creationId="{F290F736-7378-4B38-9BE4-10E3FF1977C7}"/>
          </ac:graphicFrameMkLst>
        </pc:graphicFrameChg>
      </pc:sldChg>
    </pc:docChg>
  </pc:docChgLst>
  <pc:docChgLst>
    <pc:chgData name="Lee Pinchbeck" userId="S::lee.pinchbeck@ifsworld.com::c2b74f1e-1697-4c86-8c6c-4a1eac94eb8d" providerId="AD" clId="Web-{EF496E76-B878-4CB4-A250-CB2BAE0C002E}"/>
    <pc:docChg chg="modSld">
      <pc:chgData name="Lee Pinchbeck" userId="S::lee.pinchbeck@ifsworld.com::c2b74f1e-1697-4c86-8c6c-4a1eac94eb8d" providerId="AD" clId="Web-{EF496E76-B878-4CB4-A250-CB2BAE0C002E}" dt="2021-02-19T08:30:37.354" v="41"/>
      <pc:docMkLst>
        <pc:docMk/>
      </pc:docMkLst>
      <pc:sldChg chg="modSp">
        <pc:chgData name="Lee Pinchbeck" userId="S::lee.pinchbeck@ifsworld.com::c2b74f1e-1697-4c86-8c6c-4a1eac94eb8d" providerId="AD" clId="Web-{EF496E76-B878-4CB4-A250-CB2BAE0C002E}" dt="2021-02-19T08:23:44.236" v="1" actId="20577"/>
        <pc:sldMkLst>
          <pc:docMk/>
          <pc:sldMk cId="1006250623" sldId="262"/>
        </pc:sldMkLst>
        <pc:spChg chg="mod">
          <ac:chgData name="Lee Pinchbeck" userId="S::lee.pinchbeck@ifsworld.com::c2b74f1e-1697-4c86-8c6c-4a1eac94eb8d" providerId="AD" clId="Web-{EF496E76-B878-4CB4-A250-CB2BAE0C002E}" dt="2021-02-19T08:23:44.236" v="1" actId="20577"/>
          <ac:spMkLst>
            <pc:docMk/>
            <pc:sldMk cId="1006250623" sldId="262"/>
            <ac:spMk id="2" creationId="{8E76D215-C716-4920-ACDB-9D538C9EB1F9}"/>
          </ac:spMkLst>
        </pc:spChg>
      </pc:sldChg>
      <pc:sldChg chg="addSp modSp">
        <pc:chgData name="Lee Pinchbeck" userId="S::lee.pinchbeck@ifsworld.com::c2b74f1e-1697-4c86-8c6c-4a1eac94eb8d" providerId="AD" clId="Web-{EF496E76-B878-4CB4-A250-CB2BAE0C002E}" dt="2021-02-19T08:27:47.772" v="26" actId="20577"/>
        <pc:sldMkLst>
          <pc:docMk/>
          <pc:sldMk cId="3017571643" sldId="266"/>
        </pc:sldMkLst>
        <pc:spChg chg="add mod">
          <ac:chgData name="Lee Pinchbeck" userId="S::lee.pinchbeck@ifsworld.com::c2b74f1e-1697-4c86-8c6c-4a1eac94eb8d" providerId="AD" clId="Web-{EF496E76-B878-4CB4-A250-CB2BAE0C002E}" dt="2021-02-19T08:27:47.772" v="26" actId="20577"/>
          <ac:spMkLst>
            <pc:docMk/>
            <pc:sldMk cId="3017571643" sldId="266"/>
            <ac:spMk id="14" creationId="{9BF8810F-F597-4CA3-8269-1A9B35F618A8}"/>
          </ac:spMkLst>
        </pc:spChg>
      </pc:sldChg>
      <pc:sldChg chg="addSp modSp">
        <pc:chgData name="Lee Pinchbeck" userId="S::lee.pinchbeck@ifsworld.com::c2b74f1e-1697-4c86-8c6c-4a1eac94eb8d" providerId="AD" clId="Web-{EF496E76-B878-4CB4-A250-CB2BAE0C002E}" dt="2021-02-19T08:27:38.897" v="25" actId="20577"/>
        <pc:sldMkLst>
          <pc:docMk/>
          <pc:sldMk cId="600901504" sldId="267"/>
        </pc:sldMkLst>
        <pc:spChg chg="add mod">
          <ac:chgData name="Lee Pinchbeck" userId="S::lee.pinchbeck@ifsworld.com::c2b74f1e-1697-4c86-8c6c-4a1eac94eb8d" providerId="AD" clId="Web-{EF496E76-B878-4CB4-A250-CB2BAE0C002E}" dt="2021-02-19T08:27:38.897" v="25" actId="20577"/>
          <ac:spMkLst>
            <pc:docMk/>
            <pc:sldMk cId="600901504" sldId="267"/>
            <ac:spMk id="14" creationId="{ED5B39D0-995B-440D-8B5E-FED7D8535209}"/>
          </ac:spMkLst>
        </pc:spChg>
      </pc:sldChg>
      <pc:sldChg chg="addSp modSp">
        <pc:chgData name="Lee Pinchbeck" userId="S::lee.pinchbeck@ifsworld.com::c2b74f1e-1697-4c86-8c6c-4a1eac94eb8d" providerId="AD" clId="Web-{EF496E76-B878-4CB4-A250-CB2BAE0C002E}" dt="2021-02-19T08:26:38.568" v="18" actId="1076"/>
        <pc:sldMkLst>
          <pc:docMk/>
          <pc:sldMk cId="721557980" sldId="271"/>
        </pc:sldMkLst>
        <pc:spChg chg="add mod">
          <ac:chgData name="Lee Pinchbeck" userId="S::lee.pinchbeck@ifsworld.com::c2b74f1e-1697-4c86-8c6c-4a1eac94eb8d" providerId="AD" clId="Web-{EF496E76-B878-4CB4-A250-CB2BAE0C002E}" dt="2021-02-19T08:26:38.568" v="18" actId="1076"/>
          <ac:spMkLst>
            <pc:docMk/>
            <pc:sldMk cId="721557980" sldId="271"/>
            <ac:spMk id="14" creationId="{9876B17D-DF44-49BD-8B23-45C186293E34}"/>
          </ac:spMkLst>
        </pc:spChg>
      </pc:sldChg>
      <pc:sldChg chg="addSp modSp">
        <pc:chgData name="Lee Pinchbeck" userId="S::lee.pinchbeck@ifsworld.com::c2b74f1e-1697-4c86-8c6c-4a1eac94eb8d" providerId="AD" clId="Web-{EF496E76-B878-4CB4-A250-CB2BAE0C002E}" dt="2021-02-19T08:27:06.193" v="24"/>
        <pc:sldMkLst>
          <pc:docMk/>
          <pc:sldMk cId="2084231830" sldId="272"/>
        </pc:sldMkLst>
        <pc:spChg chg="add mod">
          <ac:chgData name="Lee Pinchbeck" userId="S::lee.pinchbeck@ifsworld.com::c2b74f1e-1697-4c86-8c6c-4a1eac94eb8d" providerId="AD" clId="Web-{EF496E76-B878-4CB4-A250-CB2BAE0C002E}" dt="2021-02-19T08:27:06.193" v="24"/>
          <ac:spMkLst>
            <pc:docMk/>
            <pc:sldMk cId="2084231830" sldId="272"/>
            <ac:spMk id="14" creationId="{94BE721F-49CF-4DEC-83A8-B06FA2D8476C}"/>
          </ac:spMkLst>
        </pc:spChg>
      </pc:sldChg>
      <pc:sldChg chg="addSp">
        <pc:chgData name="Lee Pinchbeck" userId="S::lee.pinchbeck@ifsworld.com::c2b74f1e-1697-4c86-8c6c-4a1eac94eb8d" providerId="AD" clId="Web-{EF496E76-B878-4CB4-A250-CB2BAE0C002E}" dt="2021-02-19T08:28:19.757" v="27"/>
        <pc:sldMkLst>
          <pc:docMk/>
          <pc:sldMk cId="873813666" sldId="274"/>
        </pc:sldMkLst>
        <pc:spChg chg="add">
          <ac:chgData name="Lee Pinchbeck" userId="S::lee.pinchbeck@ifsworld.com::c2b74f1e-1697-4c86-8c6c-4a1eac94eb8d" providerId="AD" clId="Web-{EF496E76-B878-4CB4-A250-CB2BAE0C002E}" dt="2021-02-19T08:28:19.757" v="27"/>
          <ac:spMkLst>
            <pc:docMk/>
            <pc:sldMk cId="873813666" sldId="274"/>
            <ac:spMk id="14" creationId="{C83DE5B2-D393-45CB-8EE3-DE7AE6B69529}"/>
          </ac:spMkLst>
        </pc:spChg>
      </pc:sldChg>
      <pc:sldChg chg="addSp modSp">
        <pc:chgData name="Lee Pinchbeck" userId="S::lee.pinchbeck@ifsworld.com::c2b74f1e-1697-4c86-8c6c-4a1eac94eb8d" providerId="AD" clId="Web-{EF496E76-B878-4CB4-A250-CB2BAE0C002E}" dt="2021-02-19T08:29:42.368" v="33" actId="1076"/>
        <pc:sldMkLst>
          <pc:docMk/>
          <pc:sldMk cId="2058105034" sldId="275"/>
        </pc:sldMkLst>
        <pc:spChg chg="add mod">
          <ac:chgData name="Lee Pinchbeck" userId="S::lee.pinchbeck@ifsworld.com::c2b74f1e-1697-4c86-8c6c-4a1eac94eb8d" providerId="AD" clId="Web-{EF496E76-B878-4CB4-A250-CB2BAE0C002E}" dt="2021-02-19T08:29:42.368" v="33" actId="1076"/>
          <ac:spMkLst>
            <pc:docMk/>
            <pc:sldMk cId="2058105034" sldId="275"/>
            <ac:spMk id="14" creationId="{C292FE7E-EDC5-495C-9133-436172B3C1C7}"/>
          </ac:spMkLst>
        </pc:spChg>
      </pc:sldChg>
      <pc:sldChg chg="addSp modSp">
        <pc:chgData name="Lee Pinchbeck" userId="S::lee.pinchbeck@ifsworld.com::c2b74f1e-1697-4c86-8c6c-4a1eac94eb8d" providerId="AD" clId="Web-{EF496E76-B878-4CB4-A250-CB2BAE0C002E}" dt="2021-02-19T08:30:17.572" v="39" actId="1076"/>
        <pc:sldMkLst>
          <pc:docMk/>
          <pc:sldMk cId="1397311406" sldId="279"/>
        </pc:sldMkLst>
        <pc:spChg chg="add mod">
          <ac:chgData name="Lee Pinchbeck" userId="S::lee.pinchbeck@ifsworld.com::c2b74f1e-1697-4c86-8c6c-4a1eac94eb8d" providerId="AD" clId="Web-{EF496E76-B878-4CB4-A250-CB2BAE0C002E}" dt="2021-02-19T08:30:17.572" v="39" actId="1076"/>
          <ac:spMkLst>
            <pc:docMk/>
            <pc:sldMk cId="1397311406" sldId="279"/>
            <ac:spMk id="5" creationId="{0119D554-9EF2-40F4-A9CC-72C29DBDEDD4}"/>
          </ac:spMkLst>
        </pc:spChg>
      </pc:sldChg>
      <pc:sldChg chg="addSp">
        <pc:chgData name="Lee Pinchbeck" userId="S::lee.pinchbeck@ifsworld.com::c2b74f1e-1697-4c86-8c6c-4a1eac94eb8d" providerId="AD" clId="Web-{EF496E76-B878-4CB4-A250-CB2BAE0C002E}" dt="2021-02-19T08:30:37.354" v="41"/>
        <pc:sldMkLst>
          <pc:docMk/>
          <pc:sldMk cId="3038541016" sldId="280"/>
        </pc:sldMkLst>
        <pc:spChg chg="add">
          <ac:chgData name="Lee Pinchbeck" userId="S::lee.pinchbeck@ifsworld.com::c2b74f1e-1697-4c86-8c6c-4a1eac94eb8d" providerId="AD" clId="Web-{EF496E76-B878-4CB4-A250-CB2BAE0C002E}" dt="2021-02-19T08:30:37.354" v="41"/>
          <ac:spMkLst>
            <pc:docMk/>
            <pc:sldMk cId="3038541016" sldId="280"/>
            <ac:spMk id="5" creationId="{E9D3E79D-12FA-4580-BC82-1B8BE7D58515}"/>
          </ac:spMkLst>
        </pc:spChg>
      </pc:sldChg>
      <pc:sldChg chg="addSp">
        <pc:chgData name="Lee Pinchbeck" userId="S::lee.pinchbeck@ifsworld.com::c2b74f1e-1697-4c86-8c6c-4a1eac94eb8d" providerId="AD" clId="Web-{EF496E76-B878-4CB4-A250-CB2BAE0C002E}" dt="2021-02-19T08:30:27.354" v="40"/>
        <pc:sldMkLst>
          <pc:docMk/>
          <pc:sldMk cId="1058411551" sldId="286"/>
        </pc:sldMkLst>
        <pc:spChg chg="add">
          <ac:chgData name="Lee Pinchbeck" userId="S::lee.pinchbeck@ifsworld.com::c2b74f1e-1697-4c86-8c6c-4a1eac94eb8d" providerId="AD" clId="Web-{EF496E76-B878-4CB4-A250-CB2BAE0C002E}" dt="2021-02-19T08:30:27.354" v="40"/>
          <ac:spMkLst>
            <pc:docMk/>
            <pc:sldMk cId="1058411551" sldId="286"/>
            <ac:spMk id="5" creationId="{24B20A06-A5D7-40BB-89F4-EAB2C7E64F69}"/>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 Target="../slides/slide4.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slide" Target="../slides/slide6.xml"/></Relationships>
</file>

<file path=ppt/diagrams/_rels/data1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 Target="../slides/slide2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slide" Target="../slides/slide14.xml"/></Relationships>
</file>

<file path=ppt/diagrams/_rels/data1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 Target="../slides/slide2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slide" Target="../slides/slide21.xml"/></Relationships>
</file>

<file path=ppt/diagrams/_rels/data1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 Target="../slides/slide15.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slide" Target="../slides/slide21.xml"/></Relationships>
</file>

<file path=ppt/diagrams/_rels/data1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 Target="../slides/slide16.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slide" Target="../slides/slide17.xml"/></Relationships>
</file>

<file path=ppt/diagrams/_rels/data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 Target="../slides/slide2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slide" Target="../slides/slide21.xml"/></Relationships>
</file>

<file path=ppt/diagrams/_rels/data1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 Target="../slides/slide2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slide" Target="../slides/slide21.xml"/></Relationships>
</file>

<file path=ppt/diagrams/_rels/data1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 Target="../slides/slide8.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slide" Target="../slides/slide21.xml"/></Relationships>
</file>

<file path=ppt/diagrams/_rels/data1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 Target="../slides/slide15.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slide" Target="../slides/slide20.xml"/></Relationships>
</file>

<file path=ppt/diagrams/_rels/data1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 Target="../slides/slide2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slide" Target="../slides/slide21.xml"/></Relationships>
</file>

<file path=ppt/diagrams/_rels/data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ata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 Target="../slides/slide6.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slide" Target="../slides/slide5.xml"/></Relationships>
</file>

<file path=ppt/diagrams/_rels/data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51.svg"/></Relationships>
</file>

<file path=ppt/diagrams/_rels/data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svg"/><Relationship Id="rId2" Type="http://schemas.openxmlformats.org/officeDocument/2006/relationships/slide" Target="../slides/slide6.xml"/><Relationship Id="rId1" Type="http://schemas.openxmlformats.org/officeDocument/2006/relationships/image" Target="../media/image43.png"/><Relationship Id="rId6" Type="http://schemas.openxmlformats.org/officeDocument/2006/relationships/image" Target="../media/image41.png"/><Relationship Id="rId5" Type="http://schemas.openxmlformats.org/officeDocument/2006/relationships/slide" Target="../slides/slide23.xml"/><Relationship Id="rId4" Type="http://schemas.openxmlformats.org/officeDocument/2006/relationships/image" Target="../media/image40.svg"/></Relationships>
</file>

<file path=ppt/diagrams/_rels/data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s/slide19.xml"/><Relationship Id="rId1" Type="http://schemas.openxmlformats.org/officeDocument/2006/relationships/image" Target="../media/image43.png"/><Relationship Id="rId5" Type="http://schemas.openxmlformats.org/officeDocument/2006/relationships/image" Target="../media/image45.png"/><Relationship Id="rId4" Type="http://schemas.openxmlformats.org/officeDocument/2006/relationships/slide" Target="../slides/slide7.xml"/></Relationships>
</file>

<file path=ppt/diagrams/_rels/data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 Target="../slides/slide8.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slide" Target="../slides/slide18.xml"/></Relationships>
</file>

<file path=ppt/diagrams/_rels/data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 Target="../slides/slide9.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slide" Target="../slides/slide24.xml"/></Relationships>
</file>

<file path=ppt/diagrams/_rels/data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 Target="../slides/slide10.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slide" Target="../slides/slide11.xml"/></Relationships>
</file>

<file path=ppt/diagrams/_rels/data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 Target="../slides/slide2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slide" Target="../slides/slide21.xml"/></Relationships>
</file>

<file path=ppt/diagrams/_rels/data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 Target="../slides/slide1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slide" Target="../slides/slide13.xml"/></Relationships>
</file>

<file path=ppt/diagrams/_rels/drawing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4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svg"/><Relationship Id="rId1" Type="http://schemas.openxmlformats.org/officeDocument/2006/relationships/image" Target="../media/image46.png"/><Relationship Id="rId4" Type="http://schemas.openxmlformats.org/officeDocument/2006/relationships/image" Target="../media/image5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CDF40-D246-4BB3-A13B-DD7B2A5540D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DD503D3-74AA-453F-8565-A34032AC464F}">
      <dgm:prSet/>
      <dgm:spPr/>
      <dgm:t>
        <a:bodyPr/>
        <a:lstStyle/>
        <a:p>
          <a:pPr>
            <a:lnSpc>
              <a:spcPct val="100000"/>
            </a:lnSpc>
          </a:pPr>
          <a:r>
            <a:rPr lang="en-US" b="1" baseline="0" dirty="0"/>
            <a:t>Yes</a:t>
          </a:r>
          <a:endParaRPr lang="en-US" dirty="0"/>
        </a:p>
      </dgm:t>
    </dgm:pt>
    <dgm:pt modelId="{42848BEF-4E09-48A4-870E-71615E0DE78B}" type="parTrans" cxnId="{F7C512E9-79AC-4DCA-9C10-69C0A56C8D51}">
      <dgm:prSet/>
      <dgm:spPr/>
      <dgm:t>
        <a:bodyPr/>
        <a:lstStyle/>
        <a:p>
          <a:endParaRPr lang="en-US"/>
        </a:p>
      </dgm:t>
    </dgm:pt>
    <dgm:pt modelId="{9C1DAB2A-5B45-49AA-8869-4C746DC6E6B0}" type="sibTrans" cxnId="{F7C512E9-79AC-4DCA-9C10-69C0A56C8D51}">
      <dgm:prSet/>
      <dgm:spPr/>
      <dgm:t>
        <a:bodyPr/>
        <a:lstStyle/>
        <a:p>
          <a:endParaRPr lang="en-US"/>
        </a:p>
      </dgm:t>
    </dgm:pt>
    <dgm:pt modelId="{9DAD8628-75CE-4B3C-A47B-8DF5B00A2DC2}">
      <dgm:prSet/>
      <dgm:spPr/>
      <dgm:t>
        <a:bodyPr/>
        <a:lstStyle/>
        <a:p>
          <a:pPr>
            <a:lnSpc>
              <a:spcPct val="100000"/>
            </a:lnSpc>
          </a:pPr>
          <a:r>
            <a:rPr lang="en-US" b="1" baseline="0"/>
            <a:t>No</a:t>
          </a:r>
          <a:endParaRPr lang="en-US"/>
        </a:p>
      </dgm:t>
    </dgm:pt>
    <dgm:pt modelId="{40B68F33-BD41-485C-B6C1-184FF2B9109B}" type="parTrans" cxnId="{34704018-4224-414A-80E6-04E7A1035DD1}">
      <dgm:prSet/>
      <dgm:spPr/>
      <dgm:t>
        <a:bodyPr/>
        <a:lstStyle/>
        <a:p>
          <a:endParaRPr lang="en-US"/>
        </a:p>
      </dgm:t>
    </dgm:pt>
    <dgm:pt modelId="{87AF931D-4065-4A6D-93D6-04E6D90BC487}" type="sibTrans" cxnId="{34704018-4224-414A-80E6-04E7A1035DD1}">
      <dgm:prSet/>
      <dgm:spPr/>
      <dgm:t>
        <a:bodyPr/>
        <a:lstStyle/>
        <a:p>
          <a:endParaRPr lang="en-US"/>
        </a:p>
      </dgm:t>
    </dgm:pt>
    <dgm:pt modelId="{2CE28CE4-CCA0-4ADB-BCD5-CB0F4D81C9B5}" type="pres">
      <dgm:prSet presAssocID="{56BCDF40-D246-4BB3-A13B-DD7B2A5540DB}" presName="root" presStyleCnt="0">
        <dgm:presLayoutVars>
          <dgm:dir/>
          <dgm:resizeHandles val="exact"/>
        </dgm:presLayoutVars>
      </dgm:prSet>
      <dgm:spPr/>
    </dgm:pt>
    <dgm:pt modelId="{00FB1F16-CCA1-42B9-BD47-8F899949194A}" type="pres">
      <dgm:prSet presAssocID="{0DD503D3-74AA-453F-8565-A34032AC464F}" presName="compNode" presStyleCnt="0"/>
      <dgm:spPr/>
    </dgm:pt>
    <dgm:pt modelId="{5F9D102B-C8D3-4116-8B44-902F0F3FF393}" type="pres">
      <dgm:prSet presAssocID="{0DD503D3-74AA-453F-8565-A34032AC464F}" presName="bgRect" presStyleLbl="bgShp" presStyleIdx="0" presStyleCnt="2"/>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D768AB-4533-4CD7-B6A3-8807AC3DCD96}" type="pres">
      <dgm:prSet presAssocID="{0DD503D3-74AA-453F-8565-A34032AC464F}"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mark"/>
        </a:ext>
      </dgm:extLst>
    </dgm:pt>
    <dgm:pt modelId="{2108A4FB-8EBE-4089-8AD3-4A8CCAD1F2BD}" type="pres">
      <dgm:prSet presAssocID="{0DD503D3-74AA-453F-8565-A34032AC464F}" presName="spaceRect" presStyleCnt="0"/>
      <dgm:spPr/>
    </dgm:pt>
    <dgm:pt modelId="{74914F22-5787-41B0-82B3-0FE18461C58B}" type="pres">
      <dgm:prSet presAssocID="{0DD503D3-74AA-453F-8565-A34032AC464F}" presName="parTx" presStyleLbl="revTx" presStyleIdx="0" presStyleCnt="2">
        <dgm:presLayoutVars>
          <dgm:chMax val="0"/>
          <dgm:chPref val="0"/>
        </dgm:presLayoutVars>
      </dgm:prSet>
      <dgm:spPr/>
    </dgm:pt>
    <dgm:pt modelId="{B7825D72-A575-4A2B-895A-19D8F35FCF06}" type="pres">
      <dgm:prSet presAssocID="{9C1DAB2A-5B45-49AA-8869-4C746DC6E6B0}" presName="sibTrans" presStyleCnt="0"/>
      <dgm:spPr/>
    </dgm:pt>
    <dgm:pt modelId="{173D8C65-6E47-4C7C-9CC4-18CE3C9276CE}" type="pres">
      <dgm:prSet presAssocID="{9DAD8628-75CE-4B3C-A47B-8DF5B00A2DC2}" presName="compNode" presStyleCnt="0"/>
      <dgm:spPr/>
    </dgm:pt>
    <dgm:pt modelId="{751E1685-F7A8-440E-A00D-5BFE2AF416E0}" type="pres">
      <dgm:prSet presAssocID="{9DAD8628-75CE-4B3C-A47B-8DF5B00A2DC2}" presName="bgRect" presStyleLbl="bgShp" presStyleIdx="1" presStyleCnt="2"/>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7ACD7BE-0F32-4CF7-B352-0AE21B83032F}" type="pres">
      <dgm:prSet presAssocID="{9DAD8628-75CE-4B3C-A47B-8DF5B00A2DC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bidden"/>
        </a:ext>
      </dgm:extLst>
    </dgm:pt>
    <dgm:pt modelId="{6338C843-AF3B-48C8-8C9B-3EED3A4D10DB}" type="pres">
      <dgm:prSet presAssocID="{9DAD8628-75CE-4B3C-A47B-8DF5B00A2DC2}" presName="spaceRect" presStyleCnt="0"/>
      <dgm:spPr/>
    </dgm:pt>
    <dgm:pt modelId="{B3265406-C47C-4FC3-BEDC-C5D566FF72C4}" type="pres">
      <dgm:prSet presAssocID="{9DAD8628-75CE-4B3C-A47B-8DF5B00A2DC2}" presName="parTx" presStyleLbl="revTx" presStyleIdx="1" presStyleCnt="2">
        <dgm:presLayoutVars>
          <dgm:chMax val="0"/>
          <dgm:chPref val="0"/>
        </dgm:presLayoutVars>
      </dgm:prSet>
      <dgm:spPr/>
    </dgm:pt>
  </dgm:ptLst>
  <dgm:cxnLst>
    <dgm:cxn modelId="{34704018-4224-414A-80E6-04E7A1035DD1}" srcId="{56BCDF40-D246-4BB3-A13B-DD7B2A5540DB}" destId="{9DAD8628-75CE-4B3C-A47B-8DF5B00A2DC2}" srcOrd="1" destOrd="0" parTransId="{40B68F33-BD41-485C-B6C1-184FF2B9109B}" sibTransId="{87AF931D-4065-4A6D-93D6-04E6D90BC487}"/>
    <dgm:cxn modelId="{72824F68-085C-48F1-95E9-5717BDC582C9}" type="presOf" srcId="{56BCDF40-D246-4BB3-A13B-DD7B2A5540DB}" destId="{2CE28CE4-CCA0-4ADB-BCD5-CB0F4D81C9B5}" srcOrd="0" destOrd="0" presId="urn:microsoft.com/office/officeart/2018/2/layout/IconVerticalSolidList"/>
    <dgm:cxn modelId="{B87016CA-6143-4E48-A136-C9301779F984}" type="presOf" srcId="{0DD503D3-74AA-453F-8565-A34032AC464F}" destId="{74914F22-5787-41B0-82B3-0FE18461C58B}" srcOrd="0" destOrd="0" presId="urn:microsoft.com/office/officeart/2018/2/layout/IconVerticalSolidList"/>
    <dgm:cxn modelId="{F7C512E9-79AC-4DCA-9C10-69C0A56C8D51}" srcId="{56BCDF40-D246-4BB3-A13B-DD7B2A5540DB}" destId="{0DD503D3-74AA-453F-8565-A34032AC464F}" srcOrd="0" destOrd="0" parTransId="{42848BEF-4E09-48A4-870E-71615E0DE78B}" sibTransId="{9C1DAB2A-5B45-49AA-8869-4C746DC6E6B0}"/>
    <dgm:cxn modelId="{6033A4EF-766B-4508-BC59-9551845A83FB}" type="presOf" srcId="{9DAD8628-75CE-4B3C-A47B-8DF5B00A2DC2}" destId="{B3265406-C47C-4FC3-BEDC-C5D566FF72C4}" srcOrd="0" destOrd="0" presId="urn:microsoft.com/office/officeart/2018/2/layout/IconVerticalSolidList"/>
    <dgm:cxn modelId="{EFFC5A08-FFD3-4859-953C-5F2E7A8DE76A}" type="presParOf" srcId="{2CE28CE4-CCA0-4ADB-BCD5-CB0F4D81C9B5}" destId="{00FB1F16-CCA1-42B9-BD47-8F899949194A}" srcOrd="0" destOrd="0" presId="urn:microsoft.com/office/officeart/2018/2/layout/IconVerticalSolidList"/>
    <dgm:cxn modelId="{FC93E8C6-1F18-4552-9F39-1227B0C00928}" type="presParOf" srcId="{00FB1F16-CCA1-42B9-BD47-8F899949194A}" destId="{5F9D102B-C8D3-4116-8B44-902F0F3FF393}" srcOrd="0" destOrd="0" presId="urn:microsoft.com/office/officeart/2018/2/layout/IconVerticalSolidList"/>
    <dgm:cxn modelId="{51142DF1-86C5-4E47-86AE-54E0D6610CE5}" type="presParOf" srcId="{00FB1F16-CCA1-42B9-BD47-8F899949194A}" destId="{1FD768AB-4533-4CD7-B6A3-8807AC3DCD96}" srcOrd="1" destOrd="0" presId="urn:microsoft.com/office/officeart/2018/2/layout/IconVerticalSolidList"/>
    <dgm:cxn modelId="{4FB9BAF7-2316-4E61-9C86-6A3F3F3BCB1E}" type="presParOf" srcId="{00FB1F16-CCA1-42B9-BD47-8F899949194A}" destId="{2108A4FB-8EBE-4089-8AD3-4A8CCAD1F2BD}" srcOrd="2" destOrd="0" presId="urn:microsoft.com/office/officeart/2018/2/layout/IconVerticalSolidList"/>
    <dgm:cxn modelId="{D11689EF-111C-4607-8BFC-3C9F7DBE34FD}" type="presParOf" srcId="{00FB1F16-CCA1-42B9-BD47-8F899949194A}" destId="{74914F22-5787-41B0-82B3-0FE18461C58B}" srcOrd="3" destOrd="0" presId="urn:microsoft.com/office/officeart/2018/2/layout/IconVerticalSolidList"/>
    <dgm:cxn modelId="{1772464E-9E7B-412A-8309-AE4BB58420DE}" type="presParOf" srcId="{2CE28CE4-CCA0-4ADB-BCD5-CB0F4D81C9B5}" destId="{B7825D72-A575-4A2B-895A-19D8F35FCF06}" srcOrd="1" destOrd="0" presId="urn:microsoft.com/office/officeart/2018/2/layout/IconVerticalSolidList"/>
    <dgm:cxn modelId="{CD0644AA-2E37-4BD8-890B-2D98AE5BD6D9}" type="presParOf" srcId="{2CE28CE4-CCA0-4ADB-BCD5-CB0F4D81C9B5}" destId="{173D8C65-6E47-4C7C-9CC4-18CE3C9276CE}" srcOrd="2" destOrd="0" presId="urn:microsoft.com/office/officeart/2018/2/layout/IconVerticalSolidList"/>
    <dgm:cxn modelId="{510CBDC6-1A6F-4F7A-97CE-BD1A1F989177}" type="presParOf" srcId="{173D8C65-6E47-4C7C-9CC4-18CE3C9276CE}" destId="{751E1685-F7A8-440E-A00D-5BFE2AF416E0}" srcOrd="0" destOrd="0" presId="urn:microsoft.com/office/officeart/2018/2/layout/IconVerticalSolidList"/>
    <dgm:cxn modelId="{FD7F1D95-2905-40CE-985A-B230462AF53E}" type="presParOf" srcId="{173D8C65-6E47-4C7C-9CC4-18CE3C9276CE}" destId="{57ACD7BE-0F32-4CF7-B352-0AE21B83032F}" srcOrd="1" destOrd="0" presId="urn:microsoft.com/office/officeart/2018/2/layout/IconVerticalSolidList"/>
    <dgm:cxn modelId="{C86709A4-9B81-4E2B-A473-EC312C0706DF}" type="presParOf" srcId="{173D8C65-6E47-4C7C-9CC4-18CE3C9276CE}" destId="{6338C843-AF3B-48C8-8C9B-3EED3A4D10DB}" srcOrd="2" destOrd="0" presId="urn:microsoft.com/office/officeart/2018/2/layout/IconVerticalSolidList"/>
    <dgm:cxn modelId="{D9788FCF-CA8A-4CCE-9B16-7D5E8DE240E9}" type="presParOf" srcId="{173D8C65-6E47-4C7C-9CC4-18CE3C9276CE}" destId="{B3265406-C47C-4FC3-BEDC-C5D566FF72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BCDF40-D246-4BB3-A13B-DD7B2A5540D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0DD503D3-74AA-453F-8565-A34032AC464F}">
      <dgm:prSet/>
      <dgm:spPr/>
      <dgm:t>
        <a:bodyPr/>
        <a:lstStyle/>
        <a:p>
          <a:pPr>
            <a:lnSpc>
              <a:spcPct val="100000"/>
            </a:lnSpc>
          </a:pPr>
          <a:r>
            <a:rPr lang="en-US" b="1" baseline="0" dirty="0"/>
            <a:t>Yes</a:t>
          </a:r>
          <a:endParaRPr lang="en-US" dirty="0"/>
        </a:p>
      </dgm:t>
    </dgm:pt>
    <dgm:pt modelId="{42848BEF-4E09-48A4-870E-71615E0DE78B}" type="parTrans" cxnId="{F7C512E9-79AC-4DCA-9C10-69C0A56C8D51}">
      <dgm:prSet/>
      <dgm:spPr/>
      <dgm:t>
        <a:bodyPr/>
        <a:lstStyle/>
        <a:p>
          <a:endParaRPr lang="en-US"/>
        </a:p>
      </dgm:t>
    </dgm:pt>
    <dgm:pt modelId="{9C1DAB2A-5B45-49AA-8869-4C746DC6E6B0}" type="sibTrans" cxnId="{F7C512E9-79AC-4DCA-9C10-69C0A56C8D51}">
      <dgm:prSet/>
      <dgm:spPr/>
      <dgm:t>
        <a:bodyPr/>
        <a:lstStyle/>
        <a:p>
          <a:endParaRPr lang="en-US"/>
        </a:p>
      </dgm:t>
    </dgm:pt>
    <dgm:pt modelId="{9DAD8628-75CE-4B3C-A47B-8DF5B00A2DC2}">
      <dgm:prSet/>
      <dgm:spPr/>
      <dgm:t>
        <a:bodyPr/>
        <a:lstStyle/>
        <a:p>
          <a:pPr>
            <a:lnSpc>
              <a:spcPct val="100000"/>
            </a:lnSpc>
          </a:pPr>
          <a:r>
            <a:rPr lang="en-US" b="1" baseline="0"/>
            <a:t>No</a:t>
          </a:r>
          <a:endParaRPr lang="en-US"/>
        </a:p>
      </dgm:t>
    </dgm:pt>
    <dgm:pt modelId="{40B68F33-BD41-485C-B6C1-184FF2B9109B}" type="parTrans" cxnId="{34704018-4224-414A-80E6-04E7A1035DD1}">
      <dgm:prSet/>
      <dgm:spPr/>
      <dgm:t>
        <a:bodyPr/>
        <a:lstStyle/>
        <a:p>
          <a:endParaRPr lang="en-US"/>
        </a:p>
      </dgm:t>
    </dgm:pt>
    <dgm:pt modelId="{87AF931D-4065-4A6D-93D6-04E6D90BC487}" type="sibTrans" cxnId="{34704018-4224-414A-80E6-04E7A1035DD1}">
      <dgm:prSet/>
      <dgm:spPr/>
      <dgm:t>
        <a:bodyPr/>
        <a:lstStyle/>
        <a:p>
          <a:endParaRPr lang="en-US"/>
        </a:p>
      </dgm:t>
    </dgm:pt>
    <dgm:pt modelId="{2CE28CE4-CCA0-4ADB-BCD5-CB0F4D81C9B5}" type="pres">
      <dgm:prSet presAssocID="{56BCDF40-D246-4BB3-A13B-DD7B2A5540DB}" presName="root" presStyleCnt="0">
        <dgm:presLayoutVars>
          <dgm:dir/>
          <dgm:resizeHandles val="exact"/>
        </dgm:presLayoutVars>
      </dgm:prSet>
      <dgm:spPr/>
    </dgm:pt>
    <dgm:pt modelId="{00FB1F16-CCA1-42B9-BD47-8F899949194A}" type="pres">
      <dgm:prSet presAssocID="{0DD503D3-74AA-453F-8565-A34032AC464F}" presName="compNode" presStyleCnt="0"/>
      <dgm:spPr/>
    </dgm:pt>
    <dgm:pt modelId="{5F9D102B-C8D3-4116-8B44-902F0F3FF393}" type="pres">
      <dgm:prSet presAssocID="{0DD503D3-74AA-453F-8565-A34032AC464F}" presName="bgRect" presStyleLbl="bgShp" presStyleIdx="0" presStyleCnt="2"/>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D768AB-4533-4CD7-B6A3-8807AC3DCD96}" type="pres">
      <dgm:prSet presAssocID="{0DD503D3-74AA-453F-8565-A34032AC464F}"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2108A4FB-8EBE-4089-8AD3-4A8CCAD1F2BD}" type="pres">
      <dgm:prSet presAssocID="{0DD503D3-74AA-453F-8565-A34032AC464F}" presName="spaceRect" presStyleCnt="0"/>
      <dgm:spPr/>
    </dgm:pt>
    <dgm:pt modelId="{74914F22-5787-41B0-82B3-0FE18461C58B}" type="pres">
      <dgm:prSet presAssocID="{0DD503D3-74AA-453F-8565-A34032AC464F}" presName="parTx" presStyleLbl="revTx" presStyleIdx="0" presStyleCnt="2">
        <dgm:presLayoutVars>
          <dgm:chMax val="0"/>
          <dgm:chPref val="0"/>
        </dgm:presLayoutVars>
      </dgm:prSet>
      <dgm:spPr/>
    </dgm:pt>
    <dgm:pt modelId="{B7825D72-A575-4A2B-895A-19D8F35FCF06}" type="pres">
      <dgm:prSet presAssocID="{9C1DAB2A-5B45-49AA-8869-4C746DC6E6B0}" presName="sibTrans" presStyleCnt="0"/>
      <dgm:spPr/>
    </dgm:pt>
    <dgm:pt modelId="{173D8C65-6E47-4C7C-9CC4-18CE3C9276CE}" type="pres">
      <dgm:prSet presAssocID="{9DAD8628-75CE-4B3C-A47B-8DF5B00A2DC2}" presName="compNode" presStyleCnt="0"/>
      <dgm:spPr/>
    </dgm:pt>
    <dgm:pt modelId="{751E1685-F7A8-440E-A00D-5BFE2AF416E0}" type="pres">
      <dgm:prSet presAssocID="{9DAD8628-75CE-4B3C-A47B-8DF5B00A2DC2}" presName="bgRect" presStyleLbl="bgShp" presStyleIdx="1" presStyleCnt="2"/>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7ACD7BE-0F32-4CF7-B352-0AE21B83032F}" type="pres">
      <dgm:prSet presAssocID="{9DAD8628-75CE-4B3C-A47B-8DF5B00A2DC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bidden"/>
        </a:ext>
      </dgm:extLst>
    </dgm:pt>
    <dgm:pt modelId="{6338C843-AF3B-48C8-8C9B-3EED3A4D10DB}" type="pres">
      <dgm:prSet presAssocID="{9DAD8628-75CE-4B3C-A47B-8DF5B00A2DC2}" presName="spaceRect" presStyleCnt="0"/>
      <dgm:spPr/>
    </dgm:pt>
    <dgm:pt modelId="{B3265406-C47C-4FC3-BEDC-C5D566FF72C4}" type="pres">
      <dgm:prSet presAssocID="{9DAD8628-75CE-4B3C-A47B-8DF5B00A2DC2}" presName="parTx" presStyleLbl="revTx" presStyleIdx="1" presStyleCnt="2">
        <dgm:presLayoutVars>
          <dgm:chMax val="0"/>
          <dgm:chPref val="0"/>
        </dgm:presLayoutVars>
      </dgm:prSet>
      <dgm:spPr/>
    </dgm:pt>
  </dgm:ptLst>
  <dgm:cxnLst>
    <dgm:cxn modelId="{34704018-4224-414A-80E6-04E7A1035DD1}" srcId="{56BCDF40-D246-4BB3-A13B-DD7B2A5540DB}" destId="{9DAD8628-75CE-4B3C-A47B-8DF5B00A2DC2}" srcOrd="1" destOrd="0" parTransId="{40B68F33-BD41-485C-B6C1-184FF2B9109B}" sibTransId="{87AF931D-4065-4A6D-93D6-04E6D90BC487}"/>
    <dgm:cxn modelId="{72824F68-085C-48F1-95E9-5717BDC582C9}" type="presOf" srcId="{56BCDF40-D246-4BB3-A13B-DD7B2A5540DB}" destId="{2CE28CE4-CCA0-4ADB-BCD5-CB0F4D81C9B5}" srcOrd="0" destOrd="0" presId="urn:microsoft.com/office/officeart/2018/2/layout/IconVerticalSolidList"/>
    <dgm:cxn modelId="{B87016CA-6143-4E48-A136-C9301779F984}" type="presOf" srcId="{0DD503D3-74AA-453F-8565-A34032AC464F}" destId="{74914F22-5787-41B0-82B3-0FE18461C58B}" srcOrd="0" destOrd="0" presId="urn:microsoft.com/office/officeart/2018/2/layout/IconVerticalSolidList"/>
    <dgm:cxn modelId="{F7C512E9-79AC-4DCA-9C10-69C0A56C8D51}" srcId="{56BCDF40-D246-4BB3-A13B-DD7B2A5540DB}" destId="{0DD503D3-74AA-453F-8565-A34032AC464F}" srcOrd="0" destOrd="0" parTransId="{42848BEF-4E09-48A4-870E-71615E0DE78B}" sibTransId="{9C1DAB2A-5B45-49AA-8869-4C746DC6E6B0}"/>
    <dgm:cxn modelId="{6033A4EF-766B-4508-BC59-9551845A83FB}" type="presOf" srcId="{9DAD8628-75CE-4B3C-A47B-8DF5B00A2DC2}" destId="{B3265406-C47C-4FC3-BEDC-C5D566FF72C4}" srcOrd="0" destOrd="0" presId="urn:microsoft.com/office/officeart/2018/2/layout/IconVerticalSolidList"/>
    <dgm:cxn modelId="{EFFC5A08-FFD3-4859-953C-5F2E7A8DE76A}" type="presParOf" srcId="{2CE28CE4-CCA0-4ADB-BCD5-CB0F4D81C9B5}" destId="{00FB1F16-CCA1-42B9-BD47-8F899949194A}" srcOrd="0" destOrd="0" presId="urn:microsoft.com/office/officeart/2018/2/layout/IconVerticalSolidList"/>
    <dgm:cxn modelId="{FC93E8C6-1F18-4552-9F39-1227B0C00928}" type="presParOf" srcId="{00FB1F16-CCA1-42B9-BD47-8F899949194A}" destId="{5F9D102B-C8D3-4116-8B44-902F0F3FF393}" srcOrd="0" destOrd="0" presId="urn:microsoft.com/office/officeart/2018/2/layout/IconVerticalSolidList"/>
    <dgm:cxn modelId="{51142DF1-86C5-4E47-86AE-54E0D6610CE5}" type="presParOf" srcId="{00FB1F16-CCA1-42B9-BD47-8F899949194A}" destId="{1FD768AB-4533-4CD7-B6A3-8807AC3DCD96}" srcOrd="1" destOrd="0" presId="urn:microsoft.com/office/officeart/2018/2/layout/IconVerticalSolidList"/>
    <dgm:cxn modelId="{4FB9BAF7-2316-4E61-9C86-6A3F3F3BCB1E}" type="presParOf" srcId="{00FB1F16-CCA1-42B9-BD47-8F899949194A}" destId="{2108A4FB-8EBE-4089-8AD3-4A8CCAD1F2BD}" srcOrd="2" destOrd="0" presId="urn:microsoft.com/office/officeart/2018/2/layout/IconVerticalSolidList"/>
    <dgm:cxn modelId="{D11689EF-111C-4607-8BFC-3C9F7DBE34FD}" type="presParOf" srcId="{00FB1F16-CCA1-42B9-BD47-8F899949194A}" destId="{74914F22-5787-41B0-82B3-0FE18461C58B}" srcOrd="3" destOrd="0" presId="urn:microsoft.com/office/officeart/2018/2/layout/IconVerticalSolidList"/>
    <dgm:cxn modelId="{1772464E-9E7B-412A-8309-AE4BB58420DE}" type="presParOf" srcId="{2CE28CE4-CCA0-4ADB-BCD5-CB0F4D81C9B5}" destId="{B7825D72-A575-4A2B-895A-19D8F35FCF06}" srcOrd="1" destOrd="0" presId="urn:microsoft.com/office/officeart/2018/2/layout/IconVerticalSolidList"/>
    <dgm:cxn modelId="{CD0644AA-2E37-4BD8-890B-2D98AE5BD6D9}" type="presParOf" srcId="{2CE28CE4-CCA0-4ADB-BCD5-CB0F4D81C9B5}" destId="{173D8C65-6E47-4C7C-9CC4-18CE3C9276CE}" srcOrd="2" destOrd="0" presId="urn:microsoft.com/office/officeart/2018/2/layout/IconVerticalSolidList"/>
    <dgm:cxn modelId="{510CBDC6-1A6F-4F7A-97CE-BD1A1F989177}" type="presParOf" srcId="{173D8C65-6E47-4C7C-9CC4-18CE3C9276CE}" destId="{751E1685-F7A8-440E-A00D-5BFE2AF416E0}" srcOrd="0" destOrd="0" presId="urn:microsoft.com/office/officeart/2018/2/layout/IconVerticalSolidList"/>
    <dgm:cxn modelId="{FD7F1D95-2905-40CE-985A-B230462AF53E}" type="presParOf" srcId="{173D8C65-6E47-4C7C-9CC4-18CE3C9276CE}" destId="{57ACD7BE-0F32-4CF7-B352-0AE21B83032F}" srcOrd="1" destOrd="0" presId="urn:microsoft.com/office/officeart/2018/2/layout/IconVerticalSolidList"/>
    <dgm:cxn modelId="{C86709A4-9B81-4E2B-A473-EC312C0706DF}" type="presParOf" srcId="{173D8C65-6E47-4C7C-9CC4-18CE3C9276CE}" destId="{6338C843-AF3B-48C8-8C9B-3EED3A4D10DB}" srcOrd="2" destOrd="0" presId="urn:microsoft.com/office/officeart/2018/2/layout/IconVerticalSolidList"/>
    <dgm:cxn modelId="{D9788FCF-CA8A-4CCE-9B16-7D5E8DE240E9}" type="presParOf" srcId="{173D8C65-6E47-4C7C-9CC4-18CE3C9276CE}" destId="{B3265406-C47C-4FC3-BEDC-C5D566FF72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BCDF40-D246-4BB3-A13B-DD7B2A5540D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0DD503D3-74AA-453F-8565-A34032AC464F}">
      <dgm:prSet/>
      <dgm:spPr/>
      <dgm:t>
        <a:bodyPr/>
        <a:lstStyle/>
        <a:p>
          <a:pPr>
            <a:lnSpc>
              <a:spcPct val="100000"/>
            </a:lnSpc>
          </a:pPr>
          <a:r>
            <a:rPr lang="en-US" b="1" baseline="0" dirty="0"/>
            <a:t>Yes</a:t>
          </a:r>
          <a:endParaRPr lang="en-US" dirty="0"/>
        </a:p>
      </dgm:t>
    </dgm:pt>
    <dgm:pt modelId="{42848BEF-4E09-48A4-870E-71615E0DE78B}" type="parTrans" cxnId="{F7C512E9-79AC-4DCA-9C10-69C0A56C8D51}">
      <dgm:prSet/>
      <dgm:spPr/>
      <dgm:t>
        <a:bodyPr/>
        <a:lstStyle/>
        <a:p>
          <a:endParaRPr lang="en-US"/>
        </a:p>
      </dgm:t>
    </dgm:pt>
    <dgm:pt modelId="{9C1DAB2A-5B45-49AA-8869-4C746DC6E6B0}" type="sibTrans" cxnId="{F7C512E9-79AC-4DCA-9C10-69C0A56C8D51}">
      <dgm:prSet/>
      <dgm:spPr/>
      <dgm:t>
        <a:bodyPr/>
        <a:lstStyle/>
        <a:p>
          <a:endParaRPr lang="en-US"/>
        </a:p>
      </dgm:t>
    </dgm:pt>
    <dgm:pt modelId="{9DAD8628-75CE-4B3C-A47B-8DF5B00A2DC2}">
      <dgm:prSet/>
      <dgm:spPr/>
      <dgm:t>
        <a:bodyPr/>
        <a:lstStyle/>
        <a:p>
          <a:pPr>
            <a:lnSpc>
              <a:spcPct val="100000"/>
            </a:lnSpc>
          </a:pPr>
          <a:r>
            <a:rPr lang="en-US" b="1" baseline="0"/>
            <a:t>No</a:t>
          </a:r>
          <a:endParaRPr lang="en-US"/>
        </a:p>
      </dgm:t>
    </dgm:pt>
    <dgm:pt modelId="{40B68F33-BD41-485C-B6C1-184FF2B9109B}" type="parTrans" cxnId="{34704018-4224-414A-80E6-04E7A1035DD1}">
      <dgm:prSet/>
      <dgm:spPr/>
      <dgm:t>
        <a:bodyPr/>
        <a:lstStyle/>
        <a:p>
          <a:endParaRPr lang="en-US"/>
        </a:p>
      </dgm:t>
    </dgm:pt>
    <dgm:pt modelId="{87AF931D-4065-4A6D-93D6-04E6D90BC487}" type="sibTrans" cxnId="{34704018-4224-414A-80E6-04E7A1035DD1}">
      <dgm:prSet/>
      <dgm:spPr/>
      <dgm:t>
        <a:bodyPr/>
        <a:lstStyle/>
        <a:p>
          <a:endParaRPr lang="en-US"/>
        </a:p>
      </dgm:t>
    </dgm:pt>
    <dgm:pt modelId="{2CE28CE4-CCA0-4ADB-BCD5-CB0F4D81C9B5}" type="pres">
      <dgm:prSet presAssocID="{56BCDF40-D246-4BB3-A13B-DD7B2A5540DB}" presName="root" presStyleCnt="0">
        <dgm:presLayoutVars>
          <dgm:dir/>
          <dgm:resizeHandles val="exact"/>
        </dgm:presLayoutVars>
      </dgm:prSet>
      <dgm:spPr/>
    </dgm:pt>
    <dgm:pt modelId="{00FB1F16-CCA1-42B9-BD47-8F899949194A}" type="pres">
      <dgm:prSet presAssocID="{0DD503D3-74AA-453F-8565-A34032AC464F}" presName="compNode" presStyleCnt="0"/>
      <dgm:spPr/>
    </dgm:pt>
    <dgm:pt modelId="{5F9D102B-C8D3-4116-8B44-902F0F3FF393}" type="pres">
      <dgm:prSet presAssocID="{0DD503D3-74AA-453F-8565-A34032AC464F}" presName="bgRect" presStyleLbl="bgShp" presStyleIdx="0" presStyleCnt="2"/>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D768AB-4533-4CD7-B6A3-8807AC3DCD96}" type="pres">
      <dgm:prSet presAssocID="{0DD503D3-74AA-453F-8565-A34032AC464F}"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2108A4FB-8EBE-4089-8AD3-4A8CCAD1F2BD}" type="pres">
      <dgm:prSet presAssocID="{0DD503D3-74AA-453F-8565-A34032AC464F}" presName="spaceRect" presStyleCnt="0"/>
      <dgm:spPr/>
    </dgm:pt>
    <dgm:pt modelId="{74914F22-5787-41B0-82B3-0FE18461C58B}" type="pres">
      <dgm:prSet presAssocID="{0DD503D3-74AA-453F-8565-A34032AC464F}" presName="parTx" presStyleLbl="revTx" presStyleIdx="0" presStyleCnt="2">
        <dgm:presLayoutVars>
          <dgm:chMax val="0"/>
          <dgm:chPref val="0"/>
        </dgm:presLayoutVars>
      </dgm:prSet>
      <dgm:spPr/>
    </dgm:pt>
    <dgm:pt modelId="{B7825D72-A575-4A2B-895A-19D8F35FCF06}" type="pres">
      <dgm:prSet presAssocID="{9C1DAB2A-5B45-49AA-8869-4C746DC6E6B0}" presName="sibTrans" presStyleCnt="0"/>
      <dgm:spPr/>
    </dgm:pt>
    <dgm:pt modelId="{173D8C65-6E47-4C7C-9CC4-18CE3C9276CE}" type="pres">
      <dgm:prSet presAssocID="{9DAD8628-75CE-4B3C-A47B-8DF5B00A2DC2}" presName="compNode" presStyleCnt="0"/>
      <dgm:spPr/>
    </dgm:pt>
    <dgm:pt modelId="{751E1685-F7A8-440E-A00D-5BFE2AF416E0}" type="pres">
      <dgm:prSet presAssocID="{9DAD8628-75CE-4B3C-A47B-8DF5B00A2DC2}" presName="bgRect" presStyleLbl="bgShp" presStyleIdx="1" presStyleCnt="2"/>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7ACD7BE-0F32-4CF7-B352-0AE21B83032F}" type="pres">
      <dgm:prSet presAssocID="{9DAD8628-75CE-4B3C-A47B-8DF5B00A2DC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bidden"/>
        </a:ext>
      </dgm:extLst>
    </dgm:pt>
    <dgm:pt modelId="{6338C843-AF3B-48C8-8C9B-3EED3A4D10DB}" type="pres">
      <dgm:prSet presAssocID="{9DAD8628-75CE-4B3C-A47B-8DF5B00A2DC2}" presName="spaceRect" presStyleCnt="0"/>
      <dgm:spPr/>
    </dgm:pt>
    <dgm:pt modelId="{B3265406-C47C-4FC3-BEDC-C5D566FF72C4}" type="pres">
      <dgm:prSet presAssocID="{9DAD8628-75CE-4B3C-A47B-8DF5B00A2DC2}" presName="parTx" presStyleLbl="revTx" presStyleIdx="1" presStyleCnt="2">
        <dgm:presLayoutVars>
          <dgm:chMax val="0"/>
          <dgm:chPref val="0"/>
        </dgm:presLayoutVars>
      </dgm:prSet>
      <dgm:spPr/>
    </dgm:pt>
  </dgm:ptLst>
  <dgm:cxnLst>
    <dgm:cxn modelId="{34704018-4224-414A-80E6-04E7A1035DD1}" srcId="{56BCDF40-D246-4BB3-A13B-DD7B2A5540DB}" destId="{9DAD8628-75CE-4B3C-A47B-8DF5B00A2DC2}" srcOrd="1" destOrd="0" parTransId="{40B68F33-BD41-485C-B6C1-184FF2B9109B}" sibTransId="{87AF931D-4065-4A6D-93D6-04E6D90BC487}"/>
    <dgm:cxn modelId="{72824F68-085C-48F1-95E9-5717BDC582C9}" type="presOf" srcId="{56BCDF40-D246-4BB3-A13B-DD7B2A5540DB}" destId="{2CE28CE4-CCA0-4ADB-BCD5-CB0F4D81C9B5}" srcOrd="0" destOrd="0" presId="urn:microsoft.com/office/officeart/2018/2/layout/IconVerticalSolidList"/>
    <dgm:cxn modelId="{B87016CA-6143-4E48-A136-C9301779F984}" type="presOf" srcId="{0DD503D3-74AA-453F-8565-A34032AC464F}" destId="{74914F22-5787-41B0-82B3-0FE18461C58B}" srcOrd="0" destOrd="0" presId="urn:microsoft.com/office/officeart/2018/2/layout/IconVerticalSolidList"/>
    <dgm:cxn modelId="{F7C512E9-79AC-4DCA-9C10-69C0A56C8D51}" srcId="{56BCDF40-D246-4BB3-A13B-DD7B2A5540DB}" destId="{0DD503D3-74AA-453F-8565-A34032AC464F}" srcOrd="0" destOrd="0" parTransId="{42848BEF-4E09-48A4-870E-71615E0DE78B}" sibTransId="{9C1DAB2A-5B45-49AA-8869-4C746DC6E6B0}"/>
    <dgm:cxn modelId="{6033A4EF-766B-4508-BC59-9551845A83FB}" type="presOf" srcId="{9DAD8628-75CE-4B3C-A47B-8DF5B00A2DC2}" destId="{B3265406-C47C-4FC3-BEDC-C5D566FF72C4}" srcOrd="0" destOrd="0" presId="urn:microsoft.com/office/officeart/2018/2/layout/IconVerticalSolidList"/>
    <dgm:cxn modelId="{EFFC5A08-FFD3-4859-953C-5F2E7A8DE76A}" type="presParOf" srcId="{2CE28CE4-CCA0-4ADB-BCD5-CB0F4D81C9B5}" destId="{00FB1F16-CCA1-42B9-BD47-8F899949194A}" srcOrd="0" destOrd="0" presId="urn:microsoft.com/office/officeart/2018/2/layout/IconVerticalSolidList"/>
    <dgm:cxn modelId="{FC93E8C6-1F18-4552-9F39-1227B0C00928}" type="presParOf" srcId="{00FB1F16-CCA1-42B9-BD47-8F899949194A}" destId="{5F9D102B-C8D3-4116-8B44-902F0F3FF393}" srcOrd="0" destOrd="0" presId="urn:microsoft.com/office/officeart/2018/2/layout/IconVerticalSolidList"/>
    <dgm:cxn modelId="{51142DF1-86C5-4E47-86AE-54E0D6610CE5}" type="presParOf" srcId="{00FB1F16-CCA1-42B9-BD47-8F899949194A}" destId="{1FD768AB-4533-4CD7-B6A3-8807AC3DCD96}" srcOrd="1" destOrd="0" presId="urn:microsoft.com/office/officeart/2018/2/layout/IconVerticalSolidList"/>
    <dgm:cxn modelId="{4FB9BAF7-2316-4E61-9C86-6A3F3F3BCB1E}" type="presParOf" srcId="{00FB1F16-CCA1-42B9-BD47-8F899949194A}" destId="{2108A4FB-8EBE-4089-8AD3-4A8CCAD1F2BD}" srcOrd="2" destOrd="0" presId="urn:microsoft.com/office/officeart/2018/2/layout/IconVerticalSolidList"/>
    <dgm:cxn modelId="{D11689EF-111C-4607-8BFC-3C9F7DBE34FD}" type="presParOf" srcId="{00FB1F16-CCA1-42B9-BD47-8F899949194A}" destId="{74914F22-5787-41B0-82B3-0FE18461C58B}" srcOrd="3" destOrd="0" presId="urn:microsoft.com/office/officeart/2018/2/layout/IconVerticalSolidList"/>
    <dgm:cxn modelId="{1772464E-9E7B-412A-8309-AE4BB58420DE}" type="presParOf" srcId="{2CE28CE4-CCA0-4ADB-BCD5-CB0F4D81C9B5}" destId="{B7825D72-A575-4A2B-895A-19D8F35FCF06}" srcOrd="1" destOrd="0" presId="urn:microsoft.com/office/officeart/2018/2/layout/IconVerticalSolidList"/>
    <dgm:cxn modelId="{CD0644AA-2E37-4BD8-890B-2D98AE5BD6D9}" type="presParOf" srcId="{2CE28CE4-CCA0-4ADB-BCD5-CB0F4D81C9B5}" destId="{173D8C65-6E47-4C7C-9CC4-18CE3C9276CE}" srcOrd="2" destOrd="0" presId="urn:microsoft.com/office/officeart/2018/2/layout/IconVerticalSolidList"/>
    <dgm:cxn modelId="{510CBDC6-1A6F-4F7A-97CE-BD1A1F989177}" type="presParOf" srcId="{173D8C65-6E47-4C7C-9CC4-18CE3C9276CE}" destId="{751E1685-F7A8-440E-A00D-5BFE2AF416E0}" srcOrd="0" destOrd="0" presId="urn:microsoft.com/office/officeart/2018/2/layout/IconVerticalSolidList"/>
    <dgm:cxn modelId="{FD7F1D95-2905-40CE-985A-B230462AF53E}" type="presParOf" srcId="{173D8C65-6E47-4C7C-9CC4-18CE3C9276CE}" destId="{57ACD7BE-0F32-4CF7-B352-0AE21B83032F}" srcOrd="1" destOrd="0" presId="urn:microsoft.com/office/officeart/2018/2/layout/IconVerticalSolidList"/>
    <dgm:cxn modelId="{C86709A4-9B81-4E2B-A473-EC312C0706DF}" type="presParOf" srcId="{173D8C65-6E47-4C7C-9CC4-18CE3C9276CE}" destId="{6338C843-AF3B-48C8-8C9B-3EED3A4D10DB}" srcOrd="2" destOrd="0" presId="urn:microsoft.com/office/officeart/2018/2/layout/IconVerticalSolidList"/>
    <dgm:cxn modelId="{D9788FCF-CA8A-4CCE-9B16-7D5E8DE240E9}" type="presParOf" srcId="{173D8C65-6E47-4C7C-9CC4-18CE3C9276CE}" destId="{B3265406-C47C-4FC3-BEDC-C5D566FF72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BCDF40-D246-4BB3-A13B-DD7B2A5540D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0DD503D3-74AA-453F-8565-A34032AC464F}">
      <dgm:prSet/>
      <dgm:spPr/>
      <dgm:t>
        <a:bodyPr/>
        <a:lstStyle/>
        <a:p>
          <a:pPr>
            <a:lnSpc>
              <a:spcPct val="100000"/>
            </a:lnSpc>
          </a:pPr>
          <a:r>
            <a:rPr lang="en-US" b="1" baseline="0" dirty="0"/>
            <a:t>Yes</a:t>
          </a:r>
          <a:endParaRPr lang="en-US" dirty="0"/>
        </a:p>
      </dgm:t>
    </dgm:pt>
    <dgm:pt modelId="{42848BEF-4E09-48A4-870E-71615E0DE78B}" type="parTrans" cxnId="{F7C512E9-79AC-4DCA-9C10-69C0A56C8D51}">
      <dgm:prSet/>
      <dgm:spPr/>
      <dgm:t>
        <a:bodyPr/>
        <a:lstStyle/>
        <a:p>
          <a:endParaRPr lang="en-US"/>
        </a:p>
      </dgm:t>
    </dgm:pt>
    <dgm:pt modelId="{9C1DAB2A-5B45-49AA-8869-4C746DC6E6B0}" type="sibTrans" cxnId="{F7C512E9-79AC-4DCA-9C10-69C0A56C8D51}">
      <dgm:prSet/>
      <dgm:spPr/>
      <dgm:t>
        <a:bodyPr/>
        <a:lstStyle/>
        <a:p>
          <a:endParaRPr lang="en-US"/>
        </a:p>
      </dgm:t>
    </dgm:pt>
    <dgm:pt modelId="{9DAD8628-75CE-4B3C-A47B-8DF5B00A2DC2}">
      <dgm:prSet/>
      <dgm:spPr/>
      <dgm:t>
        <a:bodyPr/>
        <a:lstStyle/>
        <a:p>
          <a:pPr>
            <a:lnSpc>
              <a:spcPct val="100000"/>
            </a:lnSpc>
          </a:pPr>
          <a:r>
            <a:rPr lang="en-US" b="1" baseline="0"/>
            <a:t>No</a:t>
          </a:r>
          <a:endParaRPr lang="en-US"/>
        </a:p>
      </dgm:t>
    </dgm:pt>
    <dgm:pt modelId="{40B68F33-BD41-485C-B6C1-184FF2B9109B}" type="parTrans" cxnId="{34704018-4224-414A-80E6-04E7A1035DD1}">
      <dgm:prSet/>
      <dgm:spPr/>
      <dgm:t>
        <a:bodyPr/>
        <a:lstStyle/>
        <a:p>
          <a:endParaRPr lang="en-US"/>
        </a:p>
      </dgm:t>
    </dgm:pt>
    <dgm:pt modelId="{87AF931D-4065-4A6D-93D6-04E6D90BC487}" type="sibTrans" cxnId="{34704018-4224-414A-80E6-04E7A1035DD1}">
      <dgm:prSet/>
      <dgm:spPr/>
      <dgm:t>
        <a:bodyPr/>
        <a:lstStyle/>
        <a:p>
          <a:endParaRPr lang="en-US"/>
        </a:p>
      </dgm:t>
    </dgm:pt>
    <dgm:pt modelId="{2CE28CE4-CCA0-4ADB-BCD5-CB0F4D81C9B5}" type="pres">
      <dgm:prSet presAssocID="{56BCDF40-D246-4BB3-A13B-DD7B2A5540DB}" presName="root" presStyleCnt="0">
        <dgm:presLayoutVars>
          <dgm:dir/>
          <dgm:resizeHandles val="exact"/>
        </dgm:presLayoutVars>
      </dgm:prSet>
      <dgm:spPr/>
    </dgm:pt>
    <dgm:pt modelId="{00FB1F16-CCA1-42B9-BD47-8F899949194A}" type="pres">
      <dgm:prSet presAssocID="{0DD503D3-74AA-453F-8565-A34032AC464F}" presName="compNode" presStyleCnt="0"/>
      <dgm:spPr/>
    </dgm:pt>
    <dgm:pt modelId="{5F9D102B-C8D3-4116-8B44-902F0F3FF393}" type="pres">
      <dgm:prSet presAssocID="{0DD503D3-74AA-453F-8565-A34032AC464F}" presName="bgRect" presStyleLbl="bgShp" presStyleIdx="0" presStyleCnt="2"/>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D768AB-4533-4CD7-B6A3-8807AC3DCD96}" type="pres">
      <dgm:prSet presAssocID="{0DD503D3-74AA-453F-8565-A34032AC464F}"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2108A4FB-8EBE-4089-8AD3-4A8CCAD1F2BD}" type="pres">
      <dgm:prSet presAssocID="{0DD503D3-74AA-453F-8565-A34032AC464F}" presName="spaceRect" presStyleCnt="0"/>
      <dgm:spPr/>
    </dgm:pt>
    <dgm:pt modelId="{74914F22-5787-41B0-82B3-0FE18461C58B}" type="pres">
      <dgm:prSet presAssocID="{0DD503D3-74AA-453F-8565-A34032AC464F}" presName="parTx" presStyleLbl="revTx" presStyleIdx="0" presStyleCnt="2">
        <dgm:presLayoutVars>
          <dgm:chMax val="0"/>
          <dgm:chPref val="0"/>
        </dgm:presLayoutVars>
      </dgm:prSet>
      <dgm:spPr/>
    </dgm:pt>
    <dgm:pt modelId="{B7825D72-A575-4A2B-895A-19D8F35FCF06}" type="pres">
      <dgm:prSet presAssocID="{9C1DAB2A-5B45-49AA-8869-4C746DC6E6B0}" presName="sibTrans" presStyleCnt="0"/>
      <dgm:spPr/>
    </dgm:pt>
    <dgm:pt modelId="{173D8C65-6E47-4C7C-9CC4-18CE3C9276CE}" type="pres">
      <dgm:prSet presAssocID="{9DAD8628-75CE-4B3C-A47B-8DF5B00A2DC2}" presName="compNode" presStyleCnt="0"/>
      <dgm:spPr/>
    </dgm:pt>
    <dgm:pt modelId="{751E1685-F7A8-440E-A00D-5BFE2AF416E0}" type="pres">
      <dgm:prSet presAssocID="{9DAD8628-75CE-4B3C-A47B-8DF5B00A2DC2}" presName="bgRect" presStyleLbl="bgShp" presStyleIdx="1" presStyleCnt="2"/>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7ACD7BE-0F32-4CF7-B352-0AE21B83032F}" type="pres">
      <dgm:prSet presAssocID="{9DAD8628-75CE-4B3C-A47B-8DF5B00A2DC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bidden"/>
        </a:ext>
      </dgm:extLst>
    </dgm:pt>
    <dgm:pt modelId="{6338C843-AF3B-48C8-8C9B-3EED3A4D10DB}" type="pres">
      <dgm:prSet presAssocID="{9DAD8628-75CE-4B3C-A47B-8DF5B00A2DC2}" presName="spaceRect" presStyleCnt="0"/>
      <dgm:spPr/>
    </dgm:pt>
    <dgm:pt modelId="{B3265406-C47C-4FC3-BEDC-C5D566FF72C4}" type="pres">
      <dgm:prSet presAssocID="{9DAD8628-75CE-4B3C-A47B-8DF5B00A2DC2}" presName="parTx" presStyleLbl="revTx" presStyleIdx="1" presStyleCnt="2">
        <dgm:presLayoutVars>
          <dgm:chMax val="0"/>
          <dgm:chPref val="0"/>
        </dgm:presLayoutVars>
      </dgm:prSet>
      <dgm:spPr/>
    </dgm:pt>
  </dgm:ptLst>
  <dgm:cxnLst>
    <dgm:cxn modelId="{34704018-4224-414A-80E6-04E7A1035DD1}" srcId="{56BCDF40-D246-4BB3-A13B-DD7B2A5540DB}" destId="{9DAD8628-75CE-4B3C-A47B-8DF5B00A2DC2}" srcOrd="1" destOrd="0" parTransId="{40B68F33-BD41-485C-B6C1-184FF2B9109B}" sibTransId="{87AF931D-4065-4A6D-93D6-04E6D90BC487}"/>
    <dgm:cxn modelId="{72824F68-085C-48F1-95E9-5717BDC582C9}" type="presOf" srcId="{56BCDF40-D246-4BB3-A13B-DD7B2A5540DB}" destId="{2CE28CE4-CCA0-4ADB-BCD5-CB0F4D81C9B5}" srcOrd="0" destOrd="0" presId="urn:microsoft.com/office/officeart/2018/2/layout/IconVerticalSolidList"/>
    <dgm:cxn modelId="{B87016CA-6143-4E48-A136-C9301779F984}" type="presOf" srcId="{0DD503D3-74AA-453F-8565-A34032AC464F}" destId="{74914F22-5787-41B0-82B3-0FE18461C58B}" srcOrd="0" destOrd="0" presId="urn:microsoft.com/office/officeart/2018/2/layout/IconVerticalSolidList"/>
    <dgm:cxn modelId="{F7C512E9-79AC-4DCA-9C10-69C0A56C8D51}" srcId="{56BCDF40-D246-4BB3-A13B-DD7B2A5540DB}" destId="{0DD503D3-74AA-453F-8565-A34032AC464F}" srcOrd="0" destOrd="0" parTransId="{42848BEF-4E09-48A4-870E-71615E0DE78B}" sibTransId="{9C1DAB2A-5B45-49AA-8869-4C746DC6E6B0}"/>
    <dgm:cxn modelId="{6033A4EF-766B-4508-BC59-9551845A83FB}" type="presOf" srcId="{9DAD8628-75CE-4B3C-A47B-8DF5B00A2DC2}" destId="{B3265406-C47C-4FC3-BEDC-C5D566FF72C4}" srcOrd="0" destOrd="0" presId="urn:microsoft.com/office/officeart/2018/2/layout/IconVerticalSolidList"/>
    <dgm:cxn modelId="{EFFC5A08-FFD3-4859-953C-5F2E7A8DE76A}" type="presParOf" srcId="{2CE28CE4-CCA0-4ADB-BCD5-CB0F4D81C9B5}" destId="{00FB1F16-CCA1-42B9-BD47-8F899949194A}" srcOrd="0" destOrd="0" presId="urn:microsoft.com/office/officeart/2018/2/layout/IconVerticalSolidList"/>
    <dgm:cxn modelId="{FC93E8C6-1F18-4552-9F39-1227B0C00928}" type="presParOf" srcId="{00FB1F16-CCA1-42B9-BD47-8F899949194A}" destId="{5F9D102B-C8D3-4116-8B44-902F0F3FF393}" srcOrd="0" destOrd="0" presId="urn:microsoft.com/office/officeart/2018/2/layout/IconVerticalSolidList"/>
    <dgm:cxn modelId="{51142DF1-86C5-4E47-86AE-54E0D6610CE5}" type="presParOf" srcId="{00FB1F16-CCA1-42B9-BD47-8F899949194A}" destId="{1FD768AB-4533-4CD7-B6A3-8807AC3DCD96}" srcOrd="1" destOrd="0" presId="urn:microsoft.com/office/officeart/2018/2/layout/IconVerticalSolidList"/>
    <dgm:cxn modelId="{4FB9BAF7-2316-4E61-9C86-6A3F3F3BCB1E}" type="presParOf" srcId="{00FB1F16-CCA1-42B9-BD47-8F899949194A}" destId="{2108A4FB-8EBE-4089-8AD3-4A8CCAD1F2BD}" srcOrd="2" destOrd="0" presId="urn:microsoft.com/office/officeart/2018/2/layout/IconVerticalSolidList"/>
    <dgm:cxn modelId="{D11689EF-111C-4607-8BFC-3C9F7DBE34FD}" type="presParOf" srcId="{00FB1F16-CCA1-42B9-BD47-8F899949194A}" destId="{74914F22-5787-41B0-82B3-0FE18461C58B}" srcOrd="3" destOrd="0" presId="urn:microsoft.com/office/officeart/2018/2/layout/IconVerticalSolidList"/>
    <dgm:cxn modelId="{1772464E-9E7B-412A-8309-AE4BB58420DE}" type="presParOf" srcId="{2CE28CE4-CCA0-4ADB-BCD5-CB0F4D81C9B5}" destId="{B7825D72-A575-4A2B-895A-19D8F35FCF06}" srcOrd="1" destOrd="0" presId="urn:microsoft.com/office/officeart/2018/2/layout/IconVerticalSolidList"/>
    <dgm:cxn modelId="{CD0644AA-2E37-4BD8-890B-2D98AE5BD6D9}" type="presParOf" srcId="{2CE28CE4-CCA0-4ADB-BCD5-CB0F4D81C9B5}" destId="{173D8C65-6E47-4C7C-9CC4-18CE3C9276CE}" srcOrd="2" destOrd="0" presId="urn:microsoft.com/office/officeart/2018/2/layout/IconVerticalSolidList"/>
    <dgm:cxn modelId="{510CBDC6-1A6F-4F7A-97CE-BD1A1F989177}" type="presParOf" srcId="{173D8C65-6E47-4C7C-9CC4-18CE3C9276CE}" destId="{751E1685-F7A8-440E-A00D-5BFE2AF416E0}" srcOrd="0" destOrd="0" presId="urn:microsoft.com/office/officeart/2018/2/layout/IconVerticalSolidList"/>
    <dgm:cxn modelId="{FD7F1D95-2905-40CE-985A-B230462AF53E}" type="presParOf" srcId="{173D8C65-6E47-4C7C-9CC4-18CE3C9276CE}" destId="{57ACD7BE-0F32-4CF7-B352-0AE21B83032F}" srcOrd="1" destOrd="0" presId="urn:microsoft.com/office/officeart/2018/2/layout/IconVerticalSolidList"/>
    <dgm:cxn modelId="{C86709A4-9B81-4E2B-A473-EC312C0706DF}" type="presParOf" srcId="{173D8C65-6E47-4C7C-9CC4-18CE3C9276CE}" destId="{6338C843-AF3B-48C8-8C9B-3EED3A4D10DB}" srcOrd="2" destOrd="0" presId="urn:microsoft.com/office/officeart/2018/2/layout/IconVerticalSolidList"/>
    <dgm:cxn modelId="{D9788FCF-CA8A-4CCE-9B16-7D5E8DE240E9}" type="presParOf" srcId="{173D8C65-6E47-4C7C-9CC4-18CE3C9276CE}" destId="{B3265406-C47C-4FC3-BEDC-C5D566FF72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6BCDF40-D246-4BB3-A13B-DD7B2A5540D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0DD503D3-74AA-453F-8565-A34032AC464F}">
      <dgm:prSet/>
      <dgm:spPr/>
      <dgm:t>
        <a:bodyPr/>
        <a:lstStyle/>
        <a:p>
          <a:pPr>
            <a:lnSpc>
              <a:spcPct val="100000"/>
            </a:lnSpc>
          </a:pPr>
          <a:r>
            <a:rPr lang="en-US" b="1" baseline="0" dirty="0"/>
            <a:t>Yes</a:t>
          </a:r>
          <a:endParaRPr lang="en-US" dirty="0"/>
        </a:p>
      </dgm:t>
    </dgm:pt>
    <dgm:pt modelId="{42848BEF-4E09-48A4-870E-71615E0DE78B}" type="parTrans" cxnId="{F7C512E9-79AC-4DCA-9C10-69C0A56C8D51}">
      <dgm:prSet/>
      <dgm:spPr/>
      <dgm:t>
        <a:bodyPr/>
        <a:lstStyle/>
        <a:p>
          <a:endParaRPr lang="en-US"/>
        </a:p>
      </dgm:t>
    </dgm:pt>
    <dgm:pt modelId="{9C1DAB2A-5B45-49AA-8869-4C746DC6E6B0}" type="sibTrans" cxnId="{F7C512E9-79AC-4DCA-9C10-69C0A56C8D51}">
      <dgm:prSet/>
      <dgm:spPr/>
      <dgm:t>
        <a:bodyPr/>
        <a:lstStyle/>
        <a:p>
          <a:endParaRPr lang="en-US"/>
        </a:p>
      </dgm:t>
    </dgm:pt>
    <dgm:pt modelId="{9DAD8628-75CE-4B3C-A47B-8DF5B00A2DC2}">
      <dgm:prSet/>
      <dgm:spPr/>
      <dgm:t>
        <a:bodyPr/>
        <a:lstStyle/>
        <a:p>
          <a:pPr>
            <a:lnSpc>
              <a:spcPct val="100000"/>
            </a:lnSpc>
          </a:pPr>
          <a:r>
            <a:rPr lang="en-US" b="1" baseline="0"/>
            <a:t>No</a:t>
          </a:r>
          <a:endParaRPr lang="en-US"/>
        </a:p>
      </dgm:t>
    </dgm:pt>
    <dgm:pt modelId="{40B68F33-BD41-485C-B6C1-184FF2B9109B}" type="parTrans" cxnId="{34704018-4224-414A-80E6-04E7A1035DD1}">
      <dgm:prSet/>
      <dgm:spPr/>
      <dgm:t>
        <a:bodyPr/>
        <a:lstStyle/>
        <a:p>
          <a:endParaRPr lang="en-US"/>
        </a:p>
      </dgm:t>
    </dgm:pt>
    <dgm:pt modelId="{87AF931D-4065-4A6D-93D6-04E6D90BC487}" type="sibTrans" cxnId="{34704018-4224-414A-80E6-04E7A1035DD1}">
      <dgm:prSet/>
      <dgm:spPr/>
      <dgm:t>
        <a:bodyPr/>
        <a:lstStyle/>
        <a:p>
          <a:endParaRPr lang="en-US"/>
        </a:p>
      </dgm:t>
    </dgm:pt>
    <dgm:pt modelId="{2CE28CE4-CCA0-4ADB-BCD5-CB0F4D81C9B5}" type="pres">
      <dgm:prSet presAssocID="{56BCDF40-D246-4BB3-A13B-DD7B2A5540DB}" presName="root" presStyleCnt="0">
        <dgm:presLayoutVars>
          <dgm:dir/>
          <dgm:resizeHandles val="exact"/>
        </dgm:presLayoutVars>
      </dgm:prSet>
      <dgm:spPr/>
    </dgm:pt>
    <dgm:pt modelId="{00FB1F16-CCA1-42B9-BD47-8F899949194A}" type="pres">
      <dgm:prSet presAssocID="{0DD503D3-74AA-453F-8565-A34032AC464F}" presName="compNode" presStyleCnt="0"/>
      <dgm:spPr/>
    </dgm:pt>
    <dgm:pt modelId="{5F9D102B-C8D3-4116-8B44-902F0F3FF393}" type="pres">
      <dgm:prSet presAssocID="{0DD503D3-74AA-453F-8565-A34032AC464F}" presName="bgRect" presStyleLbl="bgShp" presStyleIdx="0" presStyleCnt="2" custLinFactNeighborY="-5314"/>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D768AB-4533-4CD7-B6A3-8807AC3DCD96}" type="pres">
      <dgm:prSet presAssocID="{0DD503D3-74AA-453F-8565-A34032AC464F}"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2108A4FB-8EBE-4089-8AD3-4A8CCAD1F2BD}" type="pres">
      <dgm:prSet presAssocID="{0DD503D3-74AA-453F-8565-A34032AC464F}" presName="spaceRect" presStyleCnt="0"/>
      <dgm:spPr/>
    </dgm:pt>
    <dgm:pt modelId="{74914F22-5787-41B0-82B3-0FE18461C58B}" type="pres">
      <dgm:prSet presAssocID="{0DD503D3-74AA-453F-8565-A34032AC464F}" presName="parTx" presStyleLbl="revTx" presStyleIdx="0" presStyleCnt="2">
        <dgm:presLayoutVars>
          <dgm:chMax val="0"/>
          <dgm:chPref val="0"/>
        </dgm:presLayoutVars>
      </dgm:prSet>
      <dgm:spPr/>
    </dgm:pt>
    <dgm:pt modelId="{B7825D72-A575-4A2B-895A-19D8F35FCF06}" type="pres">
      <dgm:prSet presAssocID="{9C1DAB2A-5B45-49AA-8869-4C746DC6E6B0}" presName="sibTrans" presStyleCnt="0"/>
      <dgm:spPr/>
    </dgm:pt>
    <dgm:pt modelId="{173D8C65-6E47-4C7C-9CC4-18CE3C9276CE}" type="pres">
      <dgm:prSet presAssocID="{9DAD8628-75CE-4B3C-A47B-8DF5B00A2DC2}" presName="compNode" presStyleCnt="0"/>
      <dgm:spPr/>
    </dgm:pt>
    <dgm:pt modelId="{751E1685-F7A8-440E-A00D-5BFE2AF416E0}" type="pres">
      <dgm:prSet presAssocID="{9DAD8628-75CE-4B3C-A47B-8DF5B00A2DC2}" presName="bgRect" presStyleLbl="bgShp" presStyleIdx="1" presStyleCnt="2"/>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7ACD7BE-0F32-4CF7-B352-0AE21B83032F}" type="pres">
      <dgm:prSet presAssocID="{9DAD8628-75CE-4B3C-A47B-8DF5B00A2DC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bidden"/>
        </a:ext>
      </dgm:extLst>
    </dgm:pt>
    <dgm:pt modelId="{6338C843-AF3B-48C8-8C9B-3EED3A4D10DB}" type="pres">
      <dgm:prSet presAssocID="{9DAD8628-75CE-4B3C-A47B-8DF5B00A2DC2}" presName="spaceRect" presStyleCnt="0"/>
      <dgm:spPr/>
    </dgm:pt>
    <dgm:pt modelId="{B3265406-C47C-4FC3-BEDC-C5D566FF72C4}" type="pres">
      <dgm:prSet presAssocID="{9DAD8628-75CE-4B3C-A47B-8DF5B00A2DC2}" presName="parTx" presStyleLbl="revTx" presStyleIdx="1" presStyleCnt="2">
        <dgm:presLayoutVars>
          <dgm:chMax val="0"/>
          <dgm:chPref val="0"/>
        </dgm:presLayoutVars>
      </dgm:prSet>
      <dgm:spPr/>
    </dgm:pt>
  </dgm:ptLst>
  <dgm:cxnLst>
    <dgm:cxn modelId="{34704018-4224-414A-80E6-04E7A1035DD1}" srcId="{56BCDF40-D246-4BB3-A13B-DD7B2A5540DB}" destId="{9DAD8628-75CE-4B3C-A47B-8DF5B00A2DC2}" srcOrd="1" destOrd="0" parTransId="{40B68F33-BD41-485C-B6C1-184FF2B9109B}" sibTransId="{87AF931D-4065-4A6D-93D6-04E6D90BC487}"/>
    <dgm:cxn modelId="{72824F68-085C-48F1-95E9-5717BDC582C9}" type="presOf" srcId="{56BCDF40-D246-4BB3-A13B-DD7B2A5540DB}" destId="{2CE28CE4-CCA0-4ADB-BCD5-CB0F4D81C9B5}" srcOrd="0" destOrd="0" presId="urn:microsoft.com/office/officeart/2018/2/layout/IconVerticalSolidList"/>
    <dgm:cxn modelId="{B87016CA-6143-4E48-A136-C9301779F984}" type="presOf" srcId="{0DD503D3-74AA-453F-8565-A34032AC464F}" destId="{74914F22-5787-41B0-82B3-0FE18461C58B}" srcOrd="0" destOrd="0" presId="urn:microsoft.com/office/officeart/2018/2/layout/IconVerticalSolidList"/>
    <dgm:cxn modelId="{F7C512E9-79AC-4DCA-9C10-69C0A56C8D51}" srcId="{56BCDF40-D246-4BB3-A13B-DD7B2A5540DB}" destId="{0DD503D3-74AA-453F-8565-A34032AC464F}" srcOrd="0" destOrd="0" parTransId="{42848BEF-4E09-48A4-870E-71615E0DE78B}" sibTransId="{9C1DAB2A-5B45-49AA-8869-4C746DC6E6B0}"/>
    <dgm:cxn modelId="{6033A4EF-766B-4508-BC59-9551845A83FB}" type="presOf" srcId="{9DAD8628-75CE-4B3C-A47B-8DF5B00A2DC2}" destId="{B3265406-C47C-4FC3-BEDC-C5D566FF72C4}" srcOrd="0" destOrd="0" presId="urn:microsoft.com/office/officeart/2018/2/layout/IconVerticalSolidList"/>
    <dgm:cxn modelId="{EFFC5A08-FFD3-4859-953C-5F2E7A8DE76A}" type="presParOf" srcId="{2CE28CE4-CCA0-4ADB-BCD5-CB0F4D81C9B5}" destId="{00FB1F16-CCA1-42B9-BD47-8F899949194A}" srcOrd="0" destOrd="0" presId="urn:microsoft.com/office/officeart/2018/2/layout/IconVerticalSolidList"/>
    <dgm:cxn modelId="{FC93E8C6-1F18-4552-9F39-1227B0C00928}" type="presParOf" srcId="{00FB1F16-CCA1-42B9-BD47-8F899949194A}" destId="{5F9D102B-C8D3-4116-8B44-902F0F3FF393}" srcOrd="0" destOrd="0" presId="urn:microsoft.com/office/officeart/2018/2/layout/IconVerticalSolidList"/>
    <dgm:cxn modelId="{51142DF1-86C5-4E47-86AE-54E0D6610CE5}" type="presParOf" srcId="{00FB1F16-CCA1-42B9-BD47-8F899949194A}" destId="{1FD768AB-4533-4CD7-B6A3-8807AC3DCD96}" srcOrd="1" destOrd="0" presId="urn:microsoft.com/office/officeart/2018/2/layout/IconVerticalSolidList"/>
    <dgm:cxn modelId="{4FB9BAF7-2316-4E61-9C86-6A3F3F3BCB1E}" type="presParOf" srcId="{00FB1F16-CCA1-42B9-BD47-8F899949194A}" destId="{2108A4FB-8EBE-4089-8AD3-4A8CCAD1F2BD}" srcOrd="2" destOrd="0" presId="urn:microsoft.com/office/officeart/2018/2/layout/IconVerticalSolidList"/>
    <dgm:cxn modelId="{D11689EF-111C-4607-8BFC-3C9F7DBE34FD}" type="presParOf" srcId="{00FB1F16-CCA1-42B9-BD47-8F899949194A}" destId="{74914F22-5787-41B0-82B3-0FE18461C58B}" srcOrd="3" destOrd="0" presId="urn:microsoft.com/office/officeart/2018/2/layout/IconVerticalSolidList"/>
    <dgm:cxn modelId="{1772464E-9E7B-412A-8309-AE4BB58420DE}" type="presParOf" srcId="{2CE28CE4-CCA0-4ADB-BCD5-CB0F4D81C9B5}" destId="{B7825D72-A575-4A2B-895A-19D8F35FCF06}" srcOrd="1" destOrd="0" presId="urn:microsoft.com/office/officeart/2018/2/layout/IconVerticalSolidList"/>
    <dgm:cxn modelId="{CD0644AA-2E37-4BD8-890B-2D98AE5BD6D9}" type="presParOf" srcId="{2CE28CE4-CCA0-4ADB-BCD5-CB0F4D81C9B5}" destId="{173D8C65-6E47-4C7C-9CC4-18CE3C9276CE}" srcOrd="2" destOrd="0" presId="urn:microsoft.com/office/officeart/2018/2/layout/IconVerticalSolidList"/>
    <dgm:cxn modelId="{510CBDC6-1A6F-4F7A-97CE-BD1A1F989177}" type="presParOf" srcId="{173D8C65-6E47-4C7C-9CC4-18CE3C9276CE}" destId="{751E1685-F7A8-440E-A00D-5BFE2AF416E0}" srcOrd="0" destOrd="0" presId="urn:microsoft.com/office/officeart/2018/2/layout/IconVerticalSolidList"/>
    <dgm:cxn modelId="{FD7F1D95-2905-40CE-985A-B230462AF53E}" type="presParOf" srcId="{173D8C65-6E47-4C7C-9CC4-18CE3C9276CE}" destId="{57ACD7BE-0F32-4CF7-B352-0AE21B83032F}" srcOrd="1" destOrd="0" presId="urn:microsoft.com/office/officeart/2018/2/layout/IconVerticalSolidList"/>
    <dgm:cxn modelId="{C86709A4-9B81-4E2B-A473-EC312C0706DF}" type="presParOf" srcId="{173D8C65-6E47-4C7C-9CC4-18CE3C9276CE}" destId="{6338C843-AF3B-48C8-8C9B-3EED3A4D10DB}" srcOrd="2" destOrd="0" presId="urn:microsoft.com/office/officeart/2018/2/layout/IconVerticalSolidList"/>
    <dgm:cxn modelId="{D9788FCF-CA8A-4CCE-9B16-7D5E8DE240E9}" type="presParOf" srcId="{173D8C65-6E47-4C7C-9CC4-18CE3C9276CE}" destId="{B3265406-C47C-4FC3-BEDC-C5D566FF72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6BCDF40-D246-4BB3-A13B-DD7B2A5540D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0DD503D3-74AA-453F-8565-A34032AC464F}">
      <dgm:prSet/>
      <dgm:spPr/>
      <dgm:t>
        <a:bodyPr/>
        <a:lstStyle/>
        <a:p>
          <a:pPr>
            <a:lnSpc>
              <a:spcPct val="100000"/>
            </a:lnSpc>
          </a:pPr>
          <a:r>
            <a:rPr lang="en-US" b="1" baseline="0" dirty="0"/>
            <a:t>Yes</a:t>
          </a:r>
          <a:endParaRPr lang="en-US" dirty="0"/>
        </a:p>
      </dgm:t>
    </dgm:pt>
    <dgm:pt modelId="{42848BEF-4E09-48A4-870E-71615E0DE78B}" type="parTrans" cxnId="{F7C512E9-79AC-4DCA-9C10-69C0A56C8D51}">
      <dgm:prSet/>
      <dgm:spPr/>
      <dgm:t>
        <a:bodyPr/>
        <a:lstStyle/>
        <a:p>
          <a:endParaRPr lang="en-US"/>
        </a:p>
      </dgm:t>
    </dgm:pt>
    <dgm:pt modelId="{9C1DAB2A-5B45-49AA-8869-4C746DC6E6B0}" type="sibTrans" cxnId="{F7C512E9-79AC-4DCA-9C10-69C0A56C8D51}">
      <dgm:prSet/>
      <dgm:spPr/>
      <dgm:t>
        <a:bodyPr/>
        <a:lstStyle/>
        <a:p>
          <a:endParaRPr lang="en-US"/>
        </a:p>
      </dgm:t>
    </dgm:pt>
    <dgm:pt modelId="{9DAD8628-75CE-4B3C-A47B-8DF5B00A2DC2}">
      <dgm:prSet/>
      <dgm:spPr/>
      <dgm:t>
        <a:bodyPr/>
        <a:lstStyle/>
        <a:p>
          <a:pPr>
            <a:lnSpc>
              <a:spcPct val="100000"/>
            </a:lnSpc>
          </a:pPr>
          <a:r>
            <a:rPr lang="en-US" b="1" baseline="0"/>
            <a:t>No</a:t>
          </a:r>
          <a:endParaRPr lang="en-US"/>
        </a:p>
      </dgm:t>
    </dgm:pt>
    <dgm:pt modelId="{40B68F33-BD41-485C-B6C1-184FF2B9109B}" type="parTrans" cxnId="{34704018-4224-414A-80E6-04E7A1035DD1}">
      <dgm:prSet/>
      <dgm:spPr/>
      <dgm:t>
        <a:bodyPr/>
        <a:lstStyle/>
        <a:p>
          <a:endParaRPr lang="en-US"/>
        </a:p>
      </dgm:t>
    </dgm:pt>
    <dgm:pt modelId="{87AF931D-4065-4A6D-93D6-04E6D90BC487}" type="sibTrans" cxnId="{34704018-4224-414A-80E6-04E7A1035DD1}">
      <dgm:prSet/>
      <dgm:spPr/>
      <dgm:t>
        <a:bodyPr/>
        <a:lstStyle/>
        <a:p>
          <a:endParaRPr lang="en-US"/>
        </a:p>
      </dgm:t>
    </dgm:pt>
    <dgm:pt modelId="{2CE28CE4-CCA0-4ADB-BCD5-CB0F4D81C9B5}" type="pres">
      <dgm:prSet presAssocID="{56BCDF40-D246-4BB3-A13B-DD7B2A5540DB}" presName="root" presStyleCnt="0">
        <dgm:presLayoutVars>
          <dgm:dir/>
          <dgm:resizeHandles val="exact"/>
        </dgm:presLayoutVars>
      </dgm:prSet>
      <dgm:spPr/>
    </dgm:pt>
    <dgm:pt modelId="{00FB1F16-CCA1-42B9-BD47-8F899949194A}" type="pres">
      <dgm:prSet presAssocID="{0DD503D3-74AA-453F-8565-A34032AC464F}" presName="compNode" presStyleCnt="0"/>
      <dgm:spPr/>
    </dgm:pt>
    <dgm:pt modelId="{5F9D102B-C8D3-4116-8B44-902F0F3FF393}" type="pres">
      <dgm:prSet presAssocID="{0DD503D3-74AA-453F-8565-A34032AC464F}" presName="bgRect" presStyleLbl="bgShp" presStyleIdx="0" presStyleCnt="2"/>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D768AB-4533-4CD7-B6A3-8807AC3DCD96}" type="pres">
      <dgm:prSet presAssocID="{0DD503D3-74AA-453F-8565-A34032AC464F}"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2108A4FB-8EBE-4089-8AD3-4A8CCAD1F2BD}" type="pres">
      <dgm:prSet presAssocID="{0DD503D3-74AA-453F-8565-A34032AC464F}" presName="spaceRect" presStyleCnt="0"/>
      <dgm:spPr/>
    </dgm:pt>
    <dgm:pt modelId="{74914F22-5787-41B0-82B3-0FE18461C58B}" type="pres">
      <dgm:prSet presAssocID="{0DD503D3-74AA-453F-8565-A34032AC464F}" presName="parTx" presStyleLbl="revTx" presStyleIdx="0" presStyleCnt="2">
        <dgm:presLayoutVars>
          <dgm:chMax val="0"/>
          <dgm:chPref val="0"/>
        </dgm:presLayoutVars>
      </dgm:prSet>
      <dgm:spPr/>
    </dgm:pt>
    <dgm:pt modelId="{B7825D72-A575-4A2B-895A-19D8F35FCF06}" type="pres">
      <dgm:prSet presAssocID="{9C1DAB2A-5B45-49AA-8869-4C746DC6E6B0}" presName="sibTrans" presStyleCnt="0"/>
      <dgm:spPr/>
    </dgm:pt>
    <dgm:pt modelId="{173D8C65-6E47-4C7C-9CC4-18CE3C9276CE}" type="pres">
      <dgm:prSet presAssocID="{9DAD8628-75CE-4B3C-A47B-8DF5B00A2DC2}" presName="compNode" presStyleCnt="0"/>
      <dgm:spPr/>
    </dgm:pt>
    <dgm:pt modelId="{751E1685-F7A8-440E-A00D-5BFE2AF416E0}" type="pres">
      <dgm:prSet presAssocID="{9DAD8628-75CE-4B3C-A47B-8DF5B00A2DC2}" presName="bgRect" presStyleLbl="bgShp" presStyleIdx="1" presStyleCnt="2"/>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7ACD7BE-0F32-4CF7-B352-0AE21B83032F}" type="pres">
      <dgm:prSet presAssocID="{9DAD8628-75CE-4B3C-A47B-8DF5B00A2DC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bidden"/>
        </a:ext>
      </dgm:extLst>
    </dgm:pt>
    <dgm:pt modelId="{6338C843-AF3B-48C8-8C9B-3EED3A4D10DB}" type="pres">
      <dgm:prSet presAssocID="{9DAD8628-75CE-4B3C-A47B-8DF5B00A2DC2}" presName="spaceRect" presStyleCnt="0"/>
      <dgm:spPr/>
    </dgm:pt>
    <dgm:pt modelId="{B3265406-C47C-4FC3-BEDC-C5D566FF72C4}" type="pres">
      <dgm:prSet presAssocID="{9DAD8628-75CE-4B3C-A47B-8DF5B00A2DC2}" presName="parTx" presStyleLbl="revTx" presStyleIdx="1" presStyleCnt="2">
        <dgm:presLayoutVars>
          <dgm:chMax val="0"/>
          <dgm:chPref val="0"/>
        </dgm:presLayoutVars>
      </dgm:prSet>
      <dgm:spPr/>
    </dgm:pt>
  </dgm:ptLst>
  <dgm:cxnLst>
    <dgm:cxn modelId="{34704018-4224-414A-80E6-04E7A1035DD1}" srcId="{56BCDF40-D246-4BB3-A13B-DD7B2A5540DB}" destId="{9DAD8628-75CE-4B3C-A47B-8DF5B00A2DC2}" srcOrd="1" destOrd="0" parTransId="{40B68F33-BD41-485C-B6C1-184FF2B9109B}" sibTransId="{87AF931D-4065-4A6D-93D6-04E6D90BC487}"/>
    <dgm:cxn modelId="{72824F68-085C-48F1-95E9-5717BDC582C9}" type="presOf" srcId="{56BCDF40-D246-4BB3-A13B-DD7B2A5540DB}" destId="{2CE28CE4-CCA0-4ADB-BCD5-CB0F4D81C9B5}" srcOrd="0" destOrd="0" presId="urn:microsoft.com/office/officeart/2018/2/layout/IconVerticalSolidList"/>
    <dgm:cxn modelId="{B87016CA-6143-4E48-A136-C9301779F984}" type="presOf" srcId="{0DD503D3-74AA-453F-8565-A34032AC464F}" destId="{74914F22-5787-41B0-82B3-0FE18461C58B}" srcOrd="0" destOrd="0" presId="urn:microsoft.com/office/officeart/2018/2/layout/IconVerticalSolidList"/>
    <dgm:cxn modelId="{F7C512E9-79AC-4DCA-9C10-69C0A56C8D51}" srcId="{56BCDF40-D246-4BB3-A13B-DD7B2A5540DB}" destId="{0DD503D3-74AA-453F-8565-A34032AC464F}" srcOrd="0" destOrd="0" parTransId="{42848BEF-4E09-48A4-870E-71615E0DE78B}" sibTransId="{9C1DAB2A-5B45-49AA-8869-4C746DC6E6B0}"/>
    <dgm:cxn modelId="{6033A4EF-766B-4508-BC59-9551845A83FB}" type="presOf" srcId="{9DAD8628-75CE-4B3C-A47B-8DF5B00A2DC2}" destId="{B3265406-C47C-4FC3-BEDC-C5D566FF72C4}" srcOrd="0" destOrd="0" presId="urn:microsoft.com/office/officeart/2018/2/layout/IconVerticalSolidList"/>
    <dgm:cxn modelId="{EFFC5A08-FFD3-4859-953C-5F2E7A8DE76A}" type="presParOf" srcId="{2CE28CE4-CCA0-4ADB-BCD5-CB0F4D81C9B5}" destId="{00FB1F16-CCA1-42B9-BD47-8F899949194A}" srcOrd="0" destOrd="0" presId="urn:microsoft.com/office/officeart/2018/2/layout/IconVerticalSolidList"/>
    <dgm:cxn modelId="{FC93E8C6-1F18-4552-9F39-1227B0C00928}" type="presParOf" srcId="{00FB1F16-CCA1-42B9-BD47-8F899949194A}" destId="{5F9D102B-C8D3-4116-8B44-902F0F3FF393}" srcOrd="0" destOrd="0" presId="urn:microsoft.com/office/officeart/2018/2/layout/IconVerticalSolidList"/>
    <dgm:cxn modelId="{51142DF1-86C5-4E47-86AE-54E0D6610CE5}" type="presParOf" srcId="{00FB1F16-CCA1-42B9-BD47-8F899949194A}" destId="{1FD768AB-4533-4CD7-B6A3-8807AC3DCD96}" srcOrd="1" destOrd="0" presId="urn:microsoft.com/office/officeart/2018/2/layout/IconVerticalSolidList"/>
    <dgm:cxn modelId="{4FB9BAF7-2316-4E61-9C86-6A3F3F3BCB1E}" type="presParOf" srcId="{00FB1F16-CCA1-42B9-BD47-8F899949194A}" destId="{2108A4FB-8EBE-4089-8AD3-4A8CCAD1F2BD}" srcOrd="2" destOrd="0" presId="urn:microsoft.com/office/officeart/2018/2/layout/IconVerticalSolidList"/>
    <dgm:cxn modelId="{D11689EF-111C-4607-8BFC-3C9F7DBE34FD}" type="presParOf" srcId="{00FB1F16-CCA1-42B9-BD47-8F899949194A}" destId="{74914F22-5787-41B0-82B3-0FE18461C58B}" srcOrd="3" destOrd="0" presId="urn:microsoft.com/office/officeart/2018/2/layout/IconVerticalSolidList"/>
    <dgm:cxn modelId="{1772464E-9E7B-412A-8309-AE4BB58420DE}" type="presParOf" srcId="{2CE28CE4-CCA0-4ADB-BCD5-CB0F4D81C9B5}" destId="{B7825D72-A575-4A2B-895A-19D8F35FCF06}" srcOrd="1" destOrd="0" presId="urn:microsoft.com/office/officeart/2018/2/layout/IconVerticalSolidList"/>
    <dgm:cxn modelId="{CD0644AA-2E37-4BD8-890B-2D98AE5BD6D9}" type="presParOf" srcId="{2CE28CE4-CCA0-4ADB-BCD5-CB0F4D81C9B5}" destId="{173D8C65-6E47-4C7C-9CC4-18CE3C9276CE}" srcOrd="2" destOrd="0" presId="urn:microsoft.com/office/officeart/2018/2/layout/IconVerticalSolidList"/>
    <dgm:cxn modelId="{510CBDC6-1A6F-4F7A-97CE-BD1A1F989177}" type="presParOf" srcId="{173D8C65-6E47-4C7C-9CC4-18CE3C9276CE}" destId="{751E1685-F7A8-440E-A00D-5BFE2AF416E0}" srcOrd="0" destOrd="0" presId="urn:microsoft.com/office/officeart/2018/2/layout/IconVerticalSolidList"/>
    <dgm:cxn modelId="{FD7F1D95-2905-40CE-985A-B230462AF53E}" type="presParOf" srcId="{173D8C65-6E47-4C7C-9CC4-18CE3C9276CE}" destId="{57ACD7BE-0F32-4CF7-B352-0AE21B83032F}" srcOrd="1" destOrd="0" presId="urn:microsoft.com/office/officeart/2018/2/layout/IconVerticalSolidList"/>
    <dgm:cxn modelId="{C86709A4-9B81-4E2B-A473-EC312C0706DF}" type="presParOf" srcId="{173D8C65-6E47-4C7C-9CC4-18CE3C9276CE}" destId="{6338C843-AF3B-48C8-8C9B-3EED3A4D10DB}" srcOrd="2" destOrd="0" presId="urn:microsoft.com/office/officeart/2018/2/layout/IconVerticalSolidList"/>
    <dgm:cxn modelId="{D9788FCF-CA8A-4CCE-9B16-7D5E8DE240E9}" type="presParOf" srcId="{173D8C65-6E47-4C7C-9CC4-18CE3C9276CE}" destId="{B3265406-C47C-4FC3-BEDC-C5D566FF72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6BCDF40-D246-4BB3-A13B-DD7B2A5540D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0DD503D3-74AA-453F-8565-A34032AC464F}">
      <dgm:prSet/>
      <dgm:spPr/>
      <dgm:t>
        <a:bodyPr/>
        <a:lstStyle/>
        <a:p>
          <a:pPr>
            <a:lnSpc>
              <a:spcPct val="100000"/>
            </a:lnSpc>
          </a:pPr>
          <a:r>
            <a:rPr lang="en-US" b="1" baseline="0" dirty="0"/>
            <a:t>Yes</a:t>
          </a:r>
          <a:endParaRPr lang="en-US" dirty="0"/>
        </a:p>
      </dgm:t>
    </dgm:pt>
    <dgm:pt modelId="{42848BEF-4E09-48A4-870E-71615E0DE78B}" type="parTrans" cxnId="{F7C512E9-79AC-4DCA-9C10-69C0A56C8D51}">
      <dgm:prSet/>
      <dgm:spPr/>
      <dgm:t>
        <a:bodyPr/>
        <a:lstStyle/>
        <a:p>
          <a:endParaRPr lang="en-US"/>
        </a:p>
      </dgm:t>
    </dgm:pt>
    <dgm:pt modelId="{9C1DAB2A-5B45-49AA-8869-4C746DC6E6B0}" type="sibTrans" cxnId="{F7C512E9-79AC-4DCA-9C10-69C0A56C8D51}">
      <dgm:prSet/>
      <dgm:spPr/>
      <dgm:t>
        <a:bodyPr/>
        <a:lstStyle/>
        <a:p>
          <a:endParaRPr lang="en-US"/>
        </a:p>
      </dgm:t>
    </dgm:pt>
    <dgm:pt modelId="{9DAD8628-75CE-4B3C-A47B-8DF5B00A2DC2}">
      <dgm:prSet/>
      <dgm:spPr/>
      <dgm:t>
        <a:bodyPr/>
        <a:lstStyle/>
        <a:p>
          <a:pPr>
            <a:lnSpc>
              <a:spcPct val="100000"/>
            </a:lnSpc>
          </a:pPr>
          <a:r>
            <a:rPr lang="en-US" b="1" baseline="0"/>
            <a:t>No</a:t>
          </a:r>
          <a:endParaRPr lang="en-US"/>
        </a:p>
      </dgm:t>
    </dgm:pt>
    <dgm:pt modelId="{40B68F33-BD41-485C-B6C1-184FF2B9109B}" type="parTrans" cxnId="{34704018-4224-414A-80E6-04E7A1035DD1}">
      <dgm:prSet/>
      <dgm:spPr/>
      <dgm:t>
        <a:bodyPr/>
        <a:lstStyle/>
        <a:p>
          <a:endParaRPr lang="en-US"/>
        </a:p>
      </dgm:t>
    </dgm:pt>
    <dgm:pt modelId="{87AF931D-4065-4A6D-93D6-04E6D90BC487}" type="sibTrans" cxnId="{34704018-4224-414A-80E6-04E7A1035DD1}">
      <dgm:prSet/>
      <dgm:spPr/>
      <dgm:t>
        <a:bodyPr/>
        <a:lstStyle/>
        <a:p>
          <a:endParaRPr lang="en-US"/>
        </a:p>
      </dgm:t>
    </dgm:pt>
    <dgm:pt modelId="{2CE28CE4-CCA0-4ADB-BCD5-CB0F4D81C9B5}" type="pres">
      <dgm:prSet presAssocID="{56BCDF40-D246-4BB3-A13B-DD7B2A5540DB}" presName="root" presStyleCnt="0">
        <dgm:presLayoutVars>
          <dgm:dir/>
          <dgm:resizeHandles val="exact"/>
        </dgm:presLayoutVars>
      </dgm:prSet>
      <dgm:spPr/>
    </dgm:pt>
    <dgm:pt modelId="{00FB1F16-CCA1-42B9-BD47-8F899949194A}" type="pres">
      <dgm:prSet presAssocID="{0DD503D3-74AA-453F-8565-A34032AC464F}" presName="compNode" presStyleCnt="0"/>
      <dgm:spPr/>
    </dgm:pt>
    <dgm:pt modelId="{5F9D102B-C8D3-4116-8B44-902F0F3FF393}" type="pres">
      <dgm:prSet presAssocID="{0DD503D3-74AA-453F-8565-A34032AC464F}" presName="bgRect" presStyleLbl="bgShp" presStyleIdx="0" presStyleCnt="2"/>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D768AB-4533-4CD7-B6A3-8807AC3DCD96}" type="pres">
      <dgm:prSet presAssocID="{0DD503D3-74AA-453F-8565-A34032AC464F}"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2108A4FB-8EBE-4089-8AD3-4A8CCAD1F2BD}" type="pres">
      <dgm:prSet presAssocID="{0DD503D3-74AA-453F-8565-A34032AC464F}" presName="spaceRect" presStyleCnt="0"/>
      <dgm:spPr/>
    </dgm:pt>
    <dgm:pt modelId="{74914F22-5787-41B0-82B3-0FE18461C58B}" type="pres">
      <dgm:prSet presAssocID="{0DD503D3-74AA-453F-8565-A34032AC464F}" presName="parTx" presStyleLbl="revTx" presStyleIdx="0" presStyleCnt="2">
        <dgm:presLayoutVars>
          <dgm:chMax val="0"/>
          <dgm:chPref val="0"/>
        </dgm:presLayoutVars>
      </dgm:prSet>
      <dgm:spPr/>
    </dgm:pt>
    <dgm:pt modelId="{B7825D72-A575-4A2B-895A-19D8F35FCF06}" type="pres">
      <dgm:prSet presAssocID="{9C1DAB2A-5B45-49AA-8869-4C746DC6E6B0}" presName="sibTrans" presStyleCnt="0"/>
      <dgm:spPr/>
    </dgm:pt>
    <dgm:pt modelId="{173D8C65-6E47-4C7C-9CC4-18CE3C9276CE}" type="pres">
      <dgm:prSet presAssocID="{9DAD8628-75CE-4B3C-A47B-8DF5B00A2DC2}" presName="compNode" presStyleCnt="0"/>
      <dgm:spPr/>
    </dgm:pt>
    <dgm:pt modelId="{751E1685-F7A8-440E-A00D-5BFE2AF416E0}" type="pres">
      <dgm:prSet presAssocID="{9DAD8628-75CE-4B3C-A47B-8DF5B00A2DC2}" presName="bgRect" presStyleLbl="bgShp" presStyleIdx="1" presStyleCnt="2"/>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7ACD7BE-0F32-4CF7-B352-0AE21B83032F}" type="pres">
      <dgm:prSet presAssocID="{9DAD8628-75CE-4B3C-A47B-8DF5B00A2DC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bidden"/>
        </a:ext>
      </dgm:extLst>
    </dgm:pt>
    <dgm:pt modelId="{6338C843-AF3B-48C8-8C9B-3EED3A4D10DB}" type="pres">
      <dgm:prSet presAssocID="{9DAD8628-75CE-4B3C-A47B-8DF5B00A2DC2}" presName="spaceRect" presStyleCnt="0"/>
      <dgm:spPr/>
    </dgm:pt>
    <dgm:pt modelId="{B3265406-C47C-4FC3-BEDC-C5D566FF72C4}" type="pres">
      <dgm:prSet presAssocID="{9DAD8628-75CE-4B3C-A47B-8DF5B00A2DC2}" presName="parTx" presStyleLbl="revTx" presStyleIdx="1" presStyleCnt="2">
        <dgm:presLayoutVars>
          <dgm:chMax val="0"/>
          <dgm:chPref val="0"/>
        </dgm:presLayoutVars>
      </dgm:prSet>
      <dgm:spPr/>
    </dgm:pt>
  </dgm:ptLst>
  <dgm:cxnLst>
    <dgm:cxn modelId="{34704018-4224-414A-80E6-04E7A1035DD1}" srcId="{56BCDF40-D246-4BB3-A13B-DD7B2A5540DB}" destId="{9DAD8628-75CE-4B3C-A47B-8DF5B00A2DC2}" srcOrd="1" destOrd="0" parTransId="{40B68F33-BD41-485C-B6C1-184FF2B9109B}" sibTransId="{87AF931D-4065-4A6D-93D6-04E6D90BC487}"/>
    <dgm:cxn modelId="{72824F68-085C-48F1-95E9-5717BDC582C9}" type="presOf" srcId="{56BCDF40-D246-4BB3-A13B-DD7B2A5540DB}" destId="{2CE28CE4-CCA0-4ADB-BCD5-CB0F4D81C9B5}" srcOrd="0" destOrd="0" presId="urn:microsoft.com/office/officeart/2018/2/layout/IconVerticalSolidList"/>
    <dgm:cxn modelId="{B87016CA-6143-4E48-A136-C9301779F984}" type="presOf" srcId="{0DD503D3-74AA-453F-8565-A34032AC464F}" destId="{74914F22-5787-41B0-82B3-0FE18461C58B}" srcOrd="0" destOrd="0" presId="urn:microsoft.com/office/officeart/2018/2/layout/IconVerticalSolidList"/>
    <dgm:cxn modelId="{F7C512E9-79AC-4DCA-9C10-69C0A56C8D51}" srcId="{56BCDF40-D246-4BB3-A13B-DD7B2A5540DB}" destId="{0DD503D3-74AA-453F-8565-A34032AC464F}" srcOrd="0" destOrd="0" parTransId="{42848BEF-4E09-48A4-870E-71615E0DE78B}" sibTransId="{9C1DAB2A-5B45-49AA-8869-4C746DC6E6B0}"/>
    <dgm:cxn modelId="{6033A4EF-766B-4508-BC59-9551845A83FB}" type="presOf" srcId="{9DAD8628-75CE-4B3C-A47B-8DF5B00A2DC2}" destId="{B3265406-C47C-4FC3-BEDC-C5D566FF72C4}" srcOrd="0" destOrd="0" presId="urn:microsoft.com/office/officeart/2018/2/layout/IconVerticalSolidList"/>
    <dgm:cxn modelId="{EFFC5A08-FFD3-4859-953C-5F2E7A8DE76A}" type="presParOf" srcId="{2CE28CE4-CCA0-4ADB-BCD5-CB0F4D81C9B5}" destId="{00FB1F16-CCA1-42B9-BD47-8F899949194A}" srcOrd="0" destOrd="0" presId="urn:microsoft.com/office/officeart/2018/2/layout/IconVerticalSolidList"/>
    <dgm:cxn modelId="{FC93E8C6-1F18-4552-9F39-1227B0C00928}" type="presParOf" srcId="{00FB1F16-CCA1-42B9-BD47-8F899949194A}" destId="{5F9D102B-C8D3-4116-8B44-902F0F3FF393}" srcOrd="0" destOrd="0" presId="urn:microsoft.com/office/officeart/2018/2/layout/IconVerticalSolidList"/>
    <dgm:cxn modelId="{51142DF1-86C5-4E47-86AE-54E0D6610CE5}" type="presParOf" srcId="{00FB1F16-CCA1-42B9-BD47-8F899949194A}" destId="{1FD768AB-4533-4CD7-B6A3-8807AC3DCD96}" srcOrd="1" destOrd="0" presId="urn:microsoft.com/office/officeart/2018/2/layout/IconVerticalSolidList"/>
    <dgm:cxn modelId="{4FB9BAF7-2316-4E61-9C86-6A3F3F3BCB1E}" type="presParOf" srcId="{00FB1F16-CCA1-42B9-BD47-8F899949194A}" destId="{2108A4FB-8EBE-4089-8AD3-4A8CCAD1F2BD}" srcOrd="2" destOrd="0" presId="urn:microsoft.com/office/officeart/2018/2/layout/IconVerticalSolidList"/>
    <dgm:cxn modelId="{D11689EF-111C-4607-8BFC-3C9F7DBE34FD}" type="presParOf" srcId="{00FB1F16-CCA1-42B9-BD47-8F899949194A}" destId="{74914F22-5787-41B0-82B3-0FE18461C58B}" srcOrd="3" destOrd="0" presId="urn:microsoft.com/office/officeart/2018/2/layout/IconVerticalSolidList"/>
    <dgm:cxn modelId="{1772464E-9E7B-412A-8309-AE4BB58420DE}" type="presParOf" srcId="{2CE28CE4-CCA0-4ADB-BCD5-CB0F4D81C9B5}" destId="{B7825D72-A575-4A2B-895A-19D8F35FCF06}" srcOrd="1" destOrd="0" presId="urn:microsoft.com/office/officeart/2018/2/layout/IconVerticalSolidList"/>
    <dgm:cxn modelId="{CD0644AA-2E37-4BD8-890B-2D98AE5BD6D9}" type="presParOf" srcId="{2CE28CE4-CCA0-4ADB-BCD5-CB0F4D81C9B5}" destId="{173D8C65-6E47-4C7C-9CC4-18CE3C9276CE}" srcOrd="2" destOrd="0" presId="urn:microsoft.com/office/officeart/2018/2/layout/IconVerticalSolidList"/>
    <dgm:cxn modelId="{510CBDC6-1A6F-4F7A-97CE-BD1A1F989177}" type="presParOf" srcId="{173D8C65-6E47-4C7C-9CC4-18CE3C9276CE}" destId="{751E1685-F7A8-440E-A00D-5BFE2AF416E0}" srcOrd="0" destOrd="0" presId="urn:microsoft.com/office/officeart/2018/2/layout/IconVerticalSolidList"/>
    <dgm:cxn modelId="{FD7F1D95-2905-40CE-985A-B230462AF53E}" type="presParOf" srcId="{173D8C65-6E47-4C7C-9CC4-18CE3C9276CE}" destId="{57ACD7BE-0F32-4CF7-B352-0AE21B83032F}" srcOrd="1" destOrd="0" presId="urn:microsoft.com/office/officeart/2018/2/layout/IconVerticalSolidList"/>
    <dgm:cxn modelId="{C86709A4-9B81-4E2B-A473-EC312C0706DF}" type="presParOf" srcId="{173D8C65-6E47-4C7C-9CC4-18CE3C9276CE}" destId="{6338C843-AF3B-48C8-8C9B-3EED3A4D10DB}" srcOrd="2" destOrd="0" presId="urn:microsoft.com/office/officeart/2018/2/layout/IconVerticalSolidList"/>
    <dgm:cxn modelId="{D9788FCF-CA8A-4CCE-9B16-7D5E8DE240E9}" type="presParOf" srcId="{173D8C65-6E47-4C7C-9CC4-18CE3C9276CE}" destId="{B3265406-C47C-4FC3-BEDC-C5D566FF72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6BCDF40-D246-4BB3-A13B-DD7B2A5540D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0DD503D3-74AA-453F-8565-A34032AC464F}">
      <dgm:prSet/>
      <dgm:spPr/>
      <dgm:t>
        <a:bodyPr/>
        <a:lstStyle/>
        <a:p>
          <a:pPr>
            <a:lnSpc>
              <a:spcPct val="100000"/>
            </a:lnSpc>
          </a:pPr>
          <a:r>
            <a:rPr lang="en-US" b="1" baseline="0" dirty="0"/>
            <a:t>Yes</a:t>
          </a:r>
          <a:endParaRPr lang="en-US" dirty="0"/>
        </a:p>
      </dgm:t>
    </dgm:pt>
    <dgm:pt modelId="{42848BEF-4E09-48A4-870E-71615E0DE78B}" type="parTrans" cxnId="{F7C512E9-79AC-4DCA-9C10-69C0A56C8D51}">
      <dgm:prSet/>
      <dgm:spPr/>
      <dgm:t>
        <a:bodyPr/>
        <a:lstStyle/>
        <a:p>
          <a:endParaRPr lang="en-US"/>
        </a:p>
      </dgm:t>
    </dgm:pt>
    <dgm:pt modelId="{9C1DAB2A-5B45-49AA-8869-4C746DC6E6B0}" type="sibTrans" cxnId="{F7C512E9-79AC-4DCA-9C10-69C0A56C8D51}">
      <dgm:prSet/>
      <dgm:spPr/>
      <dgm:t>
        <a:bodyPr/>
        <a:lstStyle/>
        <a:p>
          <a:endParaRPr lang="en-US"/>
        </a:p>
      </dgm:t>
    </dgm:pt>
    <dgm:pt modelId="{9DAD8628-75CE-4B3C-A47B-8DF5B00A2DC2}">
      <dgm:prSet/>
      <dgm:spPr/>
      <dgm:t>
        <a:bodyPr/>
        <a:lstStyle/>
        <a:p>
          <a:pPr>
            <a:lnSpc>
              <a:spcPct val="100000"/>
            </a:lnSpc>
          </a:pPr>
          <a:r>
            <a:rPr lang="en-US" b="1" baseline="0" dirty="0"/>
            <a:t>No</a:t>
          </a:r>
          <a:endParaRPr lang="en-US" dirty="0"/>
        </a:p>
      </dgm:t>
    </dgm:pt>
    <dgm:pt modelId="{40B68F33-BD41-485C-B6C1-184FF2B9109B}" type="parTrans" cxnId="{34704018-4224-414A-80E6-04E7A1035DD1}">
      <dgm:prSet/>
      <dgm:spPr/>
      <dgm:t>
        <a:bodyPr/>
        <a:lstStyle/>
        <a:p>
          <a:endParaRPr lang="en-US"/>
        </a:p>
      </dgm:t>
    </dgm:pt>
    <dgm:pt modelId="{87AF931D-4065-4A6D-93D6-04E6D90BC487}" type="sibTrans" cxnId="{34704018-4224-414A-80E6-04E7A1035DD1}">
      <dgm:prSet/>
      <dgm:spPr/>
      <dgm:t>
        <a:bodyPr/>
        <a:lstStyle/>
        <a:p>
          <a:endParaRPr lang="en-US"/>
        </a:p>
      </dgm:t>
    </dgm:pt>
    <dgm:pt modelId="{2CE28CE4-CCA0-4ADB-BCD5-CB0F4D81C9B5}" type="pres">
      <dgm:prSet presAssocID="{56BCDF40-D246-4BB3-A13B-DD7B2A5540DB}" presName="root" presStyleCnt="0">
        <dgm:presLayoutVars>
          <dgm:dir/>
          <dgm:resizeHandles val="exact"/>
        </dgm:presLayoutVars>
      </dgm:prSet>
      <dgm:spPr/>
    </dgm:pt>
    <dgm:pt modelId="{00FB1F16-CCA1-42B9-BD47-8F899949194A}" type="pres">
      <dgm:prSet presAssocID="{0DD503D3-74AA-453F-8565-A34032AC464F}" presName="compNode" presStyleCnt="0"/>
      <dgm:spPr/>
    </dgm:pt>
    <dgm:pt modelId="{5F9D102B-C8D3-4116-8B44-902F0F3FF393}" type="pres">
      <dgm:prSet presAssocID="{0DD503D3-74AA-453F-8565-A34032AC464F}" presName="bgRect" presStyleLbl="bgShp" presStyleIdx="0" presStyleCnt="2"/>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D768AB-4533-4CD7-B6A3-8807AC3DCD96}" type="pres">
      <dgm:prSet presAssocID="{0DD503D3-74AA-453F-8565-A34032AC464F}"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2108A4FB-8EBE-4089-8AD3-4A8CCAD1F2BD}" type="pres">
      <dgm:prSet presAssocID="{0DD503D3-74AA-453F-8565-A34032AC464F}" presName="spaceRect" presStyleCnt="0"/>
      <dgm:spPr/>
    </dgm:pt>
    <dgm:pt modelId="{74914F22-5787-41B0-82B3-0FE18461C58B}" type="pres">
      <dgm:prSet presAssocID="{0DD503D3-74AA-453F-8565-A34032AC464F}" presName="parTx" presStyleLbl="revTx" presStyleIdx="0" presStyleCnt="2">
        <dgm:presLayoutVars>
          <dgm:chMax val="0"/>
          <dgm:chPref val="0"/>
        </dgm:presLayoutVars>
      </dgm:prSet>
      <dgm:spPr/>
    </dgm:pt>
    <dgm:pt modelId="{B7825D72-A575-4A2B-895A-19D8F35FCF06}" type="pres">
      <dgm:prSet presAssocID="{9C1DAB2A-5B45-49AA-8869-4C746DC6E6B0}" presName="sibTrans" presStyleCnt="0"/>
      <dgm:spPr/>
    </dgm:pt>
    <dgm:pt modelId="{173D8C65-6E47-4C7C-9CC4-18CE3C9276CE}" type="pres">
      <dgm:prSet presAssocID="{9DAD8628-75CE-4B3C-A47B-8DF5B00A2DC2}" presName="compNode" presStyleCnt="0"/>
      <dgm:spPr/>
    </dgm:pt>
    <dgm:pt modelId="{751E1685-F7A8-440E-A00D-5BFE2AF416E0}" type="pres">
      <dgm:prSet presAssocID="{9DAD8628-75CE-4B3C-A47B-8DF5B00A2DC2}" presName="bgRect" presStyleLbl="bgShp" presStyleIdx="1" presStyleCnt="2"/>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7ACD7BE-0F32-4CF7-B352-0AE21B83032F}" type="pres">
      <dgm:prSet presAssocID="{9DAD8628-75CE-4B3C-A47B-8DF5B00A2DC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bidden"/>
        </a:ext>
      </dgm:extLst>
    </dgm:pt>
    <dgm:pt modelId="{6338C843-AF3B-48C8-8C9B-3EED3A4D10DB}" type="pres">
      <dgm:prSet presAssocID="{9DAD8628-75CE-4B3C-A47B-8DF5B00A2DC2}" presName="spaceRect" presStyleCnt="0"/>
      <dgm:spPr/>
    </dgm:pt>
    <dgm:pt modelId="{B3265406-C47C-4FC3-BEDC-C5D566FF72C4}" type="pres">
      <dgm:prSet presAssocID="{9DAD8628-75CE-4B3C-A47B-8DF5B00A2DC2}" presName="parTx" presStyleLbl="revTx" presStyleIdx="1" presStyleCnt="2">
        <dgm:presLayoutVars>
          <dgm:chMax val="0"/>
          <dgm:chPref val="0"/>
        </dgm:presLayoutVars>
      </dgm:prSet>
      <dgm:spPr/>
    </dgm:pt>
  </dgm:ptLst>
  <dgm:cxnLst>
    <dgm:cxn modelId="{34704018-4224-414A-80E6-04E7A1035DD1}" srcId="{56BCDF40-D246-4BB3-A13B-DD7B2A5540DB}" destId="{9DAD8628-75CE-4B3C-A47B-8DF5B00A2DC2}" srcOrd="1" destOrd="0" parTransId="{40B68F33-BD41-485C-B6C1-184FF2B9109B}" sibTransId="{87AF931D-4065-4A6D-93D6-04E6D90BC487}"/>
    <dgm:cxn modelId="{72824F68-085C-48F1-95E9-5717BDC582C9}" type="presOf" srcId="{56BCDF40-D246-4BB3-A13B-DD7B2A5540DB}" destId="{2CE28CE4-CCA0-4ADB-BCD5-CB0F4D81C9B5}" srcOrd="0" destOrd="0" presId="urn:microsoft.com/office/officeart/2018/2/layout/IconVerticalSolidList"/>
    <dgm:cxn modelId="{B87016CA-6143-4E48-A136-C9301779F984}" type="presOf" srcId="{0DD503D3-74AA-453F-8565-A34032AC464F}" destId="{74914F22-5787-41B0-82B3-0FE18461C58B}" srcOrd="0" destOrd="0" presId="urn:microsoft.com/office/officeart/2018/2/layout/IconVerticalSolidList"/>
    <dgm:cxn modelId="{F7C512E9-79AC-4DCA-9C10-69C0A56C8D51}" srcId="{56BCDF40-D246-4BB3-A13B-DD7B2A5540DB}" destId="{0DD503D3-74AA-453F-8565-A34032AC464F}" srcOrd="0" destOrd="0" parTransId="{42848BEF-4E09-48A4-870E-71615E0DE78B}" sibTransId="{9C1DAB2A-5B45-49AA-8869-4C746DC6E6B0}"/>
    <dgm:cxn modelId="{6033A4EF-766B-4508-BC59-9551845A83FB}" type="presOf" srcId="{9DAD8628-75CE-4B3C-A47B-8DF5B00A2DC2}" destId="{B3265406-C47C-4FC3-BEDC-C5D566FF72C4}" srcOrd="0" destOrd="0" presId="urn:microsoft.com/office/officeart/2018/2/layout/IconVerticalSolidList"/>
    <dgm:cxn modelId="{EFFC5A08-FFD3-4859-953C-5F2E7A8DE76A}" type="presParOf" srcId="{2CE28CE4-CCA0-4ADB-BCD5-CB0F4D81C9B5}" destId="{00FB1F16-CCA1-42B9-BD47-8F899949194A}" srcOrd="0" destOrd="0" presId="urn:microsoft.com/office/officeart/2018/2/layout/IconVerticalSolidList"/>
    <dgm:cxn modelId="{FC93E8C6-1F18-4552-9F39-1227B0C00928}" type="presParOf" srcId="{00FB1F16-CCA1-42B9-BD47-8F899949194A}" destId="{5F9D102B-C8D3-4116-8B44-902F0F3FF393}" srcOrd="0" destOrd="0" presId="urn:microsoft.com/office/officeart/2018/2/layout/IconVerticalSolidList"/>
    <dgm:cxn modelId="{51142DF1-86C5-4E47-86AE-54E0D6610CE5}" type="presParOf" srcId="{00FB1F16-CCA1-42B9-BD47-8F899949194A}" destId="{1FD768AB-4533-4CD7-B6A3-8807AC3DCD96}" srcOrd="1" destOrd="0" presId="urn:microsoft.com/office/officeart/2018/2/layout/IconVerticalSolidList"/>
    <dgm:cxn modelId="{4FB9BAF7-2316-4E61-9C86-6A3F3F3BCB1E}" type="presParOf" srcId="{00FB1F16-CCA1-42B9-BD47-8F899949194A}" destId="{2108A4FB-8EBE-4089-8AD3-4A8CCAD1F2BD}" srcOrd="2" destOrd="0" presId="urn:microsoft.com/office/officeart/2018/2/layout/IconVerticalSolidList"/>
    <dgm:cxn modelId="{D11689EF-111C-4607-8BFC-3C9F7DBE34FD}" type="presParOf" srcId="{00FB1F16-CCA1-42B9-BD47-8F899949194A}" destId="{74914F22-5787-41B0-82B3-0FE18461C58B}" srcOrd="3" destOrd="0" presId="urn:microsoft.com/office/officeart/2018/2/layout/IconVerticalSolidList"/>
    <dgm:cxn modelId="{1772464E-9E7B-412A-8309-AE4BB58420DE}" type="presParOf" srcId="{2CE28CE4-CCA0-4ADB-BCD5-CB0F4D81C9B5}" destId="{B7825D72-A575-4A2B-895A-19D8F35FCF06}" srcOrd="1" destOrd="0" presId="urn:microsoft.com/office/officeart/2018/2/layout/IconVerticalSolidList"/>
    <dgm:cxn modelId="{CD0644AA-2E37-4BD8-890B-2D98AE5BD6D9}" type="presParOf" srcId="{2CE28CE4-CCA0-4ADB-BCD5-CB0F4D81C9B5}" destId="{173D8C65-6E47-4C7C-9CC4-18CE3C9276CE}" srcOrd="2" destOrd="0" presId="urn:microsoft.com/office/officeart/2018/2/layout/IconVerticalSolidList"/>
    <dgm:cxn modelId="{510CBDC6-1A6F-4F7A-97CE-BD1A1F989177}" type="presParOf" srcId="{173D8C65-6E47-4C7C-9CC4-18CE3C9276CE}" destId="{751E1685-F7A8-440E-A00D-5BFE2AF416E0}" srcOrd="0" destOrd="0" presId="urn:microsoft.com/office/officeart/2018/2/layout/IconVerticalSolidList"/>
    <dgm:cxn modelId="{FD7F1D95-2905-40CE-985A-B230462AF53E}" type="presParOf" srcId="{173D8C65-6E47-4C7C-9CC4-18CE3C9276CE}" destId="{57ACD7BE-0F32-4CF7-B352-0AE21B83032F}" srcOrd="1" destOrd="0" presId="urn:microsoft.com/office/officeart/2018/2/layout/IconVerticalSolidList"/>
    <dgm:cxn modelId="{C86709A4-9B81-4E2B-A473-EC312C0706DF}" type="presParOf" srcId="{173D8C65-6E47-4C7C-9CC4-18CE3C9276CE}" destId="{6338C843-AF3B-48C8-8C9B-3EED3A4D10DB}" srcOrd="2" destOrd="0" presId="urn:microsoft.com/office/officeart/2018/2/layout/IconVerticalSolidList"/>
    <dgm:cxn modelId="{D9788FCF-CA8A-4CCE-9B16-7D5E8DE240E9}" type="presParOf" srcId="{173D8C65-6E47-4C7C-9CC4-18CE3C9276CE}" destId="{B3265406-C47C-4FC3-BEDC-C5D566FF72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6BCDF40-D246-4BB3-A13B-DD7B2A5540D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0DD503D3-74AA-453F-8565-A34032AC464F}">
      <dgm:prSet/>
      <dgm:spPr/>
      <dgm:t>
        <a:bodyPr/>
        <a:lstStyle/>
        <a:p>
          <a:pPr>
            <a:lnSpc>
              <a:spcPct val="100000"/>
            </a:lnSpc>
          </a:pPr>
          <a:r>
            <a:rPr lang="en-US" b="1" baseline="0" dirty="0"/>
            <a:t>Yes</a:t>
          </a:r>
          <a:endParaRPr lang="en-US" dirty="0"/>
        </a:p>
      </dgm:t>
    </dgm:pt>
    <dgm:pt modelId="{42848BEF-4E09-48A4-870E-71615E0DE78B}" type="parTrans" cxnId="{F7C512E9-79AC-4DCA-9C10-69C0A56C8D51}">
      <dgm:prSet/>
      <dgm:spPr/>
      <dgm:t>
        <a:bodyPr/>
        <a:lstStyle/>
        <a:p>
          <a:endParaRPr lang="en-US"/>
        </a:p>
      </dgm:t>
    </dgm:pt>
    <dgm:pt modelId="{9C1DAB2A-5B45-49AA-8869-4C746DC6E6B0}" type="sibTrans" cxnId="{F7C512E9-79AC-4DCA-9C10-69C0A56C8D51}">
      <dgm:prSet/>
      <dgm:spPr/>
      <dgm:t>
        <a:bodyPr/>
        <a:lstStyle/>
        <a:p>
          <a:endParaRPr lang="en-US"/>
        </a:p>
      </dgm:t>
    </dgm:pt>
    <dgm:pt modelId="{9DAD8628-75CE-4B3C-A47B-8DF5B00A2DC2}">
      <dgm:prSet/>
      <dgm:spPr/>
      <dgm:t>
        <a:bodyPr/>
        <a:lstStyle/>
        <a:p>
          <a:pPr>
            <a:lnSpc>
              <a:spcPct val="100000"/>
            </a:lnSpc>
          </a:pPr>
          <a:r>
            <a:rPr lang="en-US" b="1" baseline="0"/>
            <a:t>No</a:t>
          </a:r>
          <a:endParaRPr lang="en-US"/>
        </a:p>
      </dgm:t>
    </dgm:pt>
    <dgm:pt modelId="{40B68F33-BD41-485C-B6C1-184FF2B9109B}" type="parTrans" cxnId="{34704018-4224-414A-80E6-04E7A1035DD1}">
      <dgm:prSet/>
      <dgm:spPr/>
      <dgm:t>
        <a:bodyPr/>
        <a:lstStyle/>
        <a:p>
          <a:endParaRPr lang="en-US"/>
        </a:p>
      </dgm:t>
    </dgm:pt>
    <dgm:pt modelId="{87AF931D-4065-4A6D-93D6-04E6D90BC487}" type="sibTrans" cxnId="{34704018-4224-414A-80E6-04E7A1035DD1}">
      <dgm:prSet/>
      <dgm:spPr/>
      <dgm:t>
        <a:bodyPr/>
        <a:lstStyle/>
        <a:p>
          <a:endParaRPr lang="en-US"/>
        </a:p>
      </dgm:t>
    </dgm:pt>
    <dgm:pt modelId="{2CE28CE4-CCA0-4ADB-BCD5-CB0F4D81C9B5}" type="pres">
      <dgm:prSet presAssocID="{56BCDF40-D246-4BB3-A13B-DD7B2A5540DB}" presName="root" presStyleCnt="0">
        <dgm:presLayoutVars>
          <dgm:dir/>
          <dgm:resizeHandles val="exact"/>
        </dgm:presLayoutVars>
      </dgm:prSet>
      <dgm:spPr/>
    </dgm:pt>
    <dgm:pt modelId="{00FB1F16-CCA1-42B9-BD47-8F899949194A}" type="pres">
      <dgm:prSet presAssocID="{0DD503D3-74AA-453F-8565-A34032AC464F}" presName="compNode" presStyleCnt="0"/>
      <dgm:spPr/>
    </dgm:pt>
    <dgm:pt modelId="{5F9D102B-C8D3-4116-8B44-902F0F3FF393}" type="pres">
      <dgm:prSet presAssocID="{0DD503D3-74AA-453F-8565-A34032AC464F}" presName="bgRect" presStyleLbl="bgShp" presStyleIdx="0" presStyleCnt="2"/>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D768AB-4533-4CD7-B6A3-8807AC3DCD96}" type="pres">
      <dgm:prSet presAssocID="{0DD503D3-74AA-453F-8565-A34032AC464F}"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2108A4FB-8EBE-4089-8AD3-4A8CCAD1F2BD}" type="pres">
      <dgm:prSet presAssocID="{0DD503D3-74AA-453F-8565-A34032AC464F}" presName="spaceRect" presStyleCnt="0"/>
      <dgm:spPr/>
    </dgm:pt>
    <dgm:pt modelId="{74914F22-5787-41B0-82B3-0FE18461C58B}" type="pres">
      <dgm:prSet presAssocID="{0DD503D3-74AA-453F-8565-A34032AC464F}" presName="parTx" presStyleLbl="revTx" presStyleIdx="0" presStyleCnt="2">
        <dgm:presLayoutVars>
          <dgm:chMax val="0"/>
          <dgm:chPref val="0"/>
        </dgm:presLayoutVars>
      </dgm:prSet>
      <dgm:spPr/>
    </dgm:pt>
    <dgm:pt modelId="{B7825D72-A575-4A2B-895A-19D8F35FCF06}" type="pres">
      <dgm:prSet presAssocID="{9C1DAB2A-5B45-49AA-8869-4C746DC6E6B0}" presName="sibTrans" presStyleCnt="0"/>
      <dgm:spPr/>
    </dgm:pt>
    <dgm:pt modelId="{173D8C65-6E47-4C7C-9CC4-18CE3C9276CE}" type="pres">
      <dgm:prSet presAssocID="{9DAD8628-75CE-4B3C-A47B-8DF5B00A2DC2}" presName="compNode" presStyleCnt="0"/>
      <dgm:spPr/>
    </dgm:pt>
    <dgm:pt modelId="{751E1685-F7A8-440E-A00D-5BFE2AF416E0}" type="pres">
      <dgm:prSet presAssocID="{9DAD8628-75CE-4B3C-A47B-8DF5B00A2DC2}" presName="bgRect" presStyleLbl="bgShp" presStyleIdx="1" presStyleCnt="2"/>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7ACD7BE-0F32-4CF7-B352-0AE21B83032F}" type="pres">
      <dgm:prSet presAssocID="{9DAD8628-75CE-4B3C-A47B-8DF5B00A2DC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bidden"/>
        </a:ext>
      </dgm:extLst>
    </dgm:pt>
    <dgm:pt modelId="{6338C843-AF3B-48C8-8C9B-3EED3A4D10DB}" type="pres">
      <dgm:prSet presAssocID="{9DAD8628-75CE-4B3C-A47B-8DF5B00A2DC2}" presName="spaceRect" presStyleCnt="0"/>
      <dgm:spPr/>
    </dgm:pt>
    <dgm:pt modelId="{B3265406-C47C-4FC3-BEDC-C5D566FF72C4}" type="pres">
      <dgm:prSet presAssocID="{9DAD8628-75CE-4B3C-A47B-8DF5B00A2DC2}" presName="parTx" presStyleLbl="revTx" presStyleIdx="1" presStyleCnt="2">
        <dgm:presLayoutVars>
          <dgm:chMax val="0"/>
          <dgm:chPref val="0"/>
        </dgm:presLayoutVars>
      </dgm:prSet>
      <dgm:spPr/>
    </dgm:pt>
  </dgm:ptLst>
  <dgm:cxnLst>
    <dgm:cxn modelId="{34704018-4224-414A-80E6-04E7A1035DD1}" srcId="{56BCDF40-D246-4BB3-A13B-DD7B2A5540DB}" destId="{9DAD8628-75CE-4B3C-A47B-8DF5B00A2DC2}" srcOrd="1" destOrd="0" parTransId="{40B68F33-BD41-485C-B6C1-184FF2B9109B}" sibTransId="{87AF931D-4065-4A6D-93D6-04E6D90BC487}"/>
    <dgm:cxn modelId="{72824F68-085C-48F1-95E9-5717BDC582C9}" type="presOf" srcId="{56BCDF40-D246-4BB3-A13B-DD7B2A5540DB}" destId="{2CE28CE4-CCA0-4ADB-BCD5-CB0F4D81C9B5}" srcOrd="0" destOrd="0" presId="urn:microsoft.com/office/officeart/2018/2/layout/IconVerticalSolidList"/>
    <dgm:cxn modelId="{B87016CA-6143-4E48-A136-C9301779F984}" type="presOf" srcId="{0DD503D3-74AA-453F-8565-A34032AC464F}" destId="{74914F22-5787-41B0-82B3-0FE18461C58B}" srcOrd="0" destOrd="0" presId="urn:microsoft.com/office/officeart/2018/2/layout/IconVerticalSolidList"/>
    <dgm:cxn modelId="{F7C512E9-79AC-4DCA-9C10-69C0A56C8D51}" srcId="{56BCDF40-D246-4BB3-A13B-DD7B2A5540DB}" destId="{0DD503D3-74AA-453F-8565-A34032AC464F}" srcOrd="0" destOrd="0" parTransId="{42848BEF-4E09-48A4-870E-71615E0DE78B}" sibTransId="{9C1DAB2A-5B45-49AA-8869-4C746DC6E6B0}"/>
    <dgm:cxn modelId="{6033A4EF-766B-4508-BC59-9551845A83FB}" type="presOf" srcId="{9DAD8628-75CE-4B3C-A47B-8DF5B00A2DC2}" destId="{B3265406-C47C-4FC3-BEDC-C5D566FF72C4}" srcOrd="0" destOrd="0" presId="urn:microsoft.com/office/officeart/2018/2/layout/IconVerticalSolidList"/>
    <dgm:cxn modelId="{EFFC5A08-FFD3-4859-953C-5F2E7A8DE76A}" type="presParOf" srcId="{2CE28CE4-CCA0-4ADB-BCD5-CB0F4D81C9B5}" destId="{00FB1F16-CCA1-42B9-BD47-8F899949194A}" srcOrd="0" destOrd="0" presId="urn:microsoft.com/office/officeart/2018/2/layout/IconVerticalSolidList"/>
    <dgm:cxn modelId="{FC93E8C6-1F18-4552-9F39-1227B0C00928}" type="presParOf" srcId="{00FB1F16-CCA1-42B9-BD47-8F899949194A}" destId="{5F9D102B-C8D3-4116-8B44-902F0F3FF393}" srcOrd="0" destOrd="0" presId="urn:microsoft.com/office/officeart/2018/2/layout/IconVerticalSolidList"/>
    <dgm:cxn modelId="{51142DF1-86C5-4E47-86AE-54E0D6610CE5}" type="presParOf" srcId="{00FB1F16-CCA1-42B9-BD47-8F899949194A}" destId="{1FD768AB-4533-4CD7-B6A3-8807AC3DCD96}" srcOrd="1" destOrd="0" presId="urn:microsoft.com/office/officeart/2018/2/layout/IconVerticalSolidList"/>
    <dgm:cxn modelId="{4FB9BAF7-2316-4E61-9C86-6A3F3F3BCB1E}" type="presParOf" srcId="{00FB1F16-CCA1-42B9-BD47-8F899949194A}" destId="{2108A4FB-8EBE-4089-8AD3-4A8CCAD1F2BD}" srcOrd="2" destOrd="0" presId="urn:microsoft.com/office/officeart/2018/2/layout/IconVerticalSolidList"/>
    <dgm:cxn modelId="{D11689EF-111C-4607-8BFC-3C9F7DBE34FD}" type="presParOf" srcId="{00FB1F16-CCA1-42B9-BD47-8F899949194A}" destId="{74914F22-5787-41B0-82B3-0FE18461C58B}" srcOrd="3" destOrd="0" presId="urn:microsoft.com/office/officeart/2018/2/layout/IconVerticalSolidList"/>
    <dgm:cxn modelId="{1772464E-9E7B-412A-8309-AE4BB58420DE}" type="presParOf" srcId="{2CE28CE4-CCA0-4ADB-BCD5-CB0F4D81C9B5}" destId="{B7825D72-A575-4A2B-895A-19D8F35FCF06}" srcOrd="1" destOrd="0" presId="urn:microsoft.com/office/officeart/2018/2/layout/IconVerticalSolidList"/>
    <dgm:cxn modelId="{CD0644AA-2E37-4BD8-890B-2D98AE5BD6D9}" type="presParOf" srcId="{2CE28CE4-CCA0-4ADB-BCD5-CB0F4D81C9B5}" destId="{173D8C65-6E47-4C7C-9CC4-18CE3C9276CE}" srcOrd="2" destOrd="0" presId="urn:microsoft.com/office/officeart/2018/2/layout/IconVerticalSolidList"/>
    <dgm:cxn modelId="{510CBDC6-1A6F-4F7A-97CE-BD1A1F989177}" type="presParOf" srcId="{173D8C65-6E47-4C7C-9CC4-18CE3C9276CE}" destId="{751E1685-F7A8-440E-A00D-5BFE2AF416E0}" srcOrd="0" destOrd="0" presId="urn:microsoft.com/office/officeart/2018/2/layout/IconVerticalSolidList"/>
    <dgm:cxn modelId="{FD7F1D95-2905-40CE-985A-B230462AF53E}" type="presParOf" srcId="{173D8C65-6E47-4C7C-9CC4-18CE3C9276CE}" destId="{57ACD7BE-0F32-4CF7-B352-0AE21B83032F}" srcOrd="1" destOrd="0" presId="urn:microsoft.com/office/officeart/2018/2/layout/IconVerticalSolidList"/>
    <dgm:cxn modelId="{C86709A4-9B81-4E2B-A473-EC312C0706DF}" type="presParOf" srcId="{173D8C65-6E47-4C7C-9CC4-18CE3C9276CE}" destId="{6338C843-AF3B-48C8-8C9B-3EED3A4D10DB}" srcOrd="2" destOrd="0" presId="urn:microsoft.com/office/officeart/2018/2/layout/IconVerticalSolidList"/>
    <dgm:cxn modelId="{D9788FCF-CA8A-4CCE-9B16-7D5E8DE240E9}" type="presParOf" srcId="{173D8C65-6E47-4C7C-9CC4-18CE3C9276CE}" destId="{B3265406-C47C-4FC3-BEDC-C5D566FF72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6BCDF40-D246-4BB3-A13B-DD7B2A5540D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0DD503D3-74AA-453F-8565-A34032AC464F}">
      <dgm:prSet/>
      <dgm:spPr/>
      <dgm:t>
        <a:bodyPr/>
        <a:lstStyle/>
        <a:p>
          <a:pPr>
            <a:lnSpc>
              <a:spcPct val="100000"/>
            </a:lnSpc>
          </a:pPr>
          <a:r>
            <a:rPr lang="en-US" b="1" baseline="0" dirty="0"/>
            <a:t>Yes</a:t>
          </a:r>
          <a:endParaRPr lang="en-US" dirty="0"/>
        </a:p>
      </dgm:t>
    </dgm:pt>
    <dgm:pt modelId="{42848BEF-4E09-48A4-870E-71615E0DE78B}" type="parTrans" cxnId="{F7C512E9-79AC-4DCA-9C10-69C0A56C8D51}">
      <dgm:prSet/>
      <dgm:spPr/>
      <dgm:t>
        <a:bodyPr/>
        <a:lstStyle/>
        <a:p>
          <a:endParaRPr lang="en-US"/>
        </a:p>
      </dgm:t>
    </dgm:pt>
    <dgm:pt modelId="{9C1DAB2A-5B45-49AA-8869-4C746DC6E6B0}" type="sibTrans" cxnId="{F7C512E9-79AC-4DCA-9C10-69C0A56C8D51}">
      <dgm:prSet/>
      <dgm:spPr/>
      <dgm:t>
        <a:bodyPr/>
        <a:lstStyle/>
        <a:p>
          <a:endParaRPr lang="en-US"/>
        </a:p>
      </dgm:t>
    </dgm:pt>
    <dgm:pt modelId="{9DAD8628-75CE-4B3C-A47B-8DF5B00A2DC2}">
      <dgm:prSet/>
      <dgm:spPr/>
      <dgm:t>
        <a:bodyPr/>
        <a:lstStyle/>
        <a:p>
          <a:pPr>
            <a:lnSpc>
              <a:spcPct val="100000"/>
            </a:lnSpc>
          </a:pPr>
          <a:r>
            <a:rPr lang="en-US" b="1" baseline="0"/>
            <a:t>No</a:t>
          </a:r>
          <a:endParaRPr lang="en-US"/>
        </a:p>
      </dgm:t>
    </dgm:pt>
    <dgm:pt modelId="{40B68F33-BD41-485C-B6C1-184FF2B9109B}" type="parTrans" cxnId="{34704018-4224-414A-80E6-04E7A1035DD1}">
      <dgm:prSet/>
      <dgm:spPr/>
      <dgm:t>
        <a:bodyPr/>
        <a:lstStyle/>
        <a:p>
          <a:endParaRPr lang="en-US"/>
        </a:p>
      </dgm:t>
    </dgm:pt>
    <dgm:pt modelId="{87AF931D-4065-4A6D-93D6-04E6D90BC487}" type="sibTrans" cxnId="{34704018-4224-414A-80E6-04E7A1035DD1}">
      <dgm:prSet/>
      <dgm:spPr/>
      <dgm:t>
        <a:bodyPr/>
        <a:lstStyle/>
        <a:p>
          <a:endParaRPr lang="en-US"/>
        </a:p>
      </dgm:t>
    </dgm:pt>
    <dgm:pt modelId="{2CE28CE4-CCA0-4ADB-BCD5-CB0F4D81C9B5}" type="pres">
      <dgm:prSet presAssocID="{56BCDF40-D246-4BB3-A13B-DD7B2A5540DB}" presName="root" presStyleCnt="0">
        <dgm:presLayoutVars>
          <dgm:dir/>
          <dgm:resizeHandles val="exact"/>
        </dgm:presLayoutVars>
      </dgm:prSet>
      <dgm:spPr/>
    </dgm:pt>
    <dgm:pt modelId="{00FB1F16-CCA1-42B9-BD47-8F899949194A}" type="pres">
      <dgm:prSet presAssocID="{0DD503D3-74AA-453F-8565-A34032AC464F}" presName="compNode" presStyleCnt="0"/>
      <dgm:spPr/>
    </dgm:pt>
    <dgm:pt modelId="{5F9D102B-C8D3-4116-8B44-902F0F3FF393}" type="pres">
      <dgm:prSet presAssocID="{0DD503D3-74AA-453F-8565-A34032AC464F}" presName="bgRect" presStyleLbl="bgShp" presStyleIdx="0" presStyleCnt="2"/>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D768AB-4533-4CD7-B6A3-8807AC3DCD96}" type="pres">
      <dgm:prSet presAssocID="{0DD503D3-74AA-453F-8565-A34032AC464F}"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2108A4FB-8EBE-4089-8AD3-4A8CCAD1F2BD}" type="pres">
      <dgm:prSet presAssocID="{0DD503D3-74AA-453F-8565-A34032AC464F}" presName="spaceRect" presStyleCnt="0"/>
      <dgm:spPr/>
    </dgm:pt>
    <dgm:pt modelId="{74914F22-5787-41B0-82B3-0FE18461C58B}" type="pres">
      <dgm:prSet presAssocID="{0DD503D3-74AA-453F-8565-A34032AC464F}" presName="parTx" presStyleLbl="revTx" presStyleIdx="0" presStyleCnt="2">
        <dgm:presLayoutVars>
          <dgm:chMax val="0"/>
          <dgm:chPref val="0"/>
        </dgm:presLayoutVars>
      </dgm:prSet>
      <dgm:spPr/>
    </dgm:pt>
    <dgm:pt modelId="{B7825D72-A575-4A2B-895A-19D8F35FCF06}" type="pres">
      <dgm:prSet presAssocID="{9C1DAB2A-5B45-49AA-8869-4C746DC6E6B0}" presName="sibTrans" presStyleCnt="0"/>
      <dgm:spPr/>
    </dgm:pt>
    <dgm:pt modelId="{173D8C65-6E47-4C7C-9CC4-18CE3C9276CE}" type="pres">
      <dgm:prSet presAssocID="{9DAD8628-75CE-4B3C-A47B-8DF5B00A2DC2}" presName="compNode" presStyleCnt="0"/>
      <dgm:spPr/>
    </dgm:pt>
    <dgm:pt modelId="{751E1685-F7A8-440E-A00D-5BFE2AF416E0}" type="pres">
      <dgm:prSet presAssocID="{9DAD8628-75CE-4B3C-A47B-8DF5B00A2DC2}" presName="bgRect" presStyleLbl="bgShp" presStyleIdx="1" presStyleCnt="2"/>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7ACD7BE-0F32-4CF7-B352-0AE21B83032F}" type="pres">
      <dgm:prSet presAssocID="{9DAD8628-75CE-4B3C-A47B-8DF5B00A2DC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bidden"/>
        </a:ext>
      </dgm:extLst>
    </dgm:pt>
    <dgm:pt modelId="{6338C843-AF3B-48C8-8C9B-3EED3A4D10DB}" type="pres">
      <dgm:prSet presAssocID="{9DAD8628-75CE-4B3C-A47B-8DF5B00A2DC2}" presName="spaceRect" presStyleCnt="0"/>
      <dgm:spPr/>
    </dgm:pt>
    <dgm:pt modelId="{B3265406-C47C-4FC3-BEDC-C5D566FF72C4}" type="pres">
      <dgm:prSet presAssocID="{9DAD8628-75CE-4B3C-A47B-8DF5B00A2DC2}" presName="parTx" presStyleLbl="revTx" presStyleIdx="1" presStyleCnt="2">
        <dgm:presLayoutVars>
          <dgm:chMax val="0"/>
          <dgm:chPref val="0"/>
        </dgm:presLayoutVars>
      </dgm:prSet>
      <dgm:spPr/>
    </dgm:pt>
  </dgm:ptLst>
  <dgm:cxnLst>
    <dgm:cxn modelId="{34704018-4224-414A-80E6-04E7A1035DD1}" srcId="{56BCDF40-D246-4BB3-A13B-DD7B2A5540DB}" destId="{9DAD8628-75CE-4B3C-A47B-8DF5B00A2DC2}" srcOrd="1" destOrd="0" parTransId="{40B68F33-BD41-485C-B6C1-184FF2B9109B}" sibTransId="{87AF931D-4065-4A6D-93D6-04E6D90BC487}"/>
    <dgm:cxn modelId="{72824F68-085C-48F1-95E9-5717BDC582C9}" type="presOf" srcId="{56BCDF40-D246-4BB3-A13B-DD7B2A5540DB}" destId="{2CE28CE4-CCA0-4ADB-BCD5-CB0F4D81C9B5}" srcOrd="0" destOrd="0" presId="urn:microsoft.com/office/officeart/2018/2/layout/IconVerticalSolidList"/>
    <dgm:cxn modelId="{B87016CA-6143-4E48-A136-C9301779F984}" type="presOf" srcId="{0DD503D3-74AA-453F-8565-A34032AC464F}" destId="{74914F22-5787-41B0-82B3-0FE18461C58B}" srcOrd="0" destOrd="0" presId="urn:microsoft.com/office/officeart/2018/2/layout/IconVerticalSolidList"/>
    <dgm:cxn modelId="{F7C512E9-79AC-4DCA-9C10-69C0A56C8D51}" srcId="{56BCDF40-D246-4BB3-A13B-DD7B2A5540DB}" destId="{0DD503D3-74AA-453F-8565-A34032AC464F}" srcOrd="0" destOrd="0" parTransId="{42848BEF-4E09-48A4-870E-71615E0DE78B}" sibTransId="{9C1DAB2A-5B45-49AA-8869-4C746DC6E6B0}"/>
    <dgm:cxn modelId="{6033A4EF-766B-4508-BC59-9551845A83FB}" type="presOf" srcId="{9DAD8628-75CE-4B3C-A47B-8DF5B00A2DC2}" destId="{B3265406-C47C-4FC3-BEDC-C5D566FF72C4}" srcOrd="0" destOrd="0" presId="urn:microsoft.com/office/officeart/2018/2/layout/IconVerticalSolidList"/>
    <dgm:cxn modelId="{EFFC5A08-FFD3-4859-953C-5F2E7A8DE76A}" type="presParOf" srcId="{2CE28CE4-CCA0-4ADB-BCD5-CB0F4D81C9B5}" destId="{00FB1F16-CCA1-42B9-BD47-8F899949194A}" srcOrd="0" destOrd="0" presId="urn:microsoft.com/office/officeart/2018/2/layout/IconVerticalSolidList"/>
    <dgm:cxn modelId="{FC93E8C6-1F18-4552-9F39-1227B0C00928}" type="presParOf" srcId="{00FB1F16-CCA1-42B9-BD47-8F899949194A}" destId="{5F9D102B-C8D3-4116-8B44-902F0F3FF393}" srcOrd="0" destOrd="0" presId="urn:microsoft.com/office/officeart/2018/2/layout/IconVerticalSolidList"/>
    <dgm:cxn modelId="{51142DF1-86C5-4E47-86AE-54E0D6610CE5}" type="presParOf" srcId="{00FB1F16-CCA1-42B9-BD47-8F899949194A}" destId="{1FD768AB-4533-4CD7-B6A3-8807AC3DCD96}" srcOrd="1" destOrd="0" presId="urn:microsoft.com/office/officeart/2018/2/layout/IconVerticalSolidList"/>
    <dgm:cxn modelId="{4FB9BAF7-2316-4E61-9C86-6A3F3F3BCB1E}" type="presParOf" srcId="{00FB1F16-CCA1-42B9-BD47-8F899949194A}" destId="{2108A4FB-8EBE-4089-8AD3-4A8CCAD1F2BD}" srcOrd="2" destOrd="0" presId="urn:microsoft.com/office/officeart/2018/2/layout/IconVerticalSolidList"/>
    <dgm:cxn modelId="{D11689EF-111C-4607-8BFC-3C9F7DBE34FD}" type="presParOf" srcId="{00FB1F16-CCA1-42B9-BD47-8F899949194A}" destId="{74914F22-5787-41B0-82B3-0FE18461C58B}" srcOrd="3" destOrd="0" presId="urn:microsoft.com/office/officeart/2018/2/layout/IconVerticalSolidList"/>
    <dgm:cxn modelId="{1772464E-9E7B-412A-8309-AE4BB58420DE}" type="presParOf" srcId="{2CE28CE4-CCA0-4ADB-BCD5-CB0F4D81C9B5}" destId="{B7825D72-A575-4A2B-895A-19D8F35FCF06}" srcOrd="1" destOrd="0" presId="urn:microsoft.com/office/officeart/2018/2/layout/IconVerticalSolidList"/>
    <dgm:cxn modelId="{CD0644AA-2E37-4BD8-890B-2D98AE5BD6D9}" type="presParOf" srcId="{2CE28CE4-CCA0-4ADB-BCD5-CB0F4D81C9B5}" destId="{173D8C65-6E47-4C7C-9CC4-18CE3C9276CE}" srcOrd="2" destOrd="0" presId="urn:microsoft.com/office/officeart/2018/2/layout/IconVerticalSolidList"/>
    <dgm:cxn modelId="{510CBDC6-1A6F-4F7A-97CE-BD1A1F989177}" type="presParOf" srcId="{173D8C65-6E47-4C7C-9CC4-18CE3C9276CE}" destId="{751E1685-F7A8-440E-A00D-5BFE2AF416E0}" srcOrd="0" destOrd="0" presId="urn:microsoft.com/office/officeart/2018/2/layout/IconVerticalSolidList"/>
    <dgm:cxn modelId="{FD7F1D95-2905-40CE-985A-B230462AF53E}" type="presParOf" srcId="{173D8C65-6E47-4C7C-9CC4-18CE3C9276CE}" destId="{57ACD7BE-0F32-4CF7-B352-0AE21B83032F}" srcOrd="1" destOrd="0" presId="urn:microsoft.com/office/officeart/2018/2/layout/IconVerticalSolidList"/>
    <dgm:cxn modelId="{C86709A4-9B81-4E2B-A473-EC312C0706DF}" type="presParOf" srcId="{173D8C65-6E47-4C7C-9CC4-18CE3C9276CE}" destId="{6338C843-AF3B-48C8-8C9B-3EED3A4D10DB}" srcOrd="2" destOrd="0" presId="urn:microsoft.com/office/officeart/2018/2/layout/IconVerticalSolidList"/>
    <dgm:cxn modelId="{D9788FCF-CA8A-4CCE-9B16-7D5E8DE240E9}" type="presParOf" srcId="{173D8C65-6E47-4C7C-9CC4-18CE3C9276CE}" destId="{B3265406-C47C-4FC3-BEDC-C5D566FF72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C3D3DD0-D092-4321-B5AF-C3F77C6BD34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E738FEC-BE33-424D-B8F3-ED480967C381}">
      <dgm:prSet/>
      <dgm:spPr/>
      <dgm:t>
        <a:bodyPr/>
        <a:lstStyle/>
        <a:p>
          <a:pPr>
            <a:lnSpc>
              <a:spcPct val="100000"/>
            </a:lnSpc>
          </a:pPr>
          <a:r>
            <a:rPr lang="en-GB" dirty="0"/>
            <a:t>Please log a case with IFS for further investigation in to this issue.</a:t>
          </a:r>
          <a:endParaRPr lang="en-US" dirty="0"/>
        </a:p>
      </dgm:t>
    </dgm:pt>
    <dgm:pt modelId="{277DF94E-EFFC-4967-8F23-29A33EB99D60}" type="parTrans" cxnId="{6D21169F-6C10-451B-BFE5-DA5EDE601382}">
      <dgm:prSet/>
      <dgm:spPr/>
      <dgm:t>
        <a:bodyPr/>
        <a:lstStyle/>
        <a:p>
          <a:endParaRPr lang="en-US"/>
        </a:p>
      </dgm:t>
    </dgm:pt>
    <dgm:pt modelId="{BFEB9F46-D555-4F5F-A384-B789B69E68DD}" type="sibTrans" cxnId="{6D21169F-6C10-451B-BFE5-DA5EDE601382}">
      <dgm:prSet/>
      <dgm:spPr/>
      <dgm:t>
        <a:bodyPr/>
        <a:lstStyle/>
        <a:p>
          <a:endParaRPr lang="en-US"/>
        </a:p>
      </dgm:t>
    </dgm:pt>
    <dgm:pt modelId="{3DEC26F0-ED33-4DF5-8D03-3BEB484EFEC3}">
      <dgm:prSet/>
      <dgm:spPr/>
      <dgm:t>
        <a:bodyPr/>
        <a:lstStyle/>
        <a:p>
          <a:pPr>
            <a:lnSpc>
              <a:spcPct val="100000"/>
            </a:lnSpc>
          </a:pPr>
          <a:r>
            <a:rPr lang="en-GB"/>
            <a:t>Include specific details including:</a:t>
          </a:r>
          <a:endParaRPr lang="en-US"/>
        </a:p>
      </dgm:t>
    </dgm:pt>
    <dgm:pt modelId="{305A9AA0-9619-4AC2-9EA1-93F690218B8A}" type="parTrans" cxnId="{BFB37806-D8CC-4232-8F94-F7EA22E5373C}">
      <dgm:prSet/>
      <dgm:spPr/>
      <dgm:t>
        <a:bodyPr/>
        <a:lstStyle/>
        <a:p>
          <a:endParaRPr lang="en-US"/>
        </a:p>
      </dgm:t>
    </dgm:pt>
    <dgm:pt modelId="{AF806EAE-FC65-47FD-BE28-E3CE725F962C}" type="sibTrans" cxnId="{BFB37806-D8CC-4232-8F94-F7EA22E5373C}">
      <dgm:prSet/>
      <dgm:spPr/>
      <dgm:t>
        <a:bodyPr/>
        <a:lstStyle/>
        <a:p>
          <a:endParaRPr lang="en-US"/>
        </a:p>
      </dgm:t>
    </dgm:pt>
    <dgm:pt modelId="{CBC053A5-525C-4C27-AB17-9B641D700637}">
      <dgm:prSet/>
      <dgm:spPr/>
      <dgm:t>
        <a:bodyPr/>
        <a:lstStyle/>
        <a:p>
          <a:pPr>
            <a:lnSpc>
              <a:spcPct val="100000"/>
            </a:lnSpc>
          </a:pPr>
          <a:r>
            <a:rPr lang="en-GB"/>
            <a:t>Steps taken</a:t>
          </a:r>
          <a:endParaRPr lang="en-US"/>
        </a:p>
      </dgm:t>
    </dgm:pt>
    <dgm:pt modelId="{960D1132-BC60-44B2-8571-5008CFBD81C1}" type="parTrans" cxnId="{3C10F986-A41A-4B28-92AE-32926AB0C6C9}">
      <dgm:prSet/>
      <dgm:spPr/>
      <dgm:t>
        <a:bodyPr/>
        <a:lstStyle/>
        <a:p>
          <a:endParaRPr lang="en-US"/>
        </a:p>
      </dgm:t>
    </dgm:pt>
    <dgm:pt modelId="{0C3D4D50-6DE8-4BC9-8E09-7B22F72BF38E}" type="sibTrans" cxnId="{3C10F986-A41A-4B28-92AE-32926AB0C6C9}">
      <dgm:prSet/>
      <dgm:spPr/>
      <dgm:t>
        <a:bodyPr/>
        <a:lstStyle/>
        <a:p>
          <a:endParaRPr lang="en-US"/>
        </a:p>
      </dgm:t>
    </dgm:pt>
    <dgm:pt modelId="{41474286-1925-4C54-9403-C272DE92BECD}">
      <dgm:prSet/>
      <dgm:spPr/>
      <dgm:t>
        <a:bodyPr/>
        <a:lstStyle/>
        <a:p>
          <a:pPr>
            <a:lnSpc>
              <a:spcPct val="100000"/>
            </a:lnSpc>
          </a:pPr>
          <a:r>
            <a:rPr lang="en-GB"/>
            <a:t>Data captured</a:t>
          </a:r>
          <a:endParaRPr lang="en-US"/>
        </a:p>
      </dgm:t>
    </dgm:pt>
    <dgm:pt modelId="{051B5672-2DFC-4FBE-AE76-040E363A914F}" type="parTrans" cxnId="{737B36C4-E5AA-40BA-9DB2-3EEEE71F3269}">
      <dgm:prSet/>
      <dgm:spPr/>
      <dgm:t>
        <a:bodyPr/>
        <a:lstStyle/>
        <a:p>
          <a:endParaRPr lang="en-US"/>
        </a:p>
      </dgm:t>
    </dgm:pt>
    <dgm:pt modelId="{A912AD9C-86BB-4EE2-BE16-2DE92C7B4488}" type="sibTrans" cxnId="{737B36C4-E5AA-40BA-9DB2-3EEEE71F3269}">
      <dgm:prSet/>
      <dgm:spPr/>
      <dgm:t>
        <a:bodyPr/>
        <a:lstStyle/>
        <a:p>
          <a:endParaRPr lang="en-US"/>
        </a:p>
      </dgm:t>
    </dgm:pt>
    <dgm:pt modelId="{64A2EFA5-5B39-453B-B88C-774FA38D0D0C}">
      <dgm:prSet/>
      <dgm:spPr/>
      <dgm:t>
        <a:bodyPr/>
        <a:lstStyle/>
        <a:p>
          <a:pPr>
            <a:lnSpc>
              <a:spcPct val="100000"/>
            </a:lnSpc>
          </a:pPr>
          <a:r>
            <a:rPr lang="en-GB"/>
            <a:t>Traces and/or logs recorded during the use of this guide</a:t>
          </a:r>
          <a:endParaRPr lang="en-US"/>
        </a:p>
      </dgm:t>
    </dgm:pt>
    <dgm:pt modelId="{E9443E9A-90CA-4DFE-A5D9-570F0E021BD1}" type="parTrans" cxnId="{9CAF3443-98ED-49AD-B249-B97BF8942561}">
      <dgm:prSet/>
      <dgm:spPr/>
      <dgm:t>
        <a:bodyPr/>
        <a:lstStyle/>
        <a:p>
          <a:endParaRPr lang="en-US"/>
        </a:p>
      </dgm:t>
    </dgm:pt>
    <dgm:pt modelId="{C175C56D-8B75-4BC5-A1E5-1B1F5A21BE4B}" type="sibTrans" cxnId="{9CAF3443-98ED-49AD-B249-B97BF8942561}">
      <dgm:prSet/>
      <dgm:spPr/>
      <dgm:t>
        <a:bodyPr/>
        <a:lstStyle/>
        <a:p>
          <a:endParaRPr lang="en-US"/>
        </a:p>
      </dgm:t>
    </dgm:pt>
    <dgm:pt modelId="{E7903962-260C-48BB-8A3B-38F7D30523E2}" type="pres">
      <dgm:prSet presAssocID="{5C3D3DD0-D092-4321-B5AF-C3F77C6BD34C}" presName="root" presStyleCnt="0">
        <dgm:presLayoutVars>
          <dgm:dir/>
          <dgm:resizeHandles val="exact"/>
        </dgm:presLayoutVars>
      </dgm:prSet>
      <dgm:spPr/>
    </dgm:pt>
    <dgm:pt modelId="{0F8D0E1F-1A21-48EE-AA3B-B439315F814C}" type="pres">
      <dgm:prSet presAssocID="{AE738FEC-BE33-424D-B8F3-ED480967C381}" presName="compNode" presStyleCnt="0"/>
      <dgm:spPr/>
    </dgm:pt>
    <dgm:pt modelId="{2C7CD8BD-23BB-4E8A-990D-6575D57F726A}" type="pres">
      <dgm:prSet presAssocID="{AE738FEC-BE33-424D-B8F3-ED480967C381}" presName="bgRect" presStyleLbl="bgShp" presStyleIdx="0" presStyleCnt="2"/>
      <dgm:spPr/>
    </dgm:pt>
    <dgm:pt modelId="{C0D68C60-E574-4559-BC68-A50E21C16C13}" type="pres">
      <dgm:prSet presAssocID="{AE738FEC-BE33-424D-B8F3-ED480967C38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tective"/>
        </a:ext>
      </dgm:extLst>
    </dgm:pt>
    <dgm:pt modelId="{3F564C42-9CC0-462D-8D84-F2B76F967E5C}" type="pres">
      <dgm:prSet presAssocID="{AE738FEC-BE33-424D-B8F3-ED480967C381}" presName="spaceRect" presStyleCnt="0"/>
      <dgm:spPr/>
    </dgm:pt>
    <dgm:pt modelId="{59791747-08F8-454F-835F-6A6CE10124A5}" type="pres">
      <dgm:prSet presAssocID="{AE738FEC-BE33-424D-B8F3-ED480967C381}" presName="parTx" presStyleLbl="revTx" presStyleIdx="0" presStyleCnt="3">
        <dgm:presLayoutVars>
          <dgm:chMax val="0"/>
          <dgm:chPref val="0"/>
        </dgm:presLayoutVars>
      </dgm:prSet>
      <dgm:spPr/>
    </dgm:pt>
    <dgm:pt modelId="{162706D3-B8D6-49F4-8463-27626F29E6F0}" type="pres">
      <dgm:prSet presAssocID="{BFEB9F46-D555-4F5F-A384-B789B69E68DD}" presName="sibTrans" presStyleCnt="0"/>
      <dgm:spPr/>
    </dgm:pt>
    <dgm:pt modelId="{F30A4294-3CAE-420F-9B17-5902D2E71CEE}" type="pres">
      <dgm:prSet presAssocID="{3DEC26F0-ED33-4DF5-8D03-3BEB484EFEC3}" presName="compNode" presStyleCnt="0"/>
      <dgm:spPr/>
    </dgm:pt>
    <dgm:pt modelId="{2B2342FF-ACE6-4058-973D-55D729FD587A}" type="pres">
      <dgm:prSet presAssocID="{3DEC26F0-ED33-4DF5-8D03-3BEB484EFEC3}" presName="bgRect" presStyleLbl="bgShp" presStyleIdx="1" presStyleCnt="2"/>
      <dgm:spPr/>
    </dgm:pt>
    <dgm:pt modelId="{6416A051-3ACB-4AF3-A9BD-06FB2F6139E8}" type="pres">
      <dgm:prSet presAssocID="{3DEC26F0-ED33-4DF5-8D03-3BEB484EFEC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84F52484-19C5-4994-B223-C7385EC02464}" type="pres">
      <dgm:prSet presAssocID="{3DEC26F0-ED33-4DF5-8D03-3BEB484EFEC3}" presName="spaceRect" presStyleCnt="0"/>
      <dgm:spPr/>
    </dgm:pt>
    <dgm:pt modelId="{B4C0C4F3-7F7E-434A-9D24-C0AD6F42FD8E}" type="pres">
      <dgm:prSet presAssocID="{3DEC26F0-ED33-4DF5-8D03-3BEB484EFEC3}" presName="parTx" presStyleLbl="revTx" presStyleIdx="1" presStyleCnt="3">
        <dgm:presLayoutVars>
          <dgm:chMax val="0"/>
          <dgm:chPref val="0"/>
        </dgm:presLayoutVars>
      </dgm:prSet>
      <dgm:spPr/>
    </dgm:pt>
    <dgm:pt modelId="{738012DD-FEBF-428C-9F16-97A282313FCC}" type="pres">
      <dgm:prSet presAssocID="{3DEC26F0-ED33-4DF5-8D03-3BEB484EFEC3}" presName="desTx" presStyleLbl="revTx" presStyleIdx="2" presStyleCnt="3">
        <dgm:presLayoutVars/>
      </dgm:prSet>
      <dgm:spPr/>
    </dgm:pt>
  </dgm:ptLst>
  <dgm:cxnLst>
    <dgm:cxn modelId="{BFB37806-D8CC-4232-8F94-F7EA22E5373C}" srcId="{5C3D3DD0-D092-4321-B5AF-C3F77C6BD34C}" destId="{3DEC26F0-ED33-4DF5-8D03-3BEB484EFEC3}" srcOrd="1" destOrd="0" parTransId="{305A9AA0-9619-4AC2-9EA1-93F690218B8A}" sibTransId="{AF806EAE-FC65-47FD-BE28-E3CE725F962C}"/>
    <dgm:cxn modelId="{BC049126-9C98-45A3-BAA2-422769E4B2EB}" type="presOf" srcId="{5C3D3DD0-D092-4321-B5AF-C3F77C6BD34C}" destId="{E7903962-260C-48BB-8A3B-38F7D30523E2}" srcOrd="0" destOrd="0" presId="urn:microsoft.com/office/officeart/2018/2/layout/IconVerticalSolidList"/>
    <dgm:cxn modelId="{2D5D3335-BF26-494C-9B95-365CA1688532}" type="presOf" srcId="{3DEC26F0-ED33-4DF5-8D03-3BEB484EFEC3}" destId="{B4C0C4F3-7F7E-434A-9D24-C0AD6F42FD8E}" srcOrd="0" destOrd="0" presId="urn:microsoft.com/office/officeart/2018/2/layout/IconVerticalSolidList"/>
    <dgm:cxn modelId="{9CAF3443-98ED-49AD-B249-B97BF8942561}" srcId="{3DEC26F0-ED33-4DF5-8D03-3BEB484EFEC3}" destId="{64A2EFA5-5B39-453B-B88C-774FA38D0D0C}" srcOrd="2" destOrd="0" parTransId="{E9443E9A-90CA-4DFE-A5D9-570F0E021BD1}" sibTransId="{C175C56D-8B75-4BC5-A1E5-1B1F5A21BE4B}"/>
    <dgm:cxn modelId="{14DF7D6A-5654-4A63-94FA-E7E20C30EE24}" type="presOf" srcId="{AE738FEC-BE33-424D-B8F3-ED480967C381}" destId="{59791747-08F8-454F-835F-6A6CE10124A5}" srcOrd="0" destOrd="0" presId="urn:microsoft.com/office/officeart/2018/2/layout/IconVerticalSolidList"/>
    <dgm:cxn modelId="{3C10F986-A41A-4B28-92AE-32926AB0C6C9}" srcId="{3DEC26F0-ED33-4DF5-8D03-3BEB484EFEC3}" destId="{CBC053A5-525C-4C27-AB17-9B641D700637}" srcOrd="0" destOrd="0" parTransId="{960D1132-BC60-44B2-8571-5008CFBD81C1}" sibTransId="{0C3D4D50-6DE8-4BC9-8E09-7B22F72BF38E}"/>
    <dgm:cxn modelId="{24F09A93-5017-43C1-9F46-83A266CC71BD}" type="presOf" srcId="{41474286-1925-4C54-9403-C272DE92BECD}" destId="{738012DD-FEBF-428C-9F16-97A282313FCC}" srcOrd="0" destOrd="1" presId="urn:microsoft.com/office/officeart/2018/2/layout/IconVerticalSolidList"/>
    <dgm:cxn modelId="{99D43599-79FF-4FB8-A291-9A3120BAA940}" type="presOf" srcId="{CBC053A5-525C-4C27-AB17-9B641D700637}" destId="{738012DD-FEBF-428C-9F16-97A282313FCC}" srcOrd="0" destOrd="0" presId="urn:microsoft.com/office/officeart/2018/2/layout/IconVerticalSolidList"/>
    <dgm:cxn modelId="{6D21169F-6C10-451B-BFE5-DA5EDE601382}" srcId="{5C3D3DD0-D092-4321-B5AF-C3F77C6BD34C}" destId="{AE738FEC-BE33-424D-B8F3-ED480967C381}" srcOrd="0" destOrd="0" parTransId="{277DF94E-EFFC-4967-8F23-29A33EB99D60}" sibTransId="{BFEB9F46-D555-4F5F-A384-B789B69E68DD}"/>
    <dgm:cxn modelId="{737B36C4-E5AA-40BA-9DB2-3EEEE71F3269}" srcId="{3DEC26F0-ED33-4DF5-8D03-3BEB484EFEC3}" destId="{41474286-1925-4C54-9403-C272DE92BECD}" srcOrd="1" destOrd="0" parTransId="{051B5672-2DFC-4FBE-AE76-040E363A914F}" sibTransId="{A912AD9C-86BB-4EE2-BE16-2DE92C7B4488}"/>
    <dgm:cxn modelId="{02A627D8-309B-45F9-9EBF-91784F9C322E}" type="presOf" srcId="{64A2EFA5-5B39-453B-B88C-774FA38D0D0C}" destId="{738012DD-FEBF-428C-9F16-97A282313FCC}" srcOrd="0" destOrd="2" presId="urn:microsoft.com/office/officeart/2018/2/layout/IconVerticalSolidList"/>
    <dgm:cxn modelId="{789281A5-B24F-4740-AC6F-E87FEC154B20}" type="presParOf" srcId="{E7903962-260C-48BB-8A3B-38F7D30523E2}" destId="{0F8D0E1F-1A21-48EE-AA3B-B439315F814C}" srcOrd="0" destOrd="0" presId="urn:microsoft.com/office/officeart/2018/2/layout/IconVerticalSolidList"/>
    <dgm:cxn modelId="{1A299764-0FDF-4898-9E72-3BC6CFD966EB}" type="presParOf" srcId="{0F8D0E1F-1A21-48EE-AA3B-B439315F814C}" destId="{2C7CD8BD-23BB-4E8A-990D-6575D57F726A}" srcOrd="0" destOrd="0" presId="urn:microsoft.com/office/officeart/2018/2/layout/IconVerticalSolidList"/>
    <dgm:cxn modelId="{846FFB06-2378-4744-9A6E-B6A84CA9ADE4}" type="presParOf" srcId="{0F8D0E1F-1A21-48EE-AA3B-B439315F814C}" destId="{C0D68C60-E574-4559-BC68-A50E21C16C13}" srcOrd="1" destOrd="0" presId="urn:microsoft.com/office/officeart/2018/2/layout/IconVerticalSolidList"/>
    <dgm:cxn modelId="{4CCF6E4A-664B-4D58-BE50-F9484EE7EDAA}" type="presParOf" srcId="{0F8D0E1F-1A21-48EE-AA3B-B439315F814C}" destId="{3F564C42-9CC0-462D-8D84-F2B76F967E5C}" srcOrd="2" destOrd="0" presId="urn:microsoft.com/office/officeart/2018/2/layout/IconVerticalSolidList"/>
    <dgm:cxn modelId="{3380596F-E02A-4158-B6EA-3136DC46C3E2}" type="presParOf" srcId="{0F8D0E1F-1A21-48EE-AA3B-B439315F814C}" destId="{59791747-08F8-454F-835F-6A6CE10124A5}" srcOrd="3" destOrd="0" presId="urn:microsoft.com/office/officeart/2018/2/layout/IconVerticalSolidList"/>
    <dgm:cxn modelId="{73F0712D-B71A-4872-A77F-224FF1F7F8B8}" type="presParOf" srcId="{E7903962-260C-48BB-8A3B-38F7D30523E2}" destId="{162706D3-B8D6-49F4-8463-27626F29E6F0}" srcOrd="1" destOrd="0" presId="urn:microsoft.com/office/officeart/2018/2/layout/IconVerticalSolidList"/>
    <dgm:cxn modelId="{69257E53-92E5-4CDC-A033-FE4CAB1568A3}" type="presParOf" srcId="{E7903962-260C-48BB-8A3B-38F7D30523E2}" destId="{F30A4294-3CAE-420F-9B17-5902D2E71CEE}" srcOrd="2" destOrd="0" presId="urn:microsoft.com/office/officeart/2018/2/layout/IconVerticalSolidList"/>
    <dgm:cxn modelId="{43BB50AE-3714-4715-80CE-B8E197A8E54A}" type="presParOf" srcId="{F30A4294-3CAE-420F-9B17-5902D2E71CEE}" destId="{2B2342FF-ACE6-4058-973D-55D729FD587A}" srcOrd="0" destOrd="0" presId="urn:microsoft.com/office/officeart/2018/2/layout/IconVerticalSolidList"/>
    <dgm:cxn modelId="{8DB3CB28-72FC-43A8-AD58-BFFB1A3E6F68}" type="presParOf" srcId="{F30A4294-3CAE-420F-9B17-5902D2E71CEE}" destId="{6416A051-3ACB-4AF3-A9BD-06FB2F6139E8}" srcOrd="1" destOrd="0" presId="urn:microsoft.com/office/officeart/2018/2/layout/IconVerticalSolidList"/>
    <dgm:cxn modelId="{5FD137DD-368F-4355-9C54-891B72F5B21C}" type="presParOf" srcId="{F30A4294-3CAE-420F-9B17-5902D2E71CEE}" destId="{84F52484-19C5-4994-B223-C7385EC02464}" srcOrd="2" destOrd="0" presId="urn:microsoft.com/office/officeart/2018/2/layout/IconVerticalSolidList"/>
    <dgm:cxn modelId="{C0AB49DB-2C77-47FD-86BA-EC63307661D8}" type="presParOf" srcId="{F30A4294-3CAE-420F-9B17-5902D2E71CEE}" destId="{B4C0C4F3-7F7E-434A-9D24-C0AD6F42FD8E}" srcOrd="3" destOrd="0" presId="urn:microsoft.com/office/officeart/2018/2/layout/IconVerticalSolidList"/>
    <dgm:cxn modelId="{14CD8FA8-E828-46AA-9F15-2D3E5D22586C}" type="presParOf" srcId="{F30A4294-3CAE-420F-9B17-5902D2E71CEE}" destId="{738012DD-FEBF-428C-9F16-97A282313FC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BCDF40-D246-4BB3-A13B-DD7B2A5540D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DD503D3-74AA-453F-8565-A34032AC464F}">
      <dgm:prSet/>
      <dgm:spPr/>
      <dgm:t>
        <a:bodyPr/>
        <a:lstStyle/>
        <a:p>
          <a:pPr>
            <a:lnSpc>
              <a:spcPct val="100000"/>
            </a:lnSpc>
          </a:pPr>
          <a:r>
            <a:rPr lang="en-US" b="1" baseline="0" dirty="0"/>
            <a:t>Yes</a:t>
          </a:r>
          <a:endParaRPr lang="en-US" dirty="0"/>
        </a:p>
      </dgm:t>
    </dgm:pt>
    <dgm:pt modelId="{42848BEF-4E09-48A4-870E-71615E0DE78B}" type="parTrans" cxnId="{F7C512E9-79AC-4DCA-9C10-69C0A56C8D51}">
      <dgm:prSet/>
      <dgm:spPr/>
      <dgm:t>
        <a:bodyPr/>
        <a:lstStyle/>
        <a:p>
          <a:endParaRPr lang="en-US"/>
        </a:p>
      </dgm:t>
    </dgm:pt>
    <dgm:pt modelId="{9C1DAB2A-5B45-49AA-8869-4C746DC6E6B0}" type="sibTrans" cxnId="{F7C512E9-79AC-4DCA-9C10-69C0A56C8D51}">
      <dgm:prSet/>
      <dgm:spPr/>
      <dgm:t>
        <a:bodyPr/>
        <a:lstStyle/>
        <a:p>
          <a:endParaRPr lang="en-US"/>
        </a:p>
      </dgm:t>
    </dgm:pt>
    <dgm:pt modelId="{9DAD8628-75CE-4B3C-A47B-8DF5B00A2DC2}">
      <dgm:prSet/>
      <dgm:spPr/>
      <dgm:t>
        <a:bodyPr/>
        <a:lstStyle/>
        <a:p>
          <a:pPr>
            <a:lnSpc>
              <a:spcPct val="100000"/>
            </a:lnSpc>
          </a:pPr>
          <a:r>
            <a:rPr lang="en-US" b="1" baseline="0"/>
            <a:t>No</a:t>
          </a:r>
          <a:endParaRPr lang="en-US"/>
        </a:p>
      </dgm:t>
    </dgm:pt>
    <dgm:pt modelId="{40B68F33-BD41-485C-B6C1-184FF2B9109B}" type="parTrans" cxnId="{34704018-4224-414A-80E6-04E7A1035DD1}">
      <dgm:prSet/>
      <dgm:spPr/>
      <dgm:t>
        <a:bodyPr/>
        <a:lstStyle/>
        <a:p>
          <a:endParaRPr lang="en-US"/>
        </a:p>
      </dgm:t>
    </dgm:pt>
    <dgm:pt modelId="{87AF931D-4065-4A6D-93D6-04E6D90BC487}" type="sibTrans" cxnId="{34704018-4224-414A-80E6-04E7A1035DD1}">
      <dgm:prSet/>
      <dgm:spPr/>
      <dgm:t>
        <a:bodyPr/>
        <a:lstStyle/>
        <a:p>
          <a:endParaRPr lang="en-US"/>
        </a:p>
      </dgm:t>
    </dgm:pt>
    <dgm:pt modelId="{2CE28CE4-CCA0-4ADB-BCD5-CB0F4D81C9B5}" type="pres">
      <dgm:prSet presAssocID="{56BCDF40-D246-4BB3-A13B-DD7B2A5540DB}" presName="root" presStyleCnt="0">
        <dgm:presLayoutVars>
          <dgm:dir/>
          <dgm:resizeHandles val="exact"/>
        </dgm:presLayoutVars>
      </dgm:prSet>
      <dgm:spPr/>
    </dgm:pt>
    <dgm:pt modelId="{00FB1F16-CCA1-42B9-BD47-8F899949194A}" type="pres">
      <dgm:prSet presAssocID="{0DD503D3-74AA-453F-8565-A34032AC464F}" presName="compNode" presStyleCnt="0"/>
      <dgm:spPr/>
    </dgm:pt>
    <dgm:pt modelId="{5F9D102B-C8D3-4116-8B44-902F0F3FF393}" type="pres">
      <dgm:prSet presAssocID="{0DD503D3-74AA-453F-8565-A34032AC464F}" presName="bgRect" presStyleLbl="bgShp" presStyleIdx="0" presStyleCnt="2"/>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D768AB-4533-4CD7-B6A3-8807AC3DCD96}" type="pres">
      <dgm:prSet presAssocID="{0DD503D3-74AA-453F-8565-A34032AC464F}"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mark"/>
        </a:ext>
      </dgm:extLst>
    </dgm:pt>
    <dgm:pt modelId="{2108A4FB-8EBE-4089-8AD3-4A8CCAD1F2BD}" type="pres">
      <dgm:prSet presAssocID="{0DD503D3-74AA-453F-8565-A34032AC464F}" presName="spaceRect" presStyleCnt="0"/>
      <dgm:spPr/>
    </dgm:pt>
    <dgm:pt modelId="{74914F22-5787-41B0-82B3-0FE18461C58B}" type="pres">
      <dgm:prSet presAssocID="{0DD503D3-74AA-453F-8565-A34032AC464F}" presName="parTx" presStyleLbl="revTx" presStyleIdx="0" presStyleCnt="2">
        <dgm:presLayoutVars>
          <dgm:chMax val="0"/>
          <dgm:chPref val="0"/>
        </dgm:presLayoutVars>
      </dgm:prSet>
      <dgm:spPr/>
    </dgm:pt>
    <dgm:pt modelId="{B7825D72-A575-4A2B-895A-19D8F35FCF06}" type="pres">
      <dgm:prSet presAssocID="{9C1DAB2A-5B45-49AA-8869-4C746DC6E6B0}" presName="sibTrans" presStyleCnt="0"/>
      <dgm:spPr/>
    </dgm:pt>
    <dgm:pt modelId="{173D8C65-6E47-4C7C-9CC4-18CE3C9276CE}" type="pres">
      <dgm:prSet presAssocID="{9DAD8628-75CE-4B3C-A47B-8DF5B00A2DC2}" presName="compNode" presStyleCnt="0"/>
      <dgm:spPr/>
    </dgm:pt>
    <dgm:pt modelId="{751E1685-F7A8-440E-A00D-5BFE2AF416E0}" type="pres">
      <dgm:prSet presAssocID="{9DAD8628-75CE-4B3C-A47B-8DF5B00A2DC2}" presName="bgRect" presStyleLbl="bgShp" presStyleIdx="1" presStyleCnt="2"/>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7ACD7BE-0F32-4CF7-B352-0AE21B83032F}" type="pres">
      <dgm:prSet presAssocID="{9DAD8628-75CE-4B3C-A47B-8DF5B00A2DC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bidden"/>
        </a:ext>
      </dgm:extLst>
    </dgm:pt>
    <dgm:pt modelId="{6338C843-AF3B-48C8-8C9B-3EED3A4D10DB}" type="pres">
      <dgm:prSet presAssocID="{9DAD8628-75CE-4B3C-A47B-8DF5B00A2DC2}" presName="spaceRect" presStyleCnt="0"/>
      <dgm:spPr/>
    </dgm:pt>
    <dgm:pt modelId="{B3265406-C47C-4FC3-BEDC-C5D566FF72C4}" type="pres">
      <dgm:prSet presAssocID="{9DAD8628-75CE-4B3C-A47B-8DF5B00A2DC2}" presName="parTx" presStyleLbl="revTx" presStyleIdx="1" presStyleCnt="2">
        <dgm:presLayoutVars>
          <dgm:chMax val="0"/>
          <dgm:chPref val="0"/>
        </dgm:presLayoutVars>
      </dgm:prSet>
      <dgm:spPr/>
    </dgm:pt>
  </dgm:ptLst>
  <dgm:cxnLst>
    <dgm:cxn modelId="{34704018-4224-414A-80E6-04E7A1035DD1}" srcId="{56BCDF40-D246-4BB3-A13B-DD7B2A5540DB}" destId="{9DAD8628-75CE-4B3C-A47B-8DF5B00A2DC2}" srcOrd="1" destOrd="0" parTransId="{40B68F33-BD41-485C-B6C1-184FF2B9109B}" sibTransId="{87AF931D-4065-4A6D-93D6-04E6D90BC487}"/>
    <dgm:cxn modelId="{72824F68-085C-48F1-95E9-5717BDC582C9}" type="presOf" srcId="{56BCDF40-D246-4BB3-A13B-DD7B2A5540DB}" destId="{2CE28CE4-CCA0-4ADB-BCD5-CB0F4D81C9B5}" srcOrd="0" destOrd="0" presId="urn:microsoft.com/office/officeart/2018/2/layout/IconVerticalSolidList"/>
    <dgm:cxn modelId="{B87016CA-6143-4E48-A136-C9301779F984}" type="presOf" srcId="{0DD503D3-74AA-453F-8565-A34032AC464F}" destId="{74914F22-5787-41B0-82B3-0FE18461C58B}" srcOrd="0" destOrd="0" presId="urn:microsoft.com/office/officeart/2018/2/layout/IconVerticalSolidList"/>
    <dgm:cxn modelId="{F7C512E9-79AC-4DCA-9C10-69C0A56C8D51}" srcId="{56BCDF40-D246-4BB3-A13B-DD7B2A5540DB}" destId="{0DD503D3-74AA-453F-8565-A34032AC464F}" srcOrd="0" destOrd="0" parTransId="{42848BEF-4E09-48A4-870E-71615E0DE78B}" sibTransId="{9C1DAB2A-5B45-49AA-8869-4C746DC6E6B0}"/>
    <dgm:cxn modelId="{6033A4EF-766B-4508-BC59-9551845A83FB}" type="presOf" srcId="{9DAD8628-75CE-4B3C-A47B-8DF5B00A2DC2}" destId="{B3265406-C47C-4FC3-BEDC-C5D566FF72C4}" srcOrd="0" destOrd="0" presId="urn:microsoft.com/office/officeart/2018/2/layout/IconVerticalSolidList"/>
    <dgm:cxn modelId="{EFFC5A08-FFD3-4859-953C-5F2E7A8DE76A}" type="presParOf" srcId="{2CE28CE4-CCA0-4ADB-BCD5-CB0F4D81C9B5}" destId="{00FB1F16-CCA1-42B9-BD47-8F899949194A}" srcOrd="0" destOrd="0" presId="urn:microsoft.com/office/officeart/2018/2/layout/IconVerticalSolidList"/>
    <dgm:cxn modelId="{FC93E8C6-1F18-4552-9F39-1227B0C00928}" type="presParOf" srcId="{00FB1F16-CCA1-42B9-BD47-8F899949194A}" destId="{5F9D102B-C8D3-4116-8B44-902F0F3FF393}" srcOrd="0" destOrd="0" presId="urn:microsoft.com/office/officeart/2018/2/layout/IconVerticalSolidList"/>
    <dgm:cxn modelId="{51142DF1-86C5-4E47-86AE-54E0D6610CE5}" type="presParOf" srcId="{00FB1F16-CCA1-42B9-BD47-8F899949194A}" destId="{1FD768AB-4533-4CD7-B6A3-8807AC3DCD96}" srcOrd="1" destOrd="0" presId="urn:microsoft.com/office/officeart/2018/2/layout/IconVerticalSolidList"/>
    <dgm:cxn modelId="{4FB9BAF7-2316-4E61-9C86-6A3F3F3BCB1E}" type="presParOf" srcId="{00FB1F16-CCA1-42B9-BD47-8F899949194A}" destId="{2108A4FB-8EBE-4089-8AD3-4A8CCAD1F2BD}" srcOrd="2" destOrd="0" presId="urn:microsoft.com/office/officeart/2018/2/layout/IconVerticalSolidList"/>
    <dgm:cxn modelId="{D11689EF-111C-4607-8BFC-3C9F7DBE34FD}" type="presParOf" srcId="{00FB1F16-CCA1-42B9-BD47-8F899949194A}" destId="{74914F22-5787-41B0-82B3-0FE18461C58B}" srcOrd="3" destOrd="0" presId="urn:microsoft.com/office/officeart/2018/2/layout/IconVerticalSolidList"/>
    <dgm:cxn modelId="{1772464E-9E7B-412A-8309-AE4BB58420DE}" type="presParOf" srcId="{2CE28CE4-CCA0-4ADB-BCD5-CB0F4D81C9B5}" destId="{B7825D72-A575-4A2B-895A-19D8F35FCF06}" srcOrd="1" destOrd="0" presId="urn:microsoft.com/office/officeart/2018/2/layout/IconVerticalSolidList"/>
    <dgm:cxn modelId="{CD0644AA-2E37-4BD8-890B-2D98AE5BD6D9}" type="presParOf" srcId="{2CE28CE4-CCA0-4ADB-BCD5-CB0F4D81C9B5}" destId="{173D8C65-6E47-4C7C-9CC4-18CE3C9276CE}" srcOrd="2" destOrd="0" presId="urn:microsoft.com/office/officeart/2018/2/layout/IconVerticalSolidList"/>
    <dgm:cxn modelId="{510CBDC6-1A6F-4F7A-97CE-BD1A1F989177}" type="presParOf" srcId="{173D8C65-6E47-4C7C-9CC4-18CE3C9276CE}" destId="{751E1685-F7A8-440E-A00D-5BFE2AF416E0}" srcOrd="0" destOrd="0" presId="urn:microsoft.com/office/officeart/2018/2/layout/IconVerticalSolidList"/>
    <dgm:cxn modelId="{FD7F1D95-2905-40CE-985A-B230462AF53E}" type="presParOf" srcId="{173D8C65-6E47-4C7C-9CC4-18CE3C9276CE}" destId="{57ACD7BE-0F32-4CF7-B352-0AE21B83032F}" srcOrd="1" destOrd="0" presId="urn:microsoft.com/office/officeart/2018/2/layout/IconVerticalSolidList"/>
    <dgm:cxn modelId="{C86709A4-9B81-4E2B-A473-EC312C0706DF}" type="presParOf" srcId="{173D8C65-6E47-4C7C-9CC4-18CE3C9276CE}" destId="{6338C843-AF3B-48C8-8C9B-3EED3A4D10DB}" srcOrd="2" destOrd="0" presId="urn:microsoft.com/office/officeart/2018/2/layout/IconVerticalSolidList"/>
    <dgm:cxn modelId="{D9788FCF-CA8A-4CCE-9B16-7D5E8DE240E9}" type="presParOf" srcId="{173D8C65-6E47-4C7C-9CC4-18CE3C9276CE}" destId="{B3265406-C47C-4FC3-BEDC-C5D566FF72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4125174-544B-4E9D-BC5A-27167B8DE5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EC439B1-5FF8-4832-B87A-AC73F2CB283A}">
      <dgm:prSet/>
      <dgm:spPr/>
      <dgm:t>
        <a:bodyPr/>
        <a:lstStyle/>
        <a:p>
          <a:pPr>
            <a:lnSpc>
              <a:spcPct val="100000"/>
            </a:lnSpc>
          </a:pPr>
          <a:r>
            <a:rPr lang="en-GB"/>
            <a:t>Please log a case with IFS for further investigation in to this issue.</a:t>
          </a:r>
          <a:endParaRPr lang="en-US"/>
        </a:p>
      </dgm:t>
    </dgm:pt>
    <dgm:pt modelId="{C9B05BB9-5AF8-43D1-993C-0F0244A5DEEB}" type="parTrans" cxnId="{7B414C26-5210-4B1E-8F25-B1E619804CD8}">
      <dgm:prSet/>
      <dgm:spPr/>
      <dgm:t>
        <a:bodyPr/>
        <a:lstStyle/>
        <a:p>
          <a:endParaRPr lang="en-US"/>
        </a:p>
      </dgm:t>
    </dgm:pt>
    <dgm:pt modelId="{A070D3C6-299D-4343-81B3-01C074DEA681}" type="sibTrans" cxnId="{7B414C26-5210-4B1E-8F25-B1E619804CD8}">
      <dgm:prSet/>
      <dgm:spPr/>
      <dgm:t>
        <a:bodyPr/>
        <a:lstStyle/>
        <a:p>
          <a:endParaRPr lang="en-US"/>
        </a:p>
      </dgm:t>
    </dgm:pt>
    <dgm:pt modelId="{1A3342D3-0816-48EC-A6A5-5ED758FBB461}">
      <dgm:prSet/>
      <dgm:spPr/>
      <dgm:t>
        <a:bodyPr/>
        <a:lstStyle/>
        <a:p>
          <a:pPr>
            <a:lnSpc>
              <a:spcPct val="100000"/>
            </a:lnSpc>
          </a:pPr>
          <a:r>
            <a:rPr lang="en-GB"/>
            <a:t>Include specific details including:</a:t>
          </a:r>
          <a:endParaRPr lang="en-US"/>
        </a:p>
      </dgm:t>
    </dgm:pt>
    <dgm:pt modelId="{2DA0C537-A065-4719-B5D0-ED087E91187C}" type="parTrans" cxnId="{0E90C97D-8A05-4BCE-807E-B6450B81DF49}">
      <dgm:prSet/>
      <dgm:spPr/>
      <dgm:t>
        <a:bodyPr/>
        <a:lstStyle/>
        <a:p>
          <a:endParaRPr lang="en-US"/>
        </a:p>
      </dgm:t>
    </dgm:pt>
    <dgm:pt modelId="{5F5A65EE-7377-4C29-B66E-EB0898EE8A58}" type="sibTrans" cxnId="{0E90C97D-8A05-4BCE-807E-B6450B81DF49}">
      <dgm:prSet/>
      <dgm:spPr/>
      <dgm:t>
        <a:bodyPr/>
        <a:lstStyle/>
        <a:p>
          <a:endParaRPr lang="en-US"/>
        </a:p>
      </dgm:t>
    </dgm:pt>
    <dgm:pt modelId="{A1685D20-FCF8-470C-BCE4-430C463E082F}">
      <dgm:prSet/>
      <dgm:spPr/>
      <dgm:t>
        <a:bodyPr/>
        <a:lstStyle/>
        <a:p>
          <a:pPr>
            <a:lnSpc>
              <a:spcPct val="100000"/>
            </a:lnSpc>
          </a:pPr>
          <a:r>
            <a:rPr lang="en-GB"/>
            <a:t>Steps taken during upgrade</a:t>
          </a:r>
          <a:endParaRPr lang="en-US"/>
        </a:p>
      </dgm:t>
    </dgm:pt>
    <dgm:pt modelId="{266069B5-44A7-45B1-9A8B-127980CCD9F9}" type="parTrans" cxnId="{4069D378-177A-4995-9504-63AC72C8B93E}">
      <dgm:prSet/>
      <dgm:spPr/>
      <dgm:t>
        <a:bodyPr/>
        <a:lstStyle/>
        <a:p>
          <a:endParaRPr lang="en-US"/>
        </a:p>
      </dgm:t>
    </dgm:pt>
    <dgm:pt modelId="{41E39FEE-77B7-4A6E-82A6-2FAE9B34E639}" type="sibTrans" cxnId="{4069D378-177A-4995-9504-63AC72C8B93E}">
      <dgm:prSet/>
      <dgm:spPr/>
      <dgm:t>
        <a:bodyPr/>
        <a:lstStyle/>
        <a:p>
          <a:endParaRPr lang="en-US"/>
        </a:p>
      </dgm:t>
    </dgm:pt>
    <dgm:pt modelId="{5AE7C671-20D6-451C-BD59-388BB5E98B6B}">
      <dgm:prSet/>
      <dgm:spPr/>
      <dgm:t>
        <a:bodyPr/>
        <a:lstStyle/>
        <a:p>
          <a:pPr>
            <a:lnSpc>
              <a:spcPct val="100000"/>
            </a:lnSpc>
          </a:pPr>
          <a:r>
            <a:rPr lang="en-GB"/>
            <a:t>Any changes made to the installer, file structure or other system config for upgrade</a:t>
          </a:r>
          <a:endParaRPr lang="en-US"/>
        </a:p>
      </dgm:t>
    </dgm:pt>
    <dgm:pt modelId="{B236EF31-3BD1-4078-A1DD-06EA092A3AC7}" type="parTrans" cxnId="{15B1E157-6A00-43C7-8DD6-3C3CECD0E02D}">
      <dgm:prSet/>
      <dgm:spPr/>
      <dgm:t>
        <a:bodyPr/>
        <a:lstStyle/>
        <a:p>
          <a:endParaRPr lang="en-US"/>
        </a:p>
      </dgm:t>
    </dgm:pt>
    <dgm:pt modelId="{73736434-C1A7-45B2-8E0C-8E30CD7DA5A9}" type="sibTrans" cxnId="{15B1E157-6A00-43C7-8DD6-3C3CECD0E02D}">
      <dgm:prSet/>
      <dgm:spPr/>
      <dgm:t>
        <a:bodyPr/>
        <a:lstStyle/>
        <a:p>
          <a:endParaRPr lang="en-US"/>
        </a:p>
      </dgm:t>
    </dgm:pt>
    <dgm:pt modelId="{923847C2-013D-46C8-BD7B-2F6908ED2EC5}">
      <dgm:prSet/>
      <dgm:spPr/>
      <dgm:t>
        <a:bodyPr/>
        <a:lstStyle/>
        <a:p>
          <a:pPr>
            <a:lnSpc>
              <a:spcPct val="100000"/>
            </a:lnSpc>
          </a:pPr>
          <a:r>
            <a:rPr lang="en-GB"/>
            <a:t>Any errors or messages received during the upgrade</a:t>
          </a:r>
          <a:endParaRPr lang="en-US"/>
        </a:p>
      </dgm:t>
    </dgm:pt>
    <dgm:pt modelId="{E25C511A-BDD4-4A45-9094-26DE6BAD97DA}" type="parTrans" cxnId="{34F3752B-3698-4BCC-B173-4D8F4D6B65A3}">
      <dgm:prSet/>
      <dgm:spPr/>
      <dgm:t>
        <a:bodyPr/>
        <a:lstStyle/>
        <a:p>
          <a:endParaRPr lang="en-US"/>
        </a:p>
      </dgm:t>
    </dgm:pt>
    <dgm:pt modelId="{12AA1297-7338-4D83-BAE1-D5F580EC37EC}" type="sibTrans" cxnId="{34F3752B-3698-4BCC-B173-4D8F4D6B65A3}">
      <dgm:prSet/>
      <dgm:spPr/>
      <dgm:t>
        <a:bodyPr/>
        <a:lstStyle/>
        <a:p>
          <a:endParaRPr lang="en-US"/>
        </a:p>
      </dgm:t>
    </dgm:pt>
    <dgm:pt modelId="{24048A68-C3DF-4271-901A-DFE89AE156F6}" type="pres">
      <dgm:prSet presAssocID="{94125174-544B-4E9D-BC5A-27167B8DE5F8}" presName="root" presStyleCnt="0">
        <dgm:presLayoutVars>
          <dgm:dir/>
          <dgm:resizeHandles val="exact"/>
        </dgm:presLayoutVars>
      </dgm:prSet>
      <dgm:spPr/>
    </dgm:pt>
    <dgm:pt modelId="{141740E3-3988-42D3-97C3-234108D0BD90}" type="pres">
      <dgm:prSet presAssocID="{8EC439B1-5FF8-4832-B87A-AC73F2CB283A}" presName="compNode" presStyleCnt="0"/>
      <dgm:spPr/>
    </dgm:pt>
    <dgm:pt modelId="{D6DF3A4F-9EFA-49DD-9076-99C7F41676FB}" type="pres">
      <dgm:prSet presAssocID="{8EC439B1-5FF8-4832-B87A-AC73F2CB283A}" presName="bgRect" presStyleLbl="bgShp" presStyleIdx="0" presStyleCnt="2"/>
      <dgm:spPr/>
    </dgm:pt>
    <dgm:pt modelId="{1DF974C8-6B77-4BFC-958C-86A68A3220C6}" type="pres">
      <dgm:prSet presAssocID="{8EC439B1-5FF8-4832-B87A-AC73F2CB283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tective"/>
        </a:ext>
      </dgm:extLst>
    </dgm:pt>
    <dgm:pt modelId="{211A99C8-1032-4524-90C8-D86778C15386}" type="pres">
      <dgm:prSet presAssocID="{8EC439B1-5FF8-4832-B87A-AC73F2CB283A}" presName="spaceRect" presStyleCnt="0"/>
      <dgm:spPr/>
    </dgm:pt>
    <dgm:pt modelId="{145B1DE9-4E48-44BC-9589-8CBDDABB7B1C}" type="pres">
      <dgm:prSet presAssocID="{8EC439B1-5FF8-4832-B87A-AC73F2CB283A}" presName="parTx" presStyleLbl="revTx" presStyleIdx="0" presStyleCnt="3">
        <dgm:presLayoutVars>
          <dgm:chMax val="0"/>
          <dgm:chPref val="0"/>
        </dgm:presLayoutVars>
      </dgm:prSet>
      <dgm:spPr/>
    </dgm:pt>
    <dgm:pt modelId="{892856C5-CA8E-4271-8A25-4049528877D4}" type="pres">
      <dgm:prSet presAssocID="{A070D3C6-299D-4343-81B3-01C074DEA681}" presName="sibTrans" presStyleCnt="0"/>
      <dgm:spPr/>
    </dgm:pt>
    <dgm:pt modelId="{922E19F6-AA94-45EB-8404-8AB807394CEA}" type="pres">
      <dgm:prSet presAssocID="{1A3342D3-0816-48EC-A6A5-5ED758FBB461}" presName="compNode" presStyleCnt="0"/>
      <dgm:spPr/>
    </dgm:pt>
    <dgm:pt modelId="{08814F02-C89E-4EEF-8122-0C3956CB2205}" type="pres">
      <dgm:prSet presAssocID="{1A3342D3-0816-48EC-A6A5-5ED758FBB461}" presName="bgRect" presStyleLbl="bgShp" presStyleIdx="1" presStyleCnt="2"/>
      <dgm:spPr/>
    </dgm:pt>
    <dgm:pt modelId="{A12D3615-13BF-436E-8CC7-D470CD46E83A}" type="pres">
      <dgm:prSet presAssocID="{1A3342D3-0816-48EC-A6A5-5ED758FBB46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4B49BDBF-F979-4E5E-8DE4-BA31305395EF}" type="pres">
      <dgm:prSet presAssocID="{1A3342D3-0816-48EC-A6A5-5ED758FBB461}" presName="spaceRect" presStyleCnt="0"/>
      <dgm:spPr/>
    </dgm:pt>
    <dgm:pt modelId="{02C86AE8-19EF-4726-B8DD-E4F4533E90CF}" type="pres">
      <dgm:prSet presAssocID="{1A3342D3-0816-48EC-A6A5-5ED758FBB461}" presName="parTx" presStyleLbl="revTx" presStyleIdx="1" presStyleCnt="3">
        <dgm:presLayoutVars>
          <dgm:chMax val="0"/>
          <dgm:chPref val="0"/>
        </dgm:presLayoutVars>
      </dgm:prSet>
      <dgm:spPr/>
    </dgm:pt>
    <dgm:pt modelId="{9DCACF42-7FCB-4520-A399-4F8A7DE2E003}" type="pres">
      <dgm:prSet presAssocID="{1A3342D3-0816-48EC-A6A5-5ED758FBB461}" presName="desTx" presStyleLbl="revTx" presStyleIdx="2" presStyleCnt="3">
        <dgm:presLayoutVars/>
      </dgm:prSet>
      <dgm:spPr/>
    </dgm:pt>
  </dgm:ptLst>
  <dgm:cxnLst>
    <dgm:cxn modelId="{E9EFE523-1076-4226-9481-E2B806A2E696}" type="presOf" srcId="{A1685D20-FCF8-470C-BCE4-430C463E082F}" destId="{9DCACF42-7FCB-4520-A399-4F8A7DE2E003}" srcOrd="0" destOrd="0" presId="urn:microsoft.com/office/officeart/2018/2/layout/IconVerticalSolidList"/>
    <dgm:cxn modelId="{7B414C26-5210-4B1E-8F25-B1E619804CD8}" srcId="{94125174-544B-4E9D-BC5A-27167B8DE5F8}" destId="{8EC439B1-5FF8-4832-B87A-AC73F2CB283A}" srcOrd="0" destOrd="0" parTransId="{C9B05BB9-5AF8-43D1-993C-0F0244A5DEEB}" sibTransId="{A070D3C6-299D-4343-81B3-01C074DEA681}"/>
    <dgm:cxn modelId="{34F3752B-3698-4BCC-B173-4D8F4D6B65A3}" srcId="{1A3342D3-0816-48EC-A6A5-5ED758FBB461}" destId="{923847C2-013D-46C8-BD7B-2F6908ED2EC5}" srcOrd="2" destOrd="0" parTransId="{E25C511A-BDD4-4A45-9094-26DE6BAD97DA}" sibTransId="{12AA1297-7338-4D83-BAE1-D5F580EC37EC}"/>
    <dgm:cxn modelId="{72442F6A-CC19-4C73-9657-A175A797CF7E}" type="presOf" srcId="{1A3342D3-0816-48EC-A6A5-5ED758FBB461}" destId="{02C86AE8-19EF-4726-B8DD-E4F4533E90CF}" srcOrd="0" destOrd="0" presId="urn:microsoft.com/office/officeart/2018/2/layout/IconVerticalSolidList"/>
    <dgm:cxn modelId="{15B1E157-6A00-43C7-8DD6-3C3CECD0E02D}" srcId="{1A3342D3-0816-48EC-A6A5-5ED758FBB461}" destId="{5AE7C671-20D6-451C-BD59-388BB5E98B6B}" srcOrd="1" destOrd="0" parTransId="{B236EF31-3BD1-4078-A1DD-06EA092A3AC7}" sibTransId="{73736434-C1A7-45B2-8E0C-8E30CD7DA5A9}"/>
    <dgm:cxn modelId="{4069D378-177A-4995-9504-63AC72C8B93E}" srcId="{1A3342D3-0816-48EC-A6A5-5ED758FBB461}" destId="{A1685D20-FCF8-470C-BCE4-430C463E082F}" srcOrd="0" destOrd="0" parTransId="{266069B5-44A7-45B1-9A8B-127980CCD9F9}" sibTransId="{41E39FEE-77B7-4A6E-82A6-2FAE9B34E639}"/>
    <dgm:cxn modelId="{0E90C97D-8A05-4BCE-807E-B6450B81DF49}" srcId="{94125174-544B-4E9D-BC5A-27167B8DE5F8}" destId="{1A3342D3-0816-48EC-A6A5-5ED758FBB461}" srcOrd="1" destOrd="0" parTransId="{2DA0C537-A065-4719-B5D0-ED087E91187C}" sibTransId="{5F5A65EE-7377-4C29-B66E-EB0898EE8A58}"/>
    <dgm:cxn modelId="{5E73CA8B-A33B-426D-8F79-FFF682805E89}" type="presOf" srcId="{94125174-544B-4E9D-BC5A-27167B8DE5F8}" destId="{24048A68-C3DF-4271-901A-DFE89AE156F6}" srcOrd="0" destOrd="0" presId="urn:microsoft.com/office/officeart/2018/2/layout/IconVerticalSolidList"/>
    <dgm:cxn modelId="{AA7B71AB-2467-4B4B-AB1C-079FF61F1AA2}" type="presOf" srcId="{8EC439B1-5FF8-4832-B87A-AC73F2CB283A}" destId="{145B1DE9-4E48-44BC-9589-8CBDDABB7B1C}" srcOrd="0" destOrd="0" presId="urn:microsoft.com/office/officeart/2018/2/layout/IconVerticalSolidList"/>
    <dgm:cxn modelId="{4A8A88AC-464F-4868-89A6-9EE966333803}" type="presOf" srcId="{5AE7C671-20D6-451C-BD59-388BB5E98B6B}" destId="{9DCACF42-7FCB-4520-A399-4F8A7DE2E003}" srcOrd="0" destOrd="1" presId="urn:microsoft.com/office/officeart/2018/2/layout/IconVerticalSolidList"/>
    <dgm:cxn modelId="{1E9CD7D1-A582-4D79-82C9-986C24D1A574}" type="presOf" srcId="{923847C2-013D-46C8-BD7B-2F6908ED2EC5}" destId="{9DCACF42-7FCB-4520-A399-4F8A7DE2E003}" srcOrd="0" destOrd="2" presId="urn:microsoft.com/office/officeart/2018/2/layout/IconVerticalSolidList"/>
    <dgm:cxn modelId="{DDF211B3-FADE-44D2-AFAC-200F626699C5}" type="presParOf" srcId="{24048A68-C3DF-4271-901A-DFE89AE156F6}" destId="{141740E3-3988-42D3-97C3-234108D0BD90}" srcOrd="0" destOrd="0" presId="urn:microsoft.com/office/officeart/2018/2/layout/IconVerticalSolidList"/>
    <dgm:cxn modelId="{6EFA9754-8927-41EF-B299-77874B8E8B24}" type="presParOf" srcId="{141740E3-3988-42D3-97C3-234108D0BD90}" destId="{D6DF3A4F-9EFA-49DD-9076-99C7F41676FB}" srcOrd="0" destOrd="0" presId="urn:microsoft.com/office/officeart/2018/2/layout/IconVerticalSolidList"/>
    <dgm:cxn modelId="{24010163-0941-4A76-8E61-8985B381DD5F}" type="presParOf" srcId="{141740E3-3988-42D3-97C3-234108D0BD90}" destId="{1DF974C8-6B77-4BFC-958C-86A68A3220C6}" srcOrd="1" destOrd="0" presId="urn:microsoft.com/office/officeart/2018/2/layout/IconVerticalSolidList"/>
    <dgm:cxn modelId="{76B7914D-50AB-40C8-9EEA-E136D54797E4}" type="presParOf" srcId="{141740E3-3988-42D3-97C3-234108D0BD90}" destId="{211A99C8-1032-4524-90C8-D86778C15386}" srcOrd="2" destOrd="0" presId="urn:microsoft.com/office/officeart/2018/2/layout/IconVerticalSolidList"/>
    <dgm:cxn modelId="{418DC088-C5D2-42AA-96D6-FC94150044CA}" type="presParOf" srcId="{141740E3-3988-42D3-97C3-234108D0BD90}" destId="{145B1DE9-4E48-44BC-9589-8CBDDABB7B1C}" srcOrd="3" destOrd="0" presId="urn:microsoft.com/office/officeart/2018/2/layout/IconVerticalSolidList"/>
    <dgm:cxn modelId="{57AE6A79-E925-4F81-A631-D209EED0771F}" type="presParOf" srcId="{24048A68-C3DF-4271-901A-DFE89AE156F6}" destId="{892856C5-CA8E-4271-8A25-4049528877D4}" srcOrd="1" destOrd="0" presId="urn:microsoft.com/office/officeart/2018/2/layout/IconVerticalSolidList"/>
    <dgm:cxn modelId="{D32CE332-4634-4B2D-82D4-B04BBD638F3C}" type="presParOf" srcId="{24048A68-C3DF-4271-901A-DFE89AE156F6}" destId="{922E19F6-AA94-45EB-8404-8AB807394CEA}" srcOrd="2" destOrd="0" presId="urn:microsoft.com/office/officeart/2018/2/layout/IconVerticalSolidList"/>
    <dgm:cxn modelId="{A54FD304-B3B1-4637-A7FB-5B0A6890AAEE}" type="presParOf" srcId="{922E19F6-AA94-45EB-8404-8AB807394CEA}" destId="{08814F02-C89E-4EEF-8122-0C3956CB2205}" srcOrd="0" destOrd="0" presId="urn:microsoft.com/office/officeart/2018/2/layout/IconVerticalSolidList"/>
    <dgm:cxn modelId="{69E83C79-9A08-4E25-9934-F359EA7952D2}" type="presParOf" srcId="{922E19F6-AA94-45EB-8404-8AB807394CEA}" destId="{A12D3615-13BF-436E-8CC7-D470CD46E83A}" srcOrd="1" destOrd="0" presId="urn:microsoft.com/office/officeart/2018/2/layout/IconVerticalSolidList"/>
    <dgm:cxn modelId="{D5445255-CF09-4C2A-891F-35B3BC4B4927}" type="presParOf" srcId="{922E19F6-AA94-45EB-8404-8AB807394CEA}" destId="{4B49BDBF-F979-4E5E-8DE4-BA31305395EF}" srcOrd="2" destOrd="0" presId="urn:microsoft.com/office/officeart/2018/2/layout/IconVerticalSolidList"/>
    <dgm:cxn modelId="{097BA664-1D44-41B3-9020-98BACCABE993}" type="presParOf" srcId="{922E19F6-AA94-45EB-8404-8AB807394CEA}" destId="{02C86AE8-19EF-4726-B8DD-E4F4533E90CF}" srcOrd="3" destOrd="0" presId="urn:microsoft.com/office/officeart/2018/2/layout/IconVerticalSolidList"/>
    <dgm:cxn modelId="{A5C025ED-6F56-4533-B48C-0267420B5CB7}" type="presParOf" srcId="{922E19F6-AA94-45EB-8404-8AB807394CEA}" destId="{9DCACF42-7FCB-4520-A399-4F8A7DE2E00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BCDF40-D246-4BB3-A13B-DD7B2A5540D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0DD503D3-74AA-453F-8565-A34032AC464F}">
      <dgm:prSet/>
      <dgm:spPr/>
      <dgm:t>
        <a:bodyPr/>
        <a:lstStyle/>
        <a:p>
          <a:pPr>
            <a:lnSpc>
              <a:spcPct val="100000"/>
            </a:lnSpc>
          </a:pPr>
          <a:r>
            <a:rPr lang="en-US" b="1" baseline="0" dirty="0"/>
            <a:t>Yes</a:t>
          </a:r>
          <a:endParaRPr lang="en-US" dirty="0"/>
        </a:p>
      </dgm:t>
    </dgm:pt>
    <dgm:pt modelId="{42848BEF-4E09-48A4-870E-71615E0DE78B}" type="parTrans" cxnId="{F7C512E9-79AC-4DCA-9C10-69C0A56C8D51}">
      <dgm:prSet/>
      <dgm:spPr/>
      <dgm:t>
        <a:bodyPr/>
        <a:lstStyle/>
        <a:p>
          <a:endParaRPr lang="en-US"/>
        </a:p>
      </dgm:t>
    </dgm:pt>
    <dgm:pt modelId="{9C1DAB2A-5B45-49AA-8869-4C746DC6E6B0}" type="sibTrans" cxnId="{F7C512E9-79AC-4DCA-9C10-69C0A56C8D51}">
      <dgm:prSet/>
      <dgm:spPr/>
      <dgm:t>
        <a:bodyPr/>
        <a:lstStyle/>
        <a:p>
          <a:endParaRPr lang="en-US"/>
        </a:p>
      </dgm:t>
    </dgm:pt>
    <dgm:pt modelId="{9DAD8628-75CE-4B3C-A47B-8DF5B00A2DC2}">
      <dgm:prSet/>
      <dgm:spPr/>
      <dgm:t>
        <a:bodyPr/>
        <a:lstStyle/>
        <a:p>
          <a:pPr>
            <a:lnSpc>
              <a:spcPct val="100000"/>
            </a:lnSpc>
          </a:pPr>
          <a:r>
            <a:rPr lang="en-US" b="1" baseline="0"/>
            <a:t>No</a:t>
          </a:r>
          <a:endParaRPr lang="en-US"/>
        </a:p>
      </dgm:t>
    </dgm:pt>
    <dgm:pt modelId="{40B68F33-BD41-485C-B6C1-184FF2B9109B}" type="parTrans" cxnId="{34704018-4224-414A-80E6-04E7A1035DD1}">
      <dgm:prSet/>
      <dgm:spPr/>
      <dgm:t>
        <a:bodyPr/>
        <a:lstStyle/>
        <a:p>
          <a:endParaRPr lang="en-US"/>
        </a:p>
      </dgm:t>
    </dgm:pt>
    <dgm:pt modelId="{87AF931D-4065-4A6D-93D6-04E6D90BC487}" type="sibTrans" cxnId="{34704018-4224-414A-80E6-04E7A1035DD1}">
      <dgm:prSet/>
      <dgm:spPr/>
      <dgm:t>
        <a:bodyPr/>
        <a:lstStyle/>
        <a:p>
          <a:endParaRPr lang="en-US"/>
        </a:p>
      </dgm:t>
    </dgm:pt>
    <dgm:pt modelId="{2CE28CE4-CCA0-4ADB-BCD5-CB0F4D81C9B5}" type="pres">
      <dgm:prSet presAssocID="{56BCDF40-D246-4BB3-A13B-DD7B2A5540DB}" presName="root" presStyleCnt="0">
        <dgm:presLayoutVars>
          <dgm:dir/>
          <dgm:resizeHandles val="exact"/>
        </dgm:presLayoutVars>
      </dgm:prSet>
      <dgm:spPr/>
    </dgm:pt>
    <dgm:pt modelId="{00FB1F16-CCA1-42B9-BD47-8F899949194A}" type="pres">
      <dgm:prSet presAssocID="{0DD503D3-74AA-453F-8565-A34032AC464F}" presName="compNode" presStyleCnt="0"/>
      <dgm:spPr/>
    </dgm:pt>
    <dgm:pt modelId="{5F9D102B-C8D3-4116-8B44-902F0F3FF393}" type="pres">
      <dgm:prSet presAssocID="{0DD503D3-74AA-453F-8565-A34032AC464F}" presName="bgRect" presStyleLbl="bgShp" presStyleIdx="0" presStyleCnt="2"/>
      <dgm:spPr>
        <a:blipFill rotWithShape="0">
          <a:blip xmlns:r="http://schemas.openxmlformats.org/officeDocument/2006/relationships" r:embed="rId1"/>
          <a:srcRect/>
          <a:stretch>
            <a:fillRect/>
          </a:stretch>
        </a:blipFill>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FD768AB-4533-4CD7-B6A3-8807AC3DCD96}" type="pres">
      <dgm:prSet presAssocID="{0DD503D3-74AA-453F-8565-A34032AC464F}" presName="iconRect" presStyleLbl="node1" presStyleIdx="0"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mark"/>
        </a:ext>
      </dgm:extLst>
    </dgm:pt>
    <dgm:pt modelId="{2108A4FB-8EBE-4089-8AD3-4A8CCAD1F2BD}" type="pres">
      <dgm:prSet presAssocID="{0DD503D3-74AA-453F-8565-A34032AC464F}" presName="spaceRect" presStyleCnt="0"/>
      <dgm:spPr/>
    </dgm:pt>
    <dgm:pt modelId="{74914F22-5787-41B0-82B3-0FE18461C58B}" type="pres">
      <dgm:prSet presAssocID="{0DD503D3-74AA-453F-8565-A34032AC464F}" presName="parTx" presStyleLbl="revTx" presStyleIdx="0" presStyleCnt="2">
        <dgm:presLayoutVars>
          <dgm:chMax val="0"/>
          <dgm:chPref val="0"/>
        </dgm:presLayoutVars>
      </dgm:prSet>
      <dgm:spPr/>
    </dgm:pt>
    <dgm:pt modelId="{B7825D72-A575-4A2B-895A-19D8F35FCF06}" type="pres">
      <dgm:prSet presAssocID="{9C1DAB2A-5B45-49AA-8869-4C746DC6E6B0}" presName="sibTrans" presStyleCnt="0"/>
      <dgm:spPr/>
    </dgm:pt>
    <dgm:pt modelId="{173D8C65-6E47-4C7C-9CC4-18CE3C9276CE}" type="pres">
      <dgm:prSet presAssocID="{9DAD8628-75CE-4B3C-A47B-8DF5B00A2DC2}" presName="compNode" presStyleCnt="0"/>
      <dgm:spPr/>
    </dgm:pt>
    <dgm:pt modelId="{751E1685-F7A8-440E-A00D-5BFE2AF416E0}" type="pres">
      <dgm:prSet presAssocID="{9DAD8628-75CE-4B3C-A47B-8DF5B00A2DC2}" presName="bgRect" presStyleLbl="bgShp" presStyleIdx="1" presStyleCnt="2"/>
      <dgm:spPr>
        <a:blipFill rotWithShape="0">
          <a:blip xmlns:r="http://schemas.openxmlformats.org/officeDocument/2006/relationships" r:embed="rId1"/>
          <a:srcRect/>
          <a:stretch>
            <a:fillRect/>
          </a:stretch>
        </a:blipFill>
      </dgm:spPr>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57ACD7BE-0F32-4CF7-B352-0AE21B83032F}" type="pres">
      <dgm:prSet presAssocID="{9DAD8628-75CE-4B3C-A47B-8DF5B00A2DC2}" presName="iconRect" presStyleLbl="node1" presStyleIdx="1" presStyleCnt="2"/>
      <dgm:spPr>
        <a:blipFill rotWithShape="1">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Forbidden"/>
        </a:ext>
      </dgm:extLst>
    </dgm:pt>
    <dgm:pt modelId="{6338C843-AF3B-48C8-8C9B-3EED3A4D10DB}" type="pres">
      <dgm:prSet presAssocID="{9DAD8628-75CE-4B3C-A47B-8DF5B00A2DC2}" presName="spaceRect" presStyleCnt="0"/>
      <dgm:spPr/>
    </dgm:pt>
    <dgm:pt modelId="{B3265406-C47C-4FC3-BEDC-C5D566FF72C4}" type="pres">
      <dgm:prSet presAssocID="{9DAD8628-75CE-4B3C-A47B-8DF5B00A2DC2}" presName="parTx" presStyleLbl="revTx" presStyleIdx="1" presStyleCnt="2">
        <dgm:presLayoutVars>
          <dgm:chMax val="0"/>
          <dgm:chPref val="0"/>
        </dgm:presLayoutVars>
      </dgm:prSet>
      <dgm:spPr/>
    </dgm:pt>
  </dgm:ptLst>
  <dgm:cxnLst>
    <dgm:cxn modelId="{34704018-4224-414A-80E6-04E7A1035DD1}" srcId="{56BCDF40-D246-4BB3-A13B-DD7B2A5540DB}" destId="{9DAD8628-75CE-4B3C-A47B-8DF5B00A2DC2}" srcOrd="1" destOrd="0" parTransId="{40B68F33-BD41-485C-B6C1-184FF2B9109B}" sibTransId="{87AF931D-4065-4A6D-93D6-04E6D90BC487}"/>
    <dgm:cxn modelId="{72824F68-085C-48F1-95E9-5717BDC582C9}" type="presOf" srcId="{56BCDF40-D246-4BB3-A13B-DD7B2A5540DB}" destId="{2CE28CE4-CCA0-4ADB-BCD5-CB0F4D81C9B5}" srcOrd="0" destOrd="0" presId="urn:microsoft.com/office/officeart/2018/2/layout/IconVerticalSolidList"/>
    <dgm:cxn modelId="{B87016CA-6143-4E48-A136-C9301779F984}" type="presOf" srcId="{0DD503D3-74AA-453F-8565-A34032AC464F}" destId="{74914F22-5787-41B0-82B3-0FE18461C58B}" srcOrd="0" destOrd="0" presId="urn:microsoft.com/office/officeart/2018/2/layout/IconVerticalSolidList"/>
    <dgm:cxn modelId="{F7C512E9-79AC-4DCA-9C10-69C0A56C8D51}" srcId="{56BCDF40-D246-4BB3-A13B-DD7B2A5540DB}" destId="{0DD503D3-74AA-453F-8565-A34032AC464F}" srcOrd="0" destOrd="0" parTransId="{42848BEF-4E09-48A4-870E-71615E0DE78B}" sibTransId="{9C1DAB2A-5B45-49AA-8869-4C746DC6E6B0}"/>
    <dgm:cxn modelId="{6033A4EF-766B-4508-BC59-9551845A83FB}" type="presOf" srcId="{9DAD8628-75CE-4B3C-A47B-8DF5B00A2DC2}" destId="{B3265406-C47C-4FC3-BEDC-C5D566FF72C4}" srcOrd="0" destOrd="0" presId="urn:microsoft.com/office/officeart/2018/2/layout/IconVerticalSolidList"/>
    <dgm:cxn modelId="{EFFC5A08-FFD3-4859-953C-5F2E7A8DE76A}" type="presParOf" srcId="{2CE28CE4-CCA0-4ADB-BCD5-CB0F4D81C9B5}" destId="{00FB1F16-CCA1-42B9-BD47-8F899949194A}" srcOrd="0" destOrd="0" presId="urn:microsoft.com/office/officeart/2018/2/layout/IconVerticalSolidList"/>
    <dgm:cxn modelId="{FC93E8C6-1F18-4552-9F39-1227B0C00928}" type="presParOf" srcId="{00FB1F16-CCA1-42B9-BD47-8F899949194A}" destId="{5F9D102B-C8D3-4116-8B44-902F0F3FF393}" srcOrd="0" destOrd="0" presId="urn:microsoft.com/office/officeart/2018/2/layout/IconVerticalSolidList"/>
    <dgm:cxn modelId="{51142DF1-86C5-4E47-86AE-54E0D6610CE5}" type="presParOf" srcId="{00FB1F16-CCA1-42B9-BD47-8F899949194A}" destId="{1FD768AB-4533-4CD7-B6A3-8807AC3DCD96}" srcOrd="1" destOrd="0" presId="urn:microsoft.com/office/officeart/2018/2/layout/IconVerticalSolidList"/>
    <dgm:cxn modelId="{4FB9BAF7-2316-4E61-9C86-6A3F3F3BCB1E}" type="presParOf" srcId="{00FB1F16-CCA1-42B9-BD47-8F899949194A}" destId="{2108A4FB-8EBE-4089-8AD3-4A8CCAD1F2BD}" srcOrd="2" destOrd="0" presId="urn:microsoft.com/office/officeart/2018/2/layout/IconVerticalSolidList"/>
    <dgm:cxn modelId="{D11689EF-111C-4607-8BFC-3C9F7DBE34FD}" type="presParOf" srcId="{00FB1F16-CCA1-42B9-BD47-8F899949194A}" destId="{74914F22-5787-41B0-82B3-0FE18461C58B}" srcOrd="3" destOrd="0" presId="urn:microsoft.com/office/officeart/2018/2/layout/IconVerticalSolidList"/>
    <dgm:cxn modelId="{1772464E-9E7B-412A-8309-AE4BB58420DE}" type="presParOf" srcId="{2CE28CE4-CCA0-4ADB-BCD5-CB0F4D81C9B5}" destId="{B7825D72-A575-4A2B-895A-19D8F35FCF06}" srcOrd="1" destOrd="0" presId="urn:microsoft.com/office/officeart/2018/2/layout/IconVerticalSolidList"/>
    <dgm:cxn modelId="{CD0644AA-2E37-4BD8-890B-2D98AE5BD6D9}" type="presParOf" srcId="{2CE28CE4-CCA0-4ADB-BCD5-CB0F4D81C9B5}" destId="{173D8C65-6E47-4C7C-9CC4-18CE3C9276CE}" srcOrd="2" destOrd="0" presId="urn:microsoft.com/office/officeart/2018/2/layout/IconVerticalSolidList"/>
    <dgm:cxn modelId="{510CBDC6-1A6F-4F7A-97CE-BD1A1F989177}" type="presParOf" srcId="{173D8C65-6E47-4C7C-9CC4-18CE3C9276CE}" destId="{751E1685-F7A8-440E-A00D-5BFE2AF416E0}" srcOrd="0" destOrd="0" presId="urn:microsoft.com/office/officeart/2018/2/layout/IconVerticalSolidList"/>
    <dgm:cxn modelId="{FD7F1D95-2905-40CE-985A-B230462AF53E}" type="presParOf" srcId="{173D8C65-6E47-4C7C-9CC4-18CE3C9276CE}" destId="{57ACD7BE-0F32-4CF7-B352-0AE21B83032F}" srcOrd="1" destOrd="0" presId="urn:microsoft.com/office/officeart/2018/2/layout/IconVerticalSolidList"/>
    <dgm:cxn modelId="{C86709A4-9B81-4E2B-A473-EC312C0706DF}" type="presParOf" srcId="{173D8C65-6E47-4C7C-9CC4-18CE3C9276CE}" destId="{6338C843-AF3B-48C8-8C9B-3EED3A4D10DB}" srcOrd="2" destOrd="0" presId="urn:microsoft.com/office/officeart/2018/2/layout/IconVerticalSolidList"/>
    <dgm:cxn modelId="{D9788FCF-CA8A-4CCE-9B16-7D5E8DE240E9}" type="presParOf" srcId="{173D8C65-6E47-4C7C-9CC4-18CE3C9276CE}" destId="{B3265406-C47C-4FC3-BEDC-C5D566FF72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BCDF40-D246-4BB3-A13B-DD7B2A5540D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DD503D3-74AA-453F-8565-A34032AC464F}">
      <dgm:prSet/>
      <dgm:spPr/>
      <dgm:t>
        <a:bodyPr/>
        <a:lstStyle/>
        <a:p>
          <a:pPr>
            <a:lnSpc>
              <a:spcPct val="100000"/>
            </a:lnSpc>
          </a:pPr>
          <a:r>
            <a:rPr lang="en-US" b="1" baseline="0" dirty="0"/>
            <a:t>Yes</a:t>
          </a:r>
          <a:endParaRPr lang="en-US" dirty="0"/>
        </a:p>
      </dgm:t>
    </dgm:pt>
    <dgm:pt modelId="{42848BEF-4E09-48A4-870E-71615E0DE78B}" type="parTrans" cxnId="{F7C512E9-79AC-4DCA-9C10-69C0A56C8D51}">
      <dgm:prSet/>
      <dgm:spPr/>
      <dgm:t>
        <a:bodyPr/>
        <a:lstStyle/>
        <a:p>
          <a:endParaRPr lang="en-US"/>
        </a:p>
      </dgm:t>
    </dgm:pt>
    <dgm:pt modelId="{9C1DAB2A-5B45-49AA-8869-4C746DC6E6B0}" type="sibTrans" cxnId="{F7C512E9-79AC-4DCA-9C10-69C0A56C8D51}">
      <dgm:prSet/>
      <dgm:spPr/>
      <dgm:t>
        <a:bodyPr/>
        <a:lstStyle/>
        <a:p>
          <a:endParaRPr lang="en-US"/>
        </a:p>
      </dgm:t>
    </dgm:pt>
    <dgm:pt modelId="{9DAD8628-75CE-4B3C-A47B-8DF5B00A2DC2}">
      <dgm:prSet/>
      <dgm:spPr/>
      <dgm:t>
        <a:bodyPr/>
        <a:lstStyle/>
        <a:p>
          <a:pPr>
            <a:lnSpc>
              <a:spcPct val="100000"/>
            </a:lnSpc>
          </a:pPr>
          <a:r>
            <a:rPr lang="en-US" b="1" baseline="0"/>
            <a:t>No</a:t>
          </a:r>
          <a:endParaRPr lang="en-US"/>
        </a:p>
      </dgm:t>
    </dgm:pt>
    <dgm:pt modelId="{40B68F33-BD41-485C-B6C1-184FF2B9109B}" type="parTrans" cxnId="{34704018-4224-414A-80E6-04E7A1035DD1}">
      <dgm:prSet/>
      <dgm:spPr/>
      <dgm:t>
        <a:bodyPr/>
        <a:lstStyle/>
        <a:p>
          <a:endParaRPr lang="en-US"/>
        </a:p>
      </dgm:t>
    </dgm:pt>
    <dgm:pt modelId="{87AF931D-4065-4A6D-93D6-04E6D90BC487}" type="sibTrans" cxnId="{34704018-4224-414A-80E6-04E7A1035DD1}">
      <dgm:prSet/>
      <dgm:spPr/>
      <dgm:t>
        <a:bodyPr/>
        <a:lstStyle/>
        <a:p>
          <a:endParaRPr lang="en-US"/>
        </a:p>
      </dgm:t>
    </dgm:pt>
    <dgm:pt modelId="{2CE28CE4-CCA0-4ADB-BCD5-CB0F4D81C9B5}" type="pres">
      <dgm:prSet presAssocID="{56BCDF40-D246-4BB3-A13B-DD7B2A5540DB}" presName="root" presStyleCnt="0">
        <dgm:presLayoutVars>
          <dgm:dir/>
          <dgm:resizeHandles val="exact"/>
        </dgm:presLayoutVars>
      </dgm:prSet>
      <dgm:spPr/>
    </dgm:pt>
    <dgm:pt modelId="{00FB1F16-CCA1-42B9-BD47-8F899949194A}" type="pres">
      <dgm:prSet presAssocID="{0DD503D3-74AA-453F-8565-A34032AC464F}" presName="compNode" presStyleCnt="0"/>
      <dgm:spPr/>
    </dgm:pt>
    <dgm:pt modelId="{5F9D102B-C8D3-4116-8B44-902F0F3FF393}" type="pres">
      <dgm:prSet presAssocID="{0DD503D3-74AA-453F-8565-A34032AC464F}" presName="bgRect" presStyleLbl="bgShp" presStyleIdx="0" presStyleCnt="2"/>
      <dgm:spPr>
        <a:blipFill rotWithShape="0">
          <a:blip xmlns:r="http://schemas.openxmlformats.org/officeDocument/2006/relationships" r:embed="rId1"/>
          <a:srcRect/>
          <a:stretch>
            <a:fillRect/>
          </a:stretch>
        </a:blipFill>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FD768AB-4533-4CD7-B6A3-8807AC3DCD96}" type="pres">
      <dgm:prSet presAssocID="{0DD503D3-74AA-453F-8565-A34032AC464F}" presName="iconRect" presStyleLbl="node1" presStyleIdx="0" presStyleCnt="2"/>
      <dgm:spPr>
        <a:blipFill rotWithShape="1">
          <a:blip xmlns:r="http://schemas.openxmlformats.org/officeDocument/2006/relationships" r:embed="rId3"/>
          <a:srcRect/>
          <a:stretch>
            <a:fillRect/>
          </a:stretch>
        </a:blipFill>
        <a:ln>
          <a:noFill/>
        </a:ln>
      </dgm:spPr>
      <dgm:extLst>
        <a:ext uri="{E40237B7-FDA0-4F09-8148-C483321AD2D9}">
          <dgm14:cNvPr xmlns:dgm14="http://schemas.microsoft.com/office/drawing/2010/diagram" id="0" name="" descr="Checkmark"/>
        </a:ext>
      </dgm:extLst>
    </dgm:pt>
    <dgm:pt modelId="{2108A4FB-8EBE-4089-8AD3-4A8CCAD1F2BD}" type="pres">
      <dgm:prSet presAssocID="{0DD503D3-74AA-453F-8565-A34032AC464F}" presName="spaceRect" presStyleCnt="0"/>
      <dgm:spPr/>
    </dgm:pt>
    <dgm:pt modelId="{74914F22-5787-41B0-82B3-0FE18461C58B}" type="pres">
      <dgm:prSet presAssocID="{0DD503D3-74AA-453F-8565-A34032AC464F}" presName="parTx" presStyleLbl="revTx" presStyleIdx="0" presStyleCnt="2">
        <dgm:presLayoutVars>
          <dgm:chMax val="0"/>
          <dgm:chPref val="0"/>
        </dgm:presLayoutVars>
      </dgm:prSet>
      <dgm:spPr/>
    </dgm:pt>
    <dgm:pt modelId="{B7825D72-A575-4A2B-895A-19D8F35FCF06}" type="pres">
      <dgm:prSet presAssocID="{9C1DAB2A-5B45-49AA-8869-4C746DC6E6B0}" presName="sibTrans" presStyleCnt="0"/>
      <dgm:spPr/>
    </dgm:pt>
    <dgm:pt modelId="{173D8C65-6E47-4C7C-9CC4-18CE3C9276CE}" type="pres">
      <dgm:prSet presAssocID="{9DAD8628-75CE-4B3C-A47B-8DF5B00A2DC2}" presName="compNode" presStyleCnt="0"/>
      <dgm:spPr/>
    </dgm:pt>
    <dgm:pt modelId="{751E1685-F7A8-440E-A00D-5BFE2AF416E0}" type="pres">
      <dgm:prSet presAssocID="{9DAD8628-75CE-4B3C-A47B-8DF5B00A2DC2}" presName="bgRect" presStyleLbl="bgShp" presStyleIdx="1" presStyleCnt="2"/>
      <dgm:spPr>
        <a:blipFill rotWithShape="0">
          <a:blip xmlns:r="http://schemas.openxmlformats.org/officeDocument/2006/relationships" r:embed="rId1"/>
          <a:srcRect/>
          <a:stretch>
            <a:fillRect/>
          </a:stretch>
        </a:blipFill>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7ACD7BE-0F32-4CF7-B352-0AE21B83032F}" type="pres">
      <dgm:prSet presAssocID="{9DAD8628-75CE-4B3C-A47B-8DF5B00A2DC2}" presName="iconRect" presStyleLbl="node1" presStyleIdx="1" presStyleCnt="2"/>
      <dgm:spPr>
        <a:blipFill rotWithShape="1">
          <a:blip xmlns:r="http://schemas.openxmlformats.org/officeDocument/2006/relationships" r:embed="rId5"/>
          <a:srcRect/>
          <a:stretch>
            <a:fillRect/>
          </a:stretch>
        </a:blipFill>
        <a:ln>
          <a:noFill/>
        </a:ln>
      </dgm:spPr>
      <dgm:extLst>
        <a:ext uri="{E40237B7-FDA0-4F09-8148-C483321AD2D9}">
          <dgm14:cNvPr xmlns:dgm14="http://schemas.microsoft.com/office/drawing/2010/diagram" id="0" name="" descr="Forbidden"/>
        </a:ext>
      </dgm:extLst>
    </dgm:pt>
    <dgm:pt modelId="{6338C843-AF3B-48C8-8C9B-3EED3A4D10DB}" type="pres">
      <dgm:prSet presAssocID="{9DAD8628-75CE-4B3C-A47B-8DF5B00A2DC2}" presName="spaceRect" presStyleCnt="0"/>
      <dgm:spPr/>
    </dgm:pt>
    <dgm:pt modelId="{B3265406-C47C-4FC3-BEDC-C5D566FF72C4}" type="pres">
      <dgm:prSet presAssocID="{9DAD8628-75CE-4B3C-A47B-8DF5B00A2DC2}" presName="parTx" presStyleLbl="revTx" presStyleIdx="1" presStyleCnt="2">
        <dgm:presLayoutVars>
          <dgm:chMax val="0"/>
          <dgm:chPref val="0"/>
        </dgm:presLayoutVars>
      </dgm:prSet>
      <dgm:spPr/>
    </dgm:pt>
  </dgm:ptLst>
  <dgm:cxnLst>
    <dgm:cxn modelId="{34704018-4224-414A-80E6-04E7A1035DD1}" srcId="{56BCDF40-D246-4BB3-A13B-DD7B2A5540DB}" destId="{9DAD8628-75CE-4B3C-A47B-8DF5B00A2DC2}" srcOrd="1" destOrd="0" parTransId="{40B68F33-BD41-485C-B6C1-184FF2B9109B}" sibTransId="{87AF931D-4065-4A6D-93D6-04E6D90BC487}"/>
    <dgm:cxn modelId="{72824F68-085C-48F1-95E9-5717BDC582C9}" type="presOf" srcId="{56BCDF40-D246-4BB3-A13B-DD7B2A5540DB}" destId="{2CE28CE4-CCA0-4ADB-BCD5-CB0F4D81C9B5}" srcOrd="0" destOrd="0" presId="urn:microsoft.com/office/officeart/2018/2/layout/IconVerticalSolidList"/>
    <dgm:cxn modelId="{B87016CA-6143-4E48-A136-C9301779F984}" type="presOf" srcId="{0DD503D3-74AA-453F-8565-A34032AC464F}" destId="{74914F22-5787-41B0-82B3-0FE18461C58B}" srcOrd="0" destOrd="0" presId="urn:microsoft.com/office/officeart/2018/2/layout/IconVerticalSolidList"/>
    <dgm:cxn modelId="{F7C512E9-79AC-4DCA-9C10-69C0A56C8D51}" srcId="{56BCDF40-D246-4BB3-A13B-DD7B2A5540DB}" destId="{0DD503D3-74AA-453F-8565-A34032AC464F}" srcOrd="0" destOrd="0" parTransId="{42848BEF-4E09-48A4-870E-71615E0DE78B}" sibTransId="{9C1DAB2A-5B45-49AA-8869-4C746DC6E6B0}"/>
    <dgm:cxn modelId="{6033A4EF-766B-4508-BC59-9551845A83FB}" type="presOf" srcId="{9DAD8628-75CE-4B3C-A47B-8DF5B00A2DC2}" destId="{B3265406-C47C-4FC3-BEDC-C5D566FF72C4}" srcOrd="0" destOrd="0" presId="urn:microsoft.com/office/officeart/2018/2/layout/IconVerticalSolidList"/>
    <dgm:cxn modelId="{EFFC5A08-FFD3-4859-953C-5F2E7A8DE76A}" type="presParOf" srcId="{2CE28CE4-CCA0-4ADB-BCD5-CB0F4D81C9B5}" destId="{00FB1F16-CCA1-42B9-BD47-8F899949194A}" srcOrd="0" destOrd="0" presId="urn:microsoft.com/office/officeart/2018/2/layout/IconVerticalSolidList"/>
    <dgm:cxn modelId="{FC93E8C6-1F18-4552-9F39-1227B0C00928}" type="presParOf" srcId="{00FB1F16-CCA1-42B9-BD47-8F899949194A}" destId="{5F9D102B-C8D3-4116-8B44-902F0F3FF393}" srcOrd="0" destOrd="0" presId="urn:microsoft.com/office/officeart/2018/2/layout/IconVerticalSolidList"/>
    <dgm:cxn modelId="{51142DF1-86C5-4E47-86AE-54E0D6610CE5}" type="presParOf" srcId="{00FB1F16-CCA1-42B9-BD47-8F899949194A}" destId="{1FD768AB-4533-4CD7-B6A3-8807AC3DCD96}" srcOrd="1" destOrd="0" presId="urn:microsoft.com/office/officeart/2018/2/layout/IconVerticalSolidList"/>
    <dgm:cxn modelId="{4FB9BAF7-2316-4E61-9C86-6A3F3F3BCB1E}" type="presParOf" srcId="{00FB1F16-CCA1-42B9-BD47-8F899949194A}" destId="{2108A4FB-8EBE-4089-8AD3-4A8CCAD1F2BD}" srcOrd="2" destOrd="0" presId="urn:microsoft.com/office/officeart/2018/2/layout/IconVerticalSolidList"/>
    <dgm:cxn modelId="{D11689EF-111C-4607-8BFC-3C9F7DBE34FD}" type="presParOf" srcId="{00FB1F16-CCA1-42B9-BD47-8F899949194A}" destId="{74914F22-5787-41B0-82B3-0FE18461C58B}" srcOrd="3" destOrd="0" presId="urn:microsoft.com/office/officeart/2018/2/layout/IconVerticalSolidList"/>
    <dgm:cxn modelId="{1772464E-9E7B-412A-8309-AE4BB58420DE}" type="presParOf" srcId="{2CE28CE4-CCA0-4ADB-BCD5-CB0F4D81C9B5}" destId="{B7825D72-A575-4A2B-895A-19D8F35FCF06}" srcOrd="1" destOrd="0" presId="urn:microsoft.com/office/officeart/2018/2/layout/IconVerticalSolidList"/>
    <dgm:cxn modelId="{CD0644AA-2E37-4BD8-890B-2D98AE5BD6D9}" type="presParOf" srcId="{2CE28CE4-CCA0-4ADB-BCD5-CB0F4D81C9B5}" destId="{173D8C65-6E47-4C7C-9CC4-18CE3C9276CE}" srcOrd="2" destOrd="0" presId="urn:microsoft.com/office/officeart/2018/2/layout/IconVerticalSolidList"/>
    <dgm:cxn modelId="{510CBDC6-1A6F-4F7A-97CE-BD1A1F989177}" type="presParOf" srcId="{173D8C65-6E47-4C7C-9CC4-18CE3C9276CE}" destId="{751E1685-F7A8-440E-A00D-5BFE2AF416E0}" srcOrd="0" destOrd="0" presId="urn:microsoft.com/office/officeart/2018/2/layout/IconVerticalSolidList"/>
    <dgm:cxn modelId="{FD7F1D95-2905-40CE-985A-B230462AF53E}" type="presParOf" srcId="{173D8C65-6E47-4C7C-9CC4-18CE3C9276CE}" destId="{57ACD7BE-0F32-4CF7-B352-0AE21B83032F}" srcOrd="1" destOrd="0" presId="urn:microsoft.com/office/officeart/2018/2/layout/IconVerticalSolidList"/>
    <dgm:cxn modelId="{C86709A4-9B81-4E2B-A473-EC312C0706DF}" type="presParOf" srcId="{173D8C65-6E47-4C7C-9CC4-18CE3C9276CE}" destId="{6338C843-AF3B-48C8-8C9B-3EED3A4D10DB}" srcOrd="2" destOrd="0" presId="urn:microsoft.com/office/officeart/2018/2/layout/IconVerticalSolidList"/>
    <dgm:cxn modelId="{D9788FCF-CA8A-4CCE-9B16-7D5E8DE240E9}" type="presParOf" srcId="{173D8C65-6E47-4C7C-9CC4-18CE3C9276CE}" destId="{B3265406-C47C-4FC3-BEDC-C5D566FF72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BCDF40-D246-4BB3-A13B-DD7B2A5540D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0DD503D3-74AA-453F-8565-A34032AC464F}">
      <dgm:prSet/>
      <dgm:spPr/>
      <dgm:t>
        <a:bodyPr/>
        <a:lstStyle/>
        <a:p>
          <a:pPr>
            <a:lnSpc>
              <a:spcPct val="100000"/>
            </a:lnSpc>
          </a:pPr>
          <a:r>
            <a:rPr lang="en-US" b="1" baseline="0" dirty="0"/>
            <a:t>Yes</a:t>
          </a:r>
          <a:endParaRPr lang="en-US" dirty="0"/>
        </a:p>
      </dgm:t>
    </dgm:pt>
    <dgm:pt modelId="{42848BEF-4E09-48A4-870E-71615E0DE78B}" type="parTrans" cxnId="{F7C512E9-79AC-4DCA-9C10-69C0A56C8D51}">
      <dgm:prSet/>
      <dgm:spPr/>
      <dgm:t>
        <a:bodyPr/>
        <a:lstStyle/>
        <a:p>
          <a:endParaRPr lang="en-US"/>
        </a:p>
      </dgm:t>
    </dgm:pt>
    <dgm:pt modelId="{9C1DAB2A-5B45-49AA-8869-4C746DC6E6B0}" type="sibTrans" cxnId="{F7C512E9-79AC-4DCA-9C10-69C0A56C8D51}">
      <dgm:prSet/>
      <dgm:spPr/>
      <dgm:t>
        <a:bodyPr/>
        <a:lstStyle/>
        <a:p>
          <a:endParaRPr lang="en-US"/>
        </a:p>
      </dgm:t>
    </dgm:pt>
    <dgm:pt modelId="{9DAD8628-75CE-4B3C-A47B-8DF5B00A2DC2}">
      <dgm:prSet/>
      <dgm:spPr/>
      <dgm:t>
        <a:bodyPr/>
        <a:lstStyle/>
        <a:p>
          <a:pPr>
            <a:lnSpc>
              <a:spcPct val="100000"/>
            </a:lnSpc>
          </a:pPr>
          <a:r>
            <a:rPr lang="en-US" b="1" baseline="0"/>
            <a:t>No</a:t>
          </a:r>
          <a:endParaRPr lang="en-US"/>
        </a:p>
      </dgm:t>
    </dgm:pt>
    <dgm:pt modelId="{40B68F33-BD41-485C-B6C1-184FF2B9109B}" type="parTrans" cxnId="{34704018-4224-414A-80E6-04E7A1035DD1}">
      <dgm:prSet/>
      <dgm:spPr/>
      <dgm:t>
        <a:bodyPr/>
        <a:lstStyle/>
        <a:p>
          <a:endParaRPr lang="en-US"/>
        </a:p>
      </dgm:t>
    </dgm:pt>
    <dgm:pt modelId="{87AF931D-4065-4A6D-93D6-04E6D90BC487}" type="sibTrans" cxnId="{34704018-4224-414A-80E6-04E7A1035DD1}">
      <dgm:prSet/>
      <dgm:spPr/>
      <dgm:t>
        <a:bodyPr/>
        <a:lstStyle/>
        <a:p>
          <a:endParaRPr lang="en-US"/>
        </a:p>
      </dgm:t>
    </dgm:pt>
    <dgm:pt modelId="{2CE28CE4-CCA0-4ADB-BCD5-CB0F4D81C9B5}" type="pres">
      <dgm:prSet presAssocID="{56BCDF40-D246-4BB3-A13B-DD7B2A5540DB}" presName="root" presStyleCnt="0">
        <dgm:presLayoutVars>
          <dgm:dir/>
          <dgm:resizeHandles val="exact"/>
        </dgm:presLayoutVars>
      </dgm:prSet>
      <dgm:spPr/>
    </dgm:pt>
    <dgm:pt modelId="{00FB1F16-CCA1-42B9-BD47-8F899949194A}" type="pres">
      <dgm:prSet presAssocID="{0DD503D3-74AA-453F-8565-A34032AC464F}" presName="compNode" presStyleCnt="0"/>
      <dgm:spPr/>
    </dgm:pt>
    <dgm:pt modelId="{5F9D102B-C8D3-4116-8B44-902F0F3FF393}" type="pres">
      <dgm:prSet presAssocID="{0DD503D3-74AA-453F-8565-A34032AC464F}" presName="bgRect" presStyleLbl="bgShp" presStyleIdx="0" presStyleCnt="2" custLinFactNeighborY="1608"/>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D768AB-4533-4CD7-B6A3-8807AC3DCD96}" type="pres">
      <dgm:prSet presAssocID="{0DD503D3-74AA-453F-8565-A34032AC464F}" presName="iconRect" presStyleLbl="node1" presStyleIdx="0" presStyleCnt="2" custLinFactNeighborX="1983" custLinFactNeighborY="3558"/>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2108A4FB-8EBE-4089-8AD3-4A8CCAD1F2BD}" type="pres">
      <dgm:prSet presAssocID="{0DD503D3-74AA-453F-8565-A34032AC464F}" presName="spaceRect" presStyleCnt="0"/>
      <dgm:spPr/>
    </dgm:pt>
    <dgm:pt modelId="{74914F22-5787-41B0-82B3-0FE18461C58B}" type="pres">
      <dgm:prSet presAssocID="{0DD503D3-74AA-453F-8565-A34032AC464F}" presName="parTx" presStyleLbl="revTx" presStyleIdx="0" presStyleCnt="2" custLinFactNeighborX="-524" custLinFactNeighborY="1608">
        <dgm:presLayoutVars>
          <dgm:chMax val="0"/>
          <dgm:chPref val="0"/>
        </dgm:presLayoutVars>
      </dgm:prSet>
      <dgm:spPr/>
    </dgm:pt>
    <dgm:pt modelId="{B7825D72-A575-4A2B-895A-19D8F35FCF06}" type="pres">
      <dgm:prSet presAssocID="{9C1DAB2A-5B45-49AA-8869-4C746DC6E6B0}" presName="sibTrans" presStyleCnt="0"/>
      <dgm:spPr/>
    </dgm:pt>
    <dgm:pt modelId="{173D8C65-6E47-4C7C-9CC4-18CE3C9276CE}" type="pres">
      <dgm:prSet presAssocID="{9DAD8628-75CE-4B3C-A47B-8DF5B00A2DC2}" presName="compNode" presStyleCnt="0"/>
      <dgm:spPr/>
    </dgm:pt>
    <dgm:pt modelId="{751E1685-F7A8-440E-A00D-5BFE2AF416E0}" type="pres">
      <dgm:prSet presAssocID="{9DAD8628-75CE-4B3C-A47B-8DF5B00A2DC2}" presName="bgRect" presStyleLbl="bgShp" presStyleIdx="1" presStyleCnt="2" custLinFactNeighborY="-1636"/>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7ACD7BE-0F32-4CF7-B352-0AE21B83032F}" type="pres">
      <dgm:prSet presAssocID="{9DAD8628-75CE-4B3C-A47B-8DF5B00A2DC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bidden"/>
        </a:ext>
      </dgm:extLst>
    </dgm:pt>
    <dgm:pt modelId="{6338C843-AF3B-48C8-8C9B-3EED3A4D10DB}" type="pres">
      <dgm:prSet presAssocID="{9DAD8628-75CE-4B3C-A47B-8DF5B00A2DC2}" presName="spaceRect" presStyleCnt="0"/>
      <dgm:spPr/>
    </dgm:pt>
    <dgm:pt modelId="{B3265406-C47C-4FC3-BEDC-C5D566FF72C4}" type="pres">
      <dgm:prSet presAssocID="{9DAD8628-75CE-4B3C-A47B-8DF5B00A2DC2}" presName="parTx" presStyleLbl="revTx" presStyleIdx="1" presStyleCnt="2">
        <dgm:presLayoutVars>
          <dgm:chMax val="0"/>
          <dgm:chPref val="0"/>
        </dgm:presLayoutVars>
      </dgm:prSet>
      <dgm:spPr/>
    </dgm:pt>
  </dgm:ptLst>
  <dgm:cxnLst>
    <dgm:cxn modelId="{34704018-4224-414A-80E6-04E7A1035DD1}" srcId="{56BCDF40-D246-4BB3-A13B-DD7B2A5540DB}" destId="{9DAD8628-75CE-4B3C-A47B-8DF5B00A2DC2}" srcOrd="1" destOrd="0" parTransId="{40B68F33-BD41-485C-B6C1-184FF2B9109B}" sibTransId="{87AF931D-4065-4A6D-93D6-04E6D90BC487}"/>
    <dgm:cxn modelId="{72824F68-085C-48F1-95E9-5717BDC582C9}" type="presOf" srcId="{56BCDF40-D246-4BB3-A13B-DD7B2A5540DB}" destId="{2CE28CE4-CCA0-4ADB-BCD5-CB0F4D81C9B5}" srcOrd="0" destOrd="0" presId="urn:microsoft.com/office/officeart/2018/2/layout/IconVerticalSolidList"/>
    <dgm:cxn modelId="{B87016CA-6143-4E48-A136-C9301779F984}" type="presOf" srcId="{0DD503D3-74AA-453F-8565-A34032AC464F}" destId="{74914F22-5787-41B0-82B3-0FE18461C58B}" srcOrd="0" destOrd="0" presId="urn:microsoft.com/office/officeart/2018/2/layout/IconVerticalSolidList"/>
    <dgm:cxn modelId="{F7C512E9-79AC-4DCA-9C10-69C0A56C8D51}" srcId="{56BCDF40-D246-4BB3-A13B-DD7B2A5540DB}" destId="{0DD503D3-74AA-453F-8565-A34032AC464F}" srcOrd="0" destOrd="0" parTransId="{42848BEF-4E09-48A4-870E-71615E0DE78B}" sibTransId="{9C1DAB2A-5B45-49AA-8869-4C746DC6E6B0}"/>
    <dgm:cxn modelId="{6033A4EF-766B-4508-BC59-9551845A83FB}" type="presOf" srcId="{9DAD8628-75CE-4B3C-A47B-8DF5B00A2DC2}" destId="{B3265406-C47C-4FC3-BEDC-C5D566FF72C4}" srcOrd="0" destOrd="0" presId="urn:microsoft.com/office/officeart/2018/2/layout/IconVerticalSolidList"/>
    <dgm:cxn modelId="{EFFC5A08-FFD3-4859-953C-5F2E7A8DE76A}" type="presParOf" srcId="{2CE28CE4-CCA0-4ADB-BCD5-CB0F4D81C9B5}" destId="{00FB1F16-CCA1-42B9-BD47-8F899949194A}" srcOrd="0" destOrd="0" presId="urn:microsoft.com/office/officeart/2018/2/layout/IconVerticalSolidList"/>
    <dgm:cxn modelId="{FC93E8C6-1F18-4552-9F39-1227B0C00928}" type="presParOf" srcId="{00FB1F16-CCA1-42B9-BD47-8F899949194A}" destId="{5F9D102B-C8D3-4116-8B44-902F0F3FF393}" srcOrd="0" destOrd="0" presId="urn:microsoft.com/office/officeart/2018/2/layout/IconVerticalSolidList"/>
    <dgm:cxn modelId="{51142DF1-86C5-4E47-86AE-54E0D6610CE5}" type="presParOf" srcId="{00FB1F16-CCA1-42B9-BD47-8F899949194A}" destId="{1FD768AB-4533-4CD7-B6A3-8807AC3DCD96}" srcOrd="1" destOrd="0" presId="urn:microsoft.com/office/officeart/2018/2/layout/IconVerticalSolidList"/>
    <dgm:cxn modelId="{4FB9BAF7-2316-4E61-9C86-6A3F3F3BCB1E}" type="presParOf" srcId="{00FB1F16-CCA1-42B9-BD47-8F899949194A}" destId="{2108A4FB-8EBE-4089-8AD3-4A8CCAD1F2BD}" srcOrd="2" destOrd="0" presId="urn:microsoft.com/office/officeart/2018/2/layout/IconVerticalSolidList"/>
    <dgm:cxn modelId="{D11689EF-111C-4607-8BFC-3C9F7DBE34FD}" type="presParOf" srcId="{00FB1F16-CCA1-42B9-BD47-8F899949194A}" destId="{74914F22-5787-41B0-82B3-0FE18461C58B}" srcOrd="3" destOrd="0" presId="urn:microsoft.com/office/officeart/2018/2/layout/IconVerticalSolidList"/>
    <dgm:cxn modelId="{1772464E-9E7B-412A-8309-AE4BB58420DE}" type="presParOf" srcId="{2CE28CE4-CCA0-4ADB-BCD5-CB0F4D81C9B5}" destId="{B7825D72-A575-4A2B-895A-19D8F35FCF06}" srcOrd="1" destOrd="0" presId="urn:microsoft.com/office/officeart/2018/2/layout/IconVerticalSolidList"/>
    <dgm:cxn modelId="{CD0644AA-2E37-4BD8-890B-2D98AE5BD6D9}" type="presParOf" srcId="{2CE28CE4-CCA0-4ADB-BCD5-CB0F4D81C9B5}" destId="{173D8C65-6E47-4C7C-9CC4-18CE3C9276CE}" srcOrd="2" destOrd="0" presId="urn:microsoft.com/office/officeart/2018/2/layout/IconVerticalSolidList"/>
    <dgm:cxn modelId="{510CBDC6-1A6F-4F7A-97CE-BD1A1F989177}" type="presParOf" srcId="{173D8C65-6E47-4C7C-9CC4-18CE3C9276CE}" destId="{751E1685-F7A8-440E-A00D-5BFE2AF416E0}" srcOrd="0" destOrd="0" presId="urn:microsoft.com/office/officeart/2018/2/layout/IconVerticalSolidList"/>
    <dgm:cxn modelId="{FD7F1D95-2905-40CE-985A-B230462AF53E}" type="presParOf" srcId="{173D8C65-6E47-4C7C-9CC4-18CE3C9276CE}" destId="{57ACD7BE-0F32-4CF7-B352-0AE21B83032F}" srcOrd="1" destOrd="0" presId="urn:microsoft.com/office/officeart/2018/2/layout/IconVerticalSolidList"/>
    <dgm:cxn modelId="{C86709A4-9B81-4E2B-A473-EC312C0706DF}" type="presParOf" srcId="{173D8C65-6E47-4C7C-9CC4-18CE3C9276CE}" destId="{6338C843-AF3B-48C8-8C9B-3EED3A4D10DB}" srcOrd="2" destOrd="0" presId="urn:microsoft.com/office/officeart/2018/2/layout/IconVerticalSolidList"/>
    <dgm:cxn modelId="{D9788FCF-CA8A-4CCE-9B16-7D5E8DE240E9}" type="presParOf" srcId="{173D8C65-6E47-4C7C-9CC4-18CE3C9276CE}" destId="{B3265406-C47C-4FC3-BEDC-C5D566FF72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BCDF40-D246-4BB3-A13B-DD7B2A5540D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0DD503D3-74AA-453F-8565-A34032AC464F}">
      <dgm:prSet/>
      <dgm:spPr/>
      <dgm:t>
        <a:bodyPr/>
        <a:lstStyle/>
        <a:p>
          <a:pPr>
            <a:lnSpc>
              <a:spcPct val="100000"/>
            </a:lnSpc>
          </a:pPr>
          <a:r>
            <a:rPr lang="en-US" b="1" baseline="0" dirty="0"/>
            <a:t>Yes</a:t>
          </a:r>
          <a:endParaRPr lang="en-US" dirty="0"/>
        </a:p>
      </dgm:t>
    </dgm:pt>
    <dgm:pt modelId="{42848BEF-4E09-48A4-870E-71615E0DE78B}" type="parTrans" cxnId="{F7C512E9-79AC-4DCA-9C10-69C0A56C8D51}">
      <dgm:prSet/>
      <dgm:spPr/>
      <dgm:t>
        <a:bodyPr/>
        <a:lstStyle/>
        <a:p>
          <a:endParaRPr lang="en-US"/>
        </a:p>
      </dgm:t>
    </dgm:pt>
    <dgm:pt modelId="{9C1DAB2A-5B45-49AA-8869-4C746DC6E6B0}" type="sibTrans" cxnId="{F7C512E9-79AC-4DCA-9C10-69C0A56C8D51}">
      <dgm:prSet/>
      <dgm:spPr/>
      <dgm:t>
        <a:bodyPr/>
        <a:lstStyle/>
        <a:p>
          <a:endParaRPr lang="en-US"/>
        </a:p>
      </dgm:t>
    </dgm:pt>
    <dgm:pt modelId="{9DAD8628-75CE-4B3C-A47B-8DF5B00A2DC2}">
      <dgm:prSet/>
      <dgm:spPr/>
      <dgm:t>
        <a:bodyPr/>
        <a:lstStyle/>
        <a:p>
          <a:pPr>
            <a:lnSpc>
              <a:spcPct val="100000"/>
            </a:lnSpc>
          </a:pPr>
          <a:r>
            <a:rPr lang="en-US" b="1" baseline="0"/>
            <a:t>No</a:t>
          </a:r>
          <a:endParaRPr lang="en-US"/>
        </a:p>
      </dgm:t>
    </dgm:pt>
    <dgm:pt modelId="{40B68F33-BD41-485C-B6C1-184FF2B9109B}" type="parTrans" cxnId="{34704018-4224-414A-80E6-04E7A1035DD1}">
      <dgm:prSet/>
      <dgm:spPr/>
      <dgm:t>
        <a:bodyPr/>
        <a:lstStyle/>
        <a:p>
          <a:endParaRPr lang="en-US"/>
        </a:p>
      </dgm:t>
    </dgm:pt>
    <dgm:pt modelId="{87AF931D-4065-4A6D-93D6-04E6D90BC487}" type="sibTrans" cxnId="{34704018-4224-414A-80E6-04E7A1035DD1}">
      <dgm:prSet/>
      <dgm:spPr/>
      <dgm:t>
        <a:bodyPr/>
        <a:lstStyle/>
        <a:p>
          <a:endParaRPr lang="en-US"/>
        </a:p>
      </dgm:t>
    </dgm:pt>
    <dgm:pt modelId="{2CE28CE4-CCA0-4ADB-BCD5-CB0F4D81C9B5}" type="pres">
      <dgm:prSet presAssocID="{56BCDF40-D246-4BB3-A13B-DD7B2A5540DB}" presName="root" presStyleCnt="0">
        <dgm:presLayoutVars>
          <dgm:dir/>
          <dgm:resizeHandles val="exact"/>
        </dgm:presLayoutVars>
      </dgm:prSet>
      <dgm:spPr/>
    </dgm:pt>
    <dgm:pt modelId="{00FB1F16-CCA1-42B9-BD47-8F899949194A}" type="pres">
      <dgm:prSet presAssocID="{0DD503D3-74AA-453F-8565-A34032AC464F}" presName="compNode" presStyleCnt="0"/>
      <dgm:spPr/>
    </dgm:pt>
    <dgm:pt modelId="{5F9D102B-C8D3-4116-8B44-902F0F3FF393}" type="pres">
      <dgm:prSet presAssocID="{0DD503D3-74AA-453F-8565-A34032AC464F}" presName="bgRect" presStyleLbl="bgShp" presStyleIdx="0" presStyleCnt="2"/>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D768AB-4533-4CD7-B6A3-8807AC3DCD96}" type="pres">
      <dgm:prSet presAssocID="{0DD503D3-74AA-453F-8565-A34032AC464F}"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2108A4FB-8EBE-4089-8AD3-4A8CCAD1F2BD}" type="pres">
      <dgm:prSet presAssocID="{0DD503D3-74AA-453F-8565-A34032AC464F}" presName="spaceRect" presStyleCnt="0"/>
      <dgm:spPr/>
    </dgm:pt>
    <dgm:pt modelId="{74914F22-5787-41B0-82B3-0FE18461C58B}" type="pres">
      <dgm:prSet presAssocID="{0DD503D3-74AA-453F-8565-A34032AC464F}" presName="parTx" presStyleLbl="revTx" presStyleIdx="0" presStyleCnt="2">
        <dgm:presLayoutVars>
          <dgm:chMax val="0"/>
          <dgm:chPref val="0"/>
        </dgm:presLayoutVars>
      </dgm:prSet>
      <dgm:spPr/>
    </dgm:pt>
    <dgm:pt modelId="{B7825D72-A575-4A2B-895A-19D8F35FCF06}" type="pres">
      <dgm:prSet presAssocID="{9C1DAB2A-5B45-49AA-8869-4C746DC6E6B0}" presName="sibTrans" presStyleCnt="0"/>
      <dgm:spPr/>
    </dgm:pt>
    <dgm:pt modelId="{173D8C65-6E47-4C7C-9CC4-18CE3C9276CE}" type="pres">
      <dgm:prSet presAssocID="{9DAD8628-75CE-4B3C-A47B-8DF5B00A2DC2}" presName="compNode" presStyleCnt="0"/>
      <dgm:spPr/>
    </dgm:pt>
    <dgm:pt modelId="{751E1685-F7A8-440E-A00D-5BFE2AF416E0}" type="pres">
      <dgm:prSet presAssocID="{9DAD8628-75CE-4B3C-A47B-8DF5B00A2DC2}" presName="bgRect" presStyleLbl="bgShp" presStyleIdx="1" presStyleCnt="2"/>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7ACD7BE-0F32-4CF7-B352-0AE21B83032F}" type="pres">
      <dgm:prSet presAssocID="{9DAD8628-75CE-4B3C-A47B-8DF5B00A2DC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bidden"/>
        </a:ext>
      </dgm:extLst>
    </dgm:pt>
    <dgm:pt modelId="{6338C843-AF3B-48C8-8C9B-3EED3A4D10DB}" type="pres">
      <dgm:prSet presAssocID="{9DAD8628-75CE-4B3C-A47B-8DF5B00A2DC2}" presName="spaceRect" presStyleCnt="0"/>
      <dgm:spPr/>
    </dgm:pt>
    <dgm:pt modelId="{B3265406-C47C-4FC3-BEDC-C5D566FF72C4}" type="pres">
      <dgm:prSet presAssocID="{9DAD8628-75CE-4B3C-A47B-8DF5B00A2DC2}" presName="parTx" presStyleLbl="revTx" presStyleIdx="1" presStyleCnt="2">
        <dgm:presLayoutVars>
          <dgm:chMax val="0"/>
          <dgm:chPref val="0"/>
        </dgm:presLayoutVars>
      </dgm:prSet>
      <dgm:spPr/>
    </dgm:pt>
  </dgm:ptLst>
  <dgm:cxnLst>
    <dgm:cxn modelId="{34704018-4224-414A-80E6-04E7A1035DD1}" srcId="{56BCDF40-D246-4BB3-A13B-DD7B2A5540DB}" destId="{9DAD8628-75CE-4B3C-A47B-8DF5B00A2DC2}" srcOrd="1" destOrd="0" parTransId="{40B68F33-BD41-485C-B6C1-184FF2B9109B}" sibTransId="{87AF931D-4065-4A6D-93D6-04E6D90BC487}"/>
    <dgm:cxn modelId="{72824F68-085C-48F1-95E9-5717BDC582C9}" type="presOf" srcId="{56BCDF40-D246-4BB3-A13B-DD7B2A5540DB}" destId="{2CE28CE4-CCA0-4ADB-BCD5-CB0F4D81C9B5}" srcOrd="0" destOrd="0" presId="urn:microsoft.com/office/officeart/2018/2/layout/IconVerticalSolidList"/>
    <dgm:cxn modelId="{B87016CA-6143-4E48-A136-C9301779F984}" type="presOf" srcId="{0DD503D3-74AA-453F-8565-A34032AC464F}" destId="{74914F22-5787-41B0-82B3-0FE18461C58B}" srcOrd="0" destOrd="0" presId="urn:microsoft.com/office/officeart/2018/2/layout/IconVerticalSolidList"/>
    <dgm:cxn modelId="{F7C512E9-79AC-4DCA-9C10-69C0A56C8D51}" srcId="{56BCDF40-D246-4BB3-A13B-DD7B2A5540DB}" destId="{0DD503D3-74AA-453F-8565-A34032AC464F}" srcOrd="0" destOrd="0" parTransId="{42848BEF-4E09-48A4-870E-71615E0DE78B}" sibTransId="{9C1DAB2A-5B45-49AA-8869-4C746DC6E6B0}"/>
    <dgm:cxn modelId="{6033A4EF-766B-4508-BC59-9551845A83FB}" type="presOf" srcId="{9DAD8628-75CE-4B3C-A47B-8DF5B00A2DC2}" destId="{B3265406-C47C-4FC3-BEDC-C5D566FF72C4}" srcOrd="0" destOrd="0" presId="urn:microsoft.com/office/officeart/2018/2/layout/IconVerticalSolidList"/>
    <dgm:cxn modelId="{EFFC5A08-FFD3-4859-953C-5F2E7A8DE76A}" type="presParOf" srcId="{2CE28CE4-CCA0-4ADB-BCD5-CB0F4D81C9B5}" destId="{00FB1F16-CCA1-42B9-BD47-8F899949194A}" srcOrd="0" destOrd="0" presId="urn:microsoft.com/office/officeart/2018/2/layout/IconVerticalSolidList"/>
    <dgm:cxn modelId="{FC93E8C6-1F18-4552-9F39-1227B0C00928}" type="presParOf" srcId="{00FB1F16-CCA1-42B9-BD47-8F899949194A}" destId="{5F9D102B-C8D3-4116-8B44-902F0F3FF393}" srcOrd="0" destOrd="0" presId="urn:microsoft.com/office/officeart/2018/2/layout/IconVerticalSolidList"/>
    <dgm:cxn modelId="{51142DF1-86C5-4E47-86AE-54E0D6610CE5}" type="presParOf" srcId="{00FB1F16-CCA1-42B9-BD47-8F899949194A}" destId="{1FD768AB-4533-4CD7-B6A3-8807AC3DCD96}" srcOrd="1" destOrd="0" presId="urn:microsoft.com/office/officeart/2018/2/layout/IconVerticalSolidList"/>
    <dgm:cxn modelId="{4FB9BAF7-2316-4E61-9C86-6A3F3F3BCB1E}" type="presParOf" srcId="{00FB1F16-CCA1-42B9-BD47-8F899949194A}" destId="{2108A4FB-8EBE-4089-8AD3-4A8CCAD1F2BD}" srcOrd="2" destOrd="0" presId="urn:microsoft.com/office/officeart/2018/2/layout/IconVerticalSolidList"/>
    <dgm:cxn modelId="{D11689EF-111C-4607-8BFC-3C9F7DBE34FD}" type="presParOf" srcId="{00FB1F16-CCA1-42B9-BD47-8F899949194A}" destId="{74914F22-5787-41B0-82B3-0FE18461C58B}" srcOrd="3" destOrd="0" presId="urn:microsoft.com/office/officeart/2018/2/layout/IconVerticalSolidList"/>
    <dgm:cxn modelId="{1772464E-9E7B-412A-8309-AE4BB58420DE}" type="presParOf" srcId="{2CE28CE4-CCA0-4ADB-BCD5-CB0F4D81C9B5}" destId="{B7825D72-A575-4A2B-895A-19D8F35FCF06}" srcOrd="1" destOrd="0" presId="urn:microsoft.com/office/officeart/2018/2/layout/IconVerticalSolidList"/>
    <dgm:cxn modelId="{CD0644AA-2E37-4BD8-890B-2D98AE5BD6D9}" type="presParOf" srcId="{2CE28CE4-CCA0-4ADB-BCD5-CB0F4D81C9B5}" destId="{173D8C65-6E47-4C7C-9CC4-18CE3C9276CE}" srcOrd="2" destOrd="0" presId="urn:microsoft.com/office/officeart/2018/2/layout/IconVerticalSolidList"/>
    <dgm:cxn modelId="{510CBDC6-1A6F-4F7A-97CE-BD1A1F989177}" type="presParOf" srcId="{173D8C65-6E47-4C7C-9CC4-18CE3C9276CE}" destId="{751E1685-F7A8-440E-A00D-5BFE2AF416E0}" srcOrd="0" destOrd="0" presId="urn:microsoft.com/office/officeart/2018/2/layout/IconVerticalSolidList"/>
    <dgm:cxn modelId="{FD7F1D95-2905-40CE-985A-B230462AF53E}" type="presParOf" srcId="{173D8C65-6E47-4C7C-9CC4-18CE3C9276CE}" destId="{57ACD7BE-0F32-4CF7-B352-0AE21B83032F}" srcOrd="1" destOrd="0" presId="urn:microsoft.com/office/officeart/2018/2/layout/IconVerticalSolidList"/>
    <dgm:cxn modelId="{C86709A4-9B81-4E2B-A473-EC312C0706DF}" type="presParOf" srcId="{173D8C65-6E47-4C7C-9CC4-18CE3C9276CE}" destId="{6338C843-AF3B-48C8-8C9B-3EED3A4D10DB}" srcOrd="2" destOrd="0" presId="urn:microsoft.com/office/officeart/2018/2/layout/IconVerticalSolidList"/>
    <dgm:cxn modelId="{D9788FCF-CA8A-4CCE-9B16-7D5E8DE240E9}" type="presParOf" srcId="{173D8C65-6E47-4C7C-9CC4-18CE3C9276CE}" destId="{B3265406-C47C-4FC3-BEDC-C5D566FF72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BCDF40-D246-4BB3-A13B-DD7B2A5540D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0DD503D3-74AA-453F-8565-A34032AC464F}">
      <dgm:prSet/>
      <dgm:spPr/>
      <dgm:t>
        <a:bodyPr/>
        <a:lstStyle/>
        <a:p>
          <a:pPr>
            <a:lnSpc>
              <a:spcPct val="100000"/>
            </a:lnSpc>
          </a:pPr>
          <a:r>
            <a:rPr lang="en-US" b="1" baseline="0"/>
            <a:t>Yes</a:t>
          </a:r>
          <a:endParaRPr lang="en-US"/>
        </a:p>
      </dgm:t>
    </dgm:pt>
    <dgm:pt modelId="{42848BEF-4E09-48A4-870E-71615E0DE78B}" type="parTrans" cxnId="{F7C512E9-79AC-4DCA-9C10-69C0A56C8D51}">
      <dgm:prSet/>
      <dgm:spPr/>
      <dgm:t>
        <a:bodyPr/>
        <a:lstStyle/>
        <a:p>
          <a:endParaRPr lang="en-US"/>
        </a:p>
      </dgm:t>
    </dgm:pt>
    <dgm:pt modelId="{9C1DAB2A-5B45-49AA-8869-4C746DC6E6B0}" type="sibTrans" cxnId="{F7C512E9-79AC-4DCA-9C10-69C0A56C8D51}">
      <dgm:prSet/>
      <dgm:spPr/>
      <dgm:t>
        <a:bodyPr/>
        <a:lstStyle/>
        <a:p>
          <a:endParaRPr lang="en-US"/>
        </a:p>
      </dgm:t>
    </dgm:pt>
    <dgm:pt modelId="{9DAD8628-75CE-4B3C-A47B-8DF5B00A2DC2}">
      <dgm:prSet/>
      <dgm:spPr/>
      <dgm:t>
        <a:bodyPr/>
        <a:lstStyle/>
        <a:p>
          <a:pPr>
            <a:lnSpc>
              <a:spcPct val="100000"/>
            </a:lnSpc>
          </a:pPr>
          <a:r>
            <a:rPr lang="en-US" b="1" baseline="0"/>
            <a:t>No</a:t>
          </a:r>
          <a:endParaRPr lang="en-US"/>
        </a:p>
      </dgm:t>
    </dgm:pt>
    <dgm:pt modelId="{40B68F33-BD41-485C-B6C1-184FF2B9109B}" type="parTrans" cxnId="{34704018-4224-414A-80E6-04E7A1035DD1}">
      <dgm:prSet/>
      <dgm:spPr/>
      <dgm:t>
        <a:bodyPr/>
        <a:lstStyle/>
        <a:p>
          <a:endParaRPr lang="en-US"/>
        </a:p>
      </dgm:t>
    </dgm:pt>
    <dgm:pt modelId="{87AF931D-4065-4A6D-93D6-04E6D90BC487}" type="sibTrans" cxnId="{34704018-4224-414A-80E6-04E7A1035DD1}">
      <dgm:prSet/>
      <dgm:spPr/>
      <dgm:t>
        <a:bodyPr/>
        <a:lstStyle/>
        <a:p>
          <a:endParaRPr lang="en-US"/>
        </a:p>
      </dgm:t>
    </dgm:pt>
    <dgm:pt modelId="{2CE28CE4-CCA0-4ADB-BCD5-CB0F4D81C9B5}" type="pres">
      <dgm:prSet presAssocID="{56BCDF40-D246-4BB3-A13B-DD7B2A5540DB}" presName="root" presStyleCnt="0">
        <dgm:presLayoutVars>
          <dgm:dir/>
          <dgm:resizeHandles val="exact"/>
        </dgm:presLayoutVars>
      </dgm:prSet>
      <dgm:spPr/>
    </dgm:pt>
    <dgm:pt modelId="{00FB1F16-CCA1-42B9-BD47-8F899949194A}" type="pres">
      <dgm:prSet presAssocID="{0DD503D3-74AA-453F-8565-A34032AC464F}" presName="compNode" presStyleCnt="0"/>
      <dgm:spPr/>
    </dgm:pt>
    <dgm:pt modelId="{5F9D102B-C8D3-4116-8B44-902F0F3FF393}" type="pres">
      <dgm:prSet presAssocID="{0DD503D3-74AA-453F-8565-A34032AC464F}" presName="bgRect" presStyleLbl="bgShp" presStyleIdx="0" presStyleCnt="2"/>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D768AB-4533-4CD7-B6A3-8807AC3DCD96}" type="pres">
      <dgm:prSet presAssocID="{0DD503D3-74AA-453F-8565-A34032AC464F}"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2108A4FB-8EBE-4089-8AD3-4A8CCAD1F2BD}" type="pres">
      <dgm:prSet presAssocID="{0DD503D3-74AA-453F-8565-A34032AC464F}" presName="spaceRect" presStyleCnt="0"/>
      <dgm:spPr/>
    </dgm:pt>
    <dgm:pt modelId="{74914F22-5787-41B0-82B3-0FE18461C58B}" type="pres">
      <dgm:prSet presAssocID="{0DD503D3-74AA-453F-8565-A34032AC464F}" presName="parTx" presStyleLbl="revTx" presStyleIdx="0" presStyleCnt="2">
        <dgm:presLayoutVars>
          <dgm:chMax val="0"/>
          <dgm:chPref val="0"/>
        </dgm:presLayoutVars>
      </dgm:prSet>
      <dgm:spPr/>
    </dgm:pt>
    <dgm:pt modelId="{B7825D72-A575-4A2B-895A-19D8F35FCF06}" type="pres">
      <dgm:prSet presAssocID="{9C1DAB2A-5B45-49AA-8869-4C746DC6E6B0}" presName="sibTrans" presStyleCnt="0"/>
      <dgm:spPr/>
    </dgm:pt>
    <dgm:pt modelId="{173D8C65-6E47-4C7C-9CC4-18CE3C9276CE}" type="pres">
      <dgm:prSet presAssocID="{9DAD8628-75CE-4B3C-A47B-8DF5B00A2DC2}" presName="compNode" presStyleCnt="0"/>
      <dgm:spPr/>
    </dgm:pt>
    <dgm:pt modelId="{751E1685-F7A8-440E-A00D-5BFE2AF416E0}" type="pres">
      <dgm:prSet presAssocID="{9DAD8628-75CE-4B3C-A47B-8DF5B00A2DC2}" presName="bgRect" presStyleLbl="bgShp" presStyleIdx="1" presStyleCnt="2"/>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7ACD7BE-0F32-4CF7-B352-0AE21B83032F}" type="pres">
      <dgm:prSet presAssocID="{9DAD8628-75CE-4B3C-A47B-8DF5B00A2DC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bidden"/>
        </a:ext>
      </dgm:extLst>
    </dgm:pt>
    <dgm:pt modelId="{6338C843-AF3B-48C8-8C9B-3EED3A4D10DB}" type="pres">
      <dgm:prSet presAssocID="{9DAD8628-75CE-4B3C-A47B-8DF5B00A2DC2}" presName="spaceRect" presStyleCnt="0"/>
      <dgm:spPr/>
    </dgm:pt>
    <dgm:pt modelId="{B3265406-C47C-4FC3-BEDC-C5D566FF72C4}" type="pres">
      <dgm:prSet presAssocID="{9DAD8628-75CE-4B3C-A47B-8DF5B00A2DC2}" presName="parTx" presStyleLbl="revTx" presStyleIdx="1" presStyleCnt="2">
        <dgm:presLayoutVars>
          <dgm:chMax val="0"/>
          <dgm:chPref val="0"/>
        </dgm:presLayoutVars>
      </dgm:prSet>
      <dgm:spPr/>
    </dgm:pt>
  </dgm:ptLst>
  <dgm:cxnLst>
    <dgm:cxn modelId="{34704018-4224-414A-80E6-04E7A1035DD1}" srcId="{56BCDF40-D246-4BB3-A13B-DD7B2A5540DB}" destId="{9DAD8628-75CE-4B3C-A47B-8DF5B00A2DC2}" srcOrd="1" destOrd="0" parTransId="{40B68F33-BD41-485C-B6C1-184FF2B9109B}" sibTransId="{87AF931D-4065-4A6D-93D6-04E6D90BC487}"/>
    <dgm:cxn modelId="{72824F68-085C-48F1-95E9-5717BDC582C9}" type="presOf" srcId="{56BCDF40-D246-4BB3-A13B-DD7B2A5540DB}" destId="{2CE28CE4-CCA0-4ADB-BCD5-CB0F4D81C9B5}" srcOrd="0" destOrd="0" presId="urn:microsoft.com/office/officeart/2018/2/layout/IconVerticalSolidList"/>
    <dgm:cxn modelId="{B87016CA-6143-4E48-A136-C9301779F984}" type="presOf" srcId="{0DD503D3-74AA-453F-8565-A34032AC464F}" destId="{74914F22-5787-41B0-82B3-0FE18461C58B}" srcOrd="0" destOrd="0" presId="urn:microsoft.com/office/officeart/2018/2/layout/IconVerticalSolidList"/>
    <dgm:cxn modelId="{F7C512E9-79AC-4DCA-9C10-69C0A56C8D51}" srcId="{56BCDF40-D246-4BB3-A13B-DD7B2A5540DB}" destId="{0DD503D3-74AA-453F-8565-A34032AC464F}" srcOrd="0" destOrd="0" parTransId="{42848BEF-4E09-48A4-870E-71615E0DE78B}" sibTransId="{9C1DAB2A-5B45-49AA-8869-4C746DC6E6B0}"/>
    <dgm:cxn modelId="{6033A4EF-766B-4508-BC59-9551845A83FB}" type="presOf" srcId="{9DAD8628-75CE-4B3C-A47B-8DF5B00A2DC2}" destId="{B3265406-C47C-4FC3-BEDC-C5D566FF72C4}" srcOrd="0" destOrd="0" presId="urn:microsoft.com/office/officeart/2018/2/layout/IconVerticalSolidList"/>
    <dgm:cxn modelId="{EFFC5A08-FFD3-4859-953C-5F2E7A8DE76A}" type="presParOf" srcId="{2CE28CE4-CCA0-4ADB-BCD5-CB0F4D81C9B5}" destId="{00FB1F16-CCA1-42B9-BD47-8F899949194A}" srcOrd="0" destOrd="0" presId="urn:microsoft.com/office/officeart/2018/2/layout/IconVerticalSolidList"/>
    <dgm:cxn modelId="{FC93E8C6-1F18-4552-9F39-1227B0C00928}" type="presParOf" srcId="{00FB1F16-CCA1-42B9-BD47-8F899949194A}" destId="{5F9D102B-C8D3-4116-8B44-902F0F3FF393}" srcOrd="0" destOrd="0" presId="urn:microsoft.com/office/officeart/2018/2/layout/IconVerticalSolidList"/>
    <dgm:cxn modelId="{51142DF1-86C5-4E47-86AE-54E0D6610CE5}" type="presParOf" srcId="{00FB1F16-CCA1-42B9-BD47-8F899949194A}" destId="{1FD768AB-4533-4CD7-B6A3-8807AC3DCD96}" srcOrd="1" destOrd="0" presId="urn:microsoft.com/office/officeart/2018/2/layout/IconVerticalSolidList"/>
    <dgm:cxn modelId="{4FB9BAF7-2316-4E61-9C86-6A3F3F3BCB1E}" type="presParOf" srcId="{00FB1F16-CCA1-42B9-BD47-8F899949194A}" destId="{2108A4FB-8EBE-4089-8AD3-4A8CCAD1F2BD}" srcOrd="2" destOrd="0" presId="urn:microsoft.com/office/officeart/2018/2/layout/IconVerticalSolidList"/>
    <dgm:cxn modelId="{D11689EF-111C-4607-8BFC-3C9F7DBE34FD}" type="presParOf" srcId="{00FB1F16-CCA1-42B9-BD47-8F899949194A}" destId="{74914F22-5787-41B0-82B3-0FE18461C58B}" srcOrd="3" destOrd="0" presId="urn:microsoft.com/office/officeart/2018/2/layout/IconVerticalSolidList"/>
    <dgm:cxn modelId="{1772464E-9E7B-412A-8309-AE4BB58420DE}" type="presParOf" srcId="{2CE28CE4-CCA0-4ADB-BCD5-CB0F4D81C9B5}" destId="{B7825D72-A575-4A2B-895A-19D8F35FCF06}" srcOrd="1" destOrd="0" presId="urn:microsoft.com/office/officeart/2018/2/layout/IconVerticalSolidList"/>
    <dgm:cxn modelId="{CD0644AA-2E37-4BD8-890B-2D98AE5BD6D9}" type="presParOf" srcId="{2CE28CE4-CCA0-4ADB-BCD5-CB0F4D81C9B5}" destId="{173D8C65-6E47-4C7C-9CC4-18CE3C9276CE}" srcOrd="2" destOrd="0" presId="urn:microsoft.com/office/officeart/2018/2/layout/IconVerticalSolidList"/>
    <dgm:cxn modelId="{510CBDC6-1A6F-4F7A-97CE-BD1A1F989177}" type="presParOf" srcId="{173D8C65-6E47-4C7C-9CC4-18CE3C9276CE}" destId="{751E1685-F7A8-440E-A00D-5BFE2AF416E0}" srcOrd="0" destOrd="0" presId="urn:microsoft.com/office/officeart/2018/2/layout/IconVerticalSolidList"/>
    <dgm:cxn modelId="{FD7F1D95-2905-40CE-985A-B230462AF53E}" type="presParOf" srcId="{173D8C65-6E47-4C7C-9CC4-18CE3C9276CE}" destId="{57ACD7BE-0F32-4CF7-B352-0AE21B83032F}" srcOrd="1" destOrd="0" presId="urn:microsoft.com/office/officeart/2018/2/layout/IconVerticalSolidList"/>
    <dgm:cxn modelId="{C86709A4-9B81-4E2B-A473-EC312C0706DF}" type="presParOf" srcId="{173D8C65-6E47-4C7C-9CC4-18CE3C9276CE}" destId="{6338C843-AF3B-48C8-8C9B-3EED3A4D10DB}" srcOrd="2" destOrd="0" presId="urn:microsoft.com/office/officeart/2018/2/layout/IconVerticalSolidList"/>
    <dgm:cxn modelId="{D9788FCF-CA8A-4CCE-9B16-7D5E8DE240E9}" type="presParOf" srcId="{173D8C65-6E47-4C7C-9CC4-18CE3C9276CE}" destId="{B3265406-C47C-4FC3-BEDC-C5D566FF72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BCDF40-D246-4BB3-A13B-DD7B2A5540D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0DD503D3-74AA-453F-8565-A34032AC464F}">
      <dgm:prSet/>
      <dgm:spPr/>
      <dgm:t>
        <a:bodyPr/>
        <a:lstStyle/>
        <a:p>
          <a:pPr>
            <a:lnSpc>
              <a:spcPct val="100000"/>
            </a:lnSpc>
          </a:pPr>
          <a:r>
            <a:rPr lang="en-US" b="1" baseline="0" dirty="0"/>
            <a:t>Yes</a:t>
          </a:r>
          <a:endParaRPr lang="en-US" dirty="0"/>
        </a:p>
      </dgm:t>
    </dgm:pt>
    <dgm:pt modelId="{42848BEF-4E09-48A4-870E-71615E0DE78B}" type="parTrans" cxnId="{F7C512E9-79AC-4DCA-9C10-69C0A56C8D51}">
      <dgm:prSet/>
      <dgm:spPr/>
      <dgm:t>
        <a:bodyPr/>
        <a:lstStyle/>
        <a:p>
          <a:endParaRPr lang="en-US"/>
        </a:p>
      </dgm:t>
    </dgm:pt>
    <dgm:pt modelId="{9C1DAB2A-5B45-49AA-8869-4C746DC6E6B0}" type="sibTrans" cxnId="{F7C512E9-79AC-4DCA-9C10-69C0A56C8D51}">
      <dgm:prSet/>
      <dgm:spPr/>
      <dgm:t>
        <a:bodyPr/>
        <a:lstStyle/>
        <a:p>
          <a:endParaRPr lang="en-US"/>
        </a:p>
      </dgm:t>
    </dgm:pt>
    <dgm:pt modelId="{9DAD8628-75CE-4B3C-A47B-8DF5B00A2DC2}">
      <dgm:prSet/>
      <dgm:spPr/>
      <dgm:t>
        <a:bodyPr/>
        <a:lstStyle/>
        <a:p>
          <a:pPr>
            <a:lnSpc>
              <a:spcPct val="100000"/>
            </a:lnSpc>
          </a:pPr>
          <a:r>
            <a:rPr lang="en-US" b="1" baseline="0"/>
            <a:t>No</a:t>
          </a:r>
          <a:endParaRPr lang="en-US"/>
        </a:p>
      </dgm:t>
    </dgm:pt>
    <dgm:pt modelId="{40B68F33-BD41-485C-B6C1-184FF2B9109B}" type="parTrans" cxnId="{34704018-4224-414A-80E6-04E7A1035DD1}">
      <dgm:prSet/>
      <dgm:spPr/>
      <dgm:t>
        <a:bodyPr/>
        <a:lstStyle/>
        <a:p>
          <a:endParaRPr lang="en-US"/>
        </a:p>
      </dgm:t>
    </dgm:pt>
    <dgm:pt modelId="{87AF931D-4065-4A6D-93D6-04E6D90BC487}" type="sibTrans" cxnId="{34704018-4224-414A-80E6-04E7A1035DD1}">
      <dgm:prSet/>
      <dgm:spPr/>
      <dgm:t>
        <a:bodyPr/>
        <a:lstStyle/>
        <a:p>
          <a:endParaRPr lang="en-US"/>
        </a:p>
      </dgm:t>
    </dgm:pt>
    <dgm:pt modelId="{2CE28CE4-CCA0-4ADB-BCD5-CB0F4D81C9B5}" type="pres">
      <dgm:prSet presAssocID="{56BCDF40-D246-4BB3-A13B-DD7B2A5540DB}" presName="root" presStyleCnt="0">
        <dgm:presLayoutVars>
          <dgm:dir/>
          <dgm:resizeHandles val="exact"/>
        </dgm:presLayoutVars>
      </dgm:prSet>
      <dgm:spPr/>
    </dgm:pt>
    <dgm:pt modelId="{00FB1F16-CCA1-42B9-BD47-8F899949194A}" type="pres">
      <dgm:prSet presAssocID="{0DD503D3-74AA-453F-8565-A34032AC464F}" presName="compNode" presStyleCnt="0"/>
      <dgm:spPr/>
    </dgm:pt>
    <dgm:pt modelId="{5F9D102B-C8D3-4116-8B44-902F0F3FF393}" type="pres">
      <dgm:prSet presAssocID="{0DD503D3-74AA-453F-8565-A34032AC464F}" presName="bgRect" presStyleLbl="bgShp" presStyleIdx="0" presStyleCnt="2"/>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D768AB-4533-4CD7-B6A3-8807AC3DCD96}" type="pres">
      <dgm:prSet presAssocID="{0DD503D3-74AA-453F-8565-A34032AC464F}"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2108A4FB-8EBE-4089-8AD3-4A8CCAD1F2BD}" type="pres">
      <dgm:prSet presAssocID="{0DD503D3-74AA-453F-8565-A34032AC464F}" presName="spaceRect" presStyleCnt="0"/>
      <dgm:spPr/>
    </dgm:pt>
    <dgm:pt modelId="{74914F22-5787-41B0-82B3-0FE18461C58B}" type="pres">
      <dgm:prSet presAssocID="{0DD503D3-74AA-453F-8565-A34032AC464F}" presName="parTx" presStyleLbl="revTx" presStyleIdx="0" presStyleCnt="2">
        <dgm:presLayoutVars>
          <dgm:chMax val="0"/>
          <dgm:chPref val="0"/>
        </dgm:presLayoutVars>
      </dgm:prSet>
      <dgm:spPr/>
    </dgm:pt>
    <dgm:pt modelId="{B7825D72-A575-4A2B-895A-19D8F35FCF06}" type="pres">
      <dgm:prSet presAssocID="{9C1DAB2A-5B45-49AA-8869-4C746DC6E6B0}" presName="sibTrans" presStyleCnt="0"/>
      <dgm:spPr/>
    </dgm:pt>
    <dgm:pt modelId="{173D8C65-6E47-4C7C-9CC4-18CE3C9276CE}" type="pres">
      <dgm:prSet presAssocID="{9DAD8628-75CE-4B3C-A47B-8DF5B00A2DC2}" presName="compNode" presStyleCnt="0"/>
      <dgm:spPr/>
    </dgm:pt>
    <dgm:pt modelId="{751E1685-F7A8-440E-A00D-5BFE2AF416E0}" type="pres">
      <dgm:prSet presAssocID="{9DAD8628-75CE-4B3C-A47B-8DF5B00A2DC2}" presName="bgRect" presStyleLbl="bgShp" presStyleIdx="1" presStyleCnt="2"/>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7ACD7BE-0F32-4CF7-B352-0AE21B83032F}" type="pres">
      <dgm:prSet presAssocID="{9DAD8628-75CE-4B3C-A47B-8DF5B00A2DC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bidden"/>
        </a:ext>
      </dgm:extLst>
    </dgm:pt>
    <dgm:pt modelId="{6338C843-AF3B-48C8-8C9B-3EED3A4D10DB}" type="pres">
      <dgm:prSet presAssocID="{9DAD8628-75CE-4B3C-A47B-8DF5B00A2DC2}" presName="spaceRect" presStyleCnt="0"/>
      <dgm:spPr/>
    </dgm:pt>
    <dgm:pt modelId="{B3265406-C47C-4FC3-BEDC-C5D566FF72C4}" type="pres">
      <dgm:prSet presAssocID="{9DAD8628-75CE-4B3C-A47B-8DF5B00A2DC2}" presName="parTx" presStyleLbl="revTx" presStyleIdx="1" presStyleCnt="2">
        <dgm:presLayoutVars>
          <dgm:chMax val="0"/>
          <dgm:chPref val="0"/>
        </dgm:presLayoutVars>
      </dgm:prSet>
      <dgm:spPr/>
    </dgm:pt>
  </dgm:ptLst>
  <dgm:cxnLst>
    <dgm:cxn modelId="{34704018-4224-414A-80E6-04E7A1035DD1}" srcId="{56BCDF40-D246-4BB3-A13B-DD7B2A5540DB}" destId="{9DAD8628-75CE-4B3C-A47B-8DF5B00A2DC2}" srcOrd="1" destOrd="0" parTransId="{40B68F33-BD41-485C-B6C1-184FF2B9109B}" sibTransId="{87AF931D-4065-4A6D-93D6-04E6D90BC487}"/>
    <dgm:cxn modelId="{72824F68-085C-48F1-95E9-5717BDC582C9}" type="presOf" srcId="{56BCDF40-D246-4BB3-A13B-DD7B2A5540DB}" destId="{2CE28CE4-CCA0-4ADB-BCD5-CB0F4D81C9B5}" srcOrd="0" destOrd="0" presId="urn:microsoft.com/office/officeart/2018/2/layout/IconVerticalSolidList"/>
    <dgm:cxn modelId="{B87016CA-6143-4E48-A136-C9301779F984}" type="presOf" srcId="{0DD503D3-74AA-453F-8565-A34032AC464F}" destId="{74914F22-5787-41B0-82B3-0FE18461C58B}" srcOrd="0" destOrd="0" presId="urn:microsoft.com/office/officeart/2018/2/layout/IconVerticalSolidList"/>
    <dgm:cxn modelId="{F7C512E9-79AC-4DCA-9C10-69C0A56C8D51}" srcId="{56BCDF40-D246-4BB3-A13B-DD7B2A5540DB}" destId="{0DD503D3-74AA-453F-8565-A34032AC464F}" srcOrd="0" destOrd="0" parTransId="{42848BEF-4E09-48A4-870E-71615E0DE78B}" sibTransId="{9C1DAB2A-5B45-49AA-8869-4C746DC6E6B0}"/>
    <dgm:cxn modelId="{6033A4EF-766B-4508-BC59-9551845A83FB}" type="presOf" srcId="{9DAD8628-75CE-4B3C-A47B-8DF5B00A2DC2}" destId="{B3265406-C47C-4FC3-BEDC-C5D566FF72C4}" srcOrd="0" destOrd="0" presId="urn:microsoft.com/office/officeart/2018/2/layout/IconVerticalSolidList"/>
    <dgm:cxn modelId="{EFFC5A08-FFD3-4859-953C-5F2E7A8DE76A}" type="presParOf" srcId="{2CE28CE4-CCA0-4ADB-BCD5-CB0F4D81C9B5}" destId="{00FB1F16-CCA1-42B9-BD47-8F899949194A}" srcOrd="0" destOrd="0" presId="urn:microsoft.com/office/officeart/2018/2/layout/IconVerticalSolidList"/>
    <dgm:cxn modelId="{FC93E8C6-1F18-4552-9F39-1227B0C00928}" type="presParOf" srcId="{00FB1F16-CCA1-42B9-BD47-8F899949194A}" destId="{5F9D102B-C8D3-4116-8B44-902F0F3FF393}" srcOrd="0" destOrd="0" presId="urn:microsoft.com/office/officeart/2018/2/layout/IconVerticalSolidList"/>
    <dgm:cxn modelId="{51142DF1-86C5-4E47-86AE-54E0D6610CE5}" type="presParOf" srcId="{00FB1F16-CCA1-42B9-BD47-8F899949194A}" destId="{1FD768AB-4533-4CD7-B6A3-8807AC3DCD96}" srcOrd="1" destOrd="0" presId="urn:microsoft.com/office/officeart/2018/2/layout/IconVerticalSolidList"/>
    <dgm:cxn modelId="{4FB9BAF7-2316-4E61-9C86-6A3F3F3BCB1E}" type="presParOf" srcId="{00FB1F16-CCA1-42B9-BD47-8F899949194A}" destId="{2108A4FB-8EBE-4089-8AD3-4A8CCAD1F2BD}" srcOrd="2" destOrd="0" presId="urn:microsoft.com/office/officeart/2018/2/layout/IconVerticalSolidList"/>
    <dgm:cxn modelId="{D11689EF-111C-4607-8BFC-3C9F7DBE34FD}" type="presParOf" srcId="{00FB1F16-CCA1-42B9-BD47-8F899949194A}" destId="{74914F22-5787-41B0-82B3-0FE18461C58B}" srcOrd="3" destOrd="0" presId="urn:microsoft.com/office/officeart/2018/2/layout/IconVerticalSolidList"/>
    <dgm:cxn modelId="{1772464E-9E7B-412A-8309-AE4BB58420DE}" type="presParOf" srcId="{2CE28CE4-CCA0-4ADB-BCD5-CB0F4D81C9B5}" destId="{B7825D72-A575-4A2B-895A-19D8F35FCF06}" srcOrd="1" destOrd="0" presId="urn:microsoft.com/office/officeart/2018/2/layout/IconVerticalSolidList"/>
    <dgm:cxn modelId="{CD0644AA-2E37-4BD8-890B-2D98AE5BD6D9}" type="presParOf" srcId="{2CE28CE4-CCA0-4ADB-BCD5-CB0F4D81C9B5}" destId="{173D8C65-6E47-4C7C-9CC4-18CE3C9276CE}" srcOrd="2" destOrd="0" presId="urn:microsoft.com/office/officeart/2018/2/layout/IconVerticalSolidList"/>
    <dgm:cxn modelId="{510CBDC6-1A6F-4F7A-97CE-BD1A1F989177}" type="presParOf" srcId="{173D8C65-6E47-4C7C-9CC4-18CE3C9276CE}" destId="{751E1685-F7A8-440E-A00D-5BFE2AF416E0}" srcOrd="0" destOrd="0" presId="urn:microsoft.com/office/officeart/2018/2/layout/IconVerticalSolidList"/>
    <dgm:cxn modelId="{FD7F1D95-2905-40CE-985A-B230462AF53E}" type="presParOf" srcId="{173D8C65-6E47-4C7C-9CC4-18CE3C9276CE}" destId="{57ACD7BE-0F32-4CF7-B352-0AE21B83032F}" srcOrd="1" destOrd="0" presId="urn:microsoft.com/office/officeart/2018/2/layout/IconVerticalSolidList"/>
    <dgm:cxn modelId="{C86709A4-9B81-4E2B-A473-EC312C0706DF}" type="presParOf" srcId="{173D8C65-6E47-4C7C-9CC4-18CE3C9276CE}" destId="{6338C843-AF3B-48C8-8C9B-3EED3A4D10DB}" srcOrd="2" destOrd="0" presId="urn:microsoft.com/office/officeart/2018/2/layout/IconVerticalSolidList"/>
    <dgm:cxn modelId="{D9788FCF-CA8A-4CCE-9B16-7D5E8DE240E9}" type="presParOf" srcId="{173D8C65-6E47-4C7C-9CC4-18CE3C9276CE}" destId="{B3265406-C47C-4FC3-BEDC-C5D566FF72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BCDF40-D246-4BB3-A13B-DD7B2A5540D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0DD503D3-74AA-453F-8565-A34032AC464F}">
      <dgm:prSet/>
      <dgm:spPr/>
      <dgm:t>
        <a:bodyPr/>
        <a:lstStyle/>
        <a:p>
          <a:pPr>
            <a:lnSpc>
              <a:spcPct val="100000"/>
            </a:lnSpc>
          </a:pPr>
          <a:r>
            <a:rPr lang="en-US" b="1" baseline="0" dirty="0"/>
            <a:t>Yes</a:t>
          </a:r>
          <a:endParaRPr lang="en-US" dirty="0"/>
        </a:p>
      </dgm:t>
    </dgm:pt>
    <dgm:pt modelId="{42848BEF-4E09-48A4-870E-71615E0DE78B}" type="parTrans" cxnId="{F7C512E9-79AC-4DCA-9C10-69C0A56C8D51}">
      <dgm:prSet/>
      <dgm:spPr/>
      <dgm:t>
        <a:bodyPr/>
        <a:lstStyle/>
        <a:p>
          <a:endParaRPr lang="en-US"/>
        </a:p>
      </dgm:t>
    </dgm:pt>
    <dgm:pt modelId="{9C1DAB2A-5B45-49AA-8869-4C746DC6E6B0}" type="sibTrans" cxnId="{F7C512E9-79AC-4DCA-9C10-69C0A56C8D51}">
      <dgm:prSet/>
      <dgm:spPr/>
      <dgm:t>
        <a:bodyPr/>
        <a:lstStyle/>
        <a:p>
          <a:endParaRPr lang="en-US"/>
        </a:p>
      </dgm:t>
    </dgm:pt>
    <dgm:pt modelId="{9DAD8628-75CE-4B3C-A47B-8DF5B00A2DC2}">
      <dgm:prSet/>
      <dgm:spPr/>
      <dgm:t>
        <a:bodyPr/>
        <a:lstStyle/>
        <a:p>
          <a:pPr>
            <a:lnSpc>
              <a:spcPct val="100000"/>
            </a:lnSpc>
          </a:pPr>
          <a:r>
            <a:rPr lang="en-US" b="1" baseline="0"/>
            <a:t>No</a:t>
          </a:r>
          <a:endParaRPr lang="en-US"/>
        </a:p>
      </dgm:t>
    </dgm:pt>
    <dgm:pt modelId="{40B68F33-BD41-485C-B6C1-184FF2B9109B}" type="parTrans" cxnId="{34704018-4224-414A-80E6-04E7A1035DD1}">
      <dgm:prSet/>
      <dgm:spPr/>
      <dgm:t>
        <a:bodyPr/>
        <a:lstStyle/>
        <a:p>
          <a:endParaRPr lang="en-US"/>
        </a:p>
      </dgm:t>
    </dgm:pt>
    <dgm:pt modelId="{87AF931D-4065-4A6D-93D6-04E6D90BC487}" type="sibTrans" cxnId="{34704018-4224-414A-80E6-04E7A1035DD1}">
      <dgm:prSet/>
      <dgm:spPr/>
      <dgm:t>
        <a:bodyPr/>
        <a:lstStyle/>
        <a:p>
          <a:endParaRPr lang="en-US"/>
        </a:p>
      </dgm:t>
    </dgm:pt>
    <dgm:pt modelId="{2CE28CE4-CCA0-4ADB-BCD5-CB0F4D81C9B5}" type="pres">
      <dgm:prSet presAssocID="{56BCDF40-D246-4BB3-A13B-DD7B2A5540DB}" presName="root" presStyleCnt="0">
        <dgm:presLayoutVars>
          <dgm:dir/>
          <dgm:resizeHandles val="exact"/>
        </dgm:presLayoutVars>
      </dgm:prSet>
      <dgm:spPr/>
    </dgm:pt>
    <dgm:pt modelId="{00FB1F16-CCA1-42B9-BD47-8F899949194A}" type="pres">
      <dgm:prSet presAssocID="{0DD503D3-74AA-453F-8565-A34032AC464F}" presName="compNode" presStyleCnt="0"/>
      <dgm:spPr/>
    </dgm:pt>
    <dgm:pt modelId="{5F9D102B-C8D3-4116-8B44-902F0F3FF393}" type="pres">
      <dgm:prSet presAssocID="{0DD503D3-74AA-453F-8565-A34032AC464F}" presName="bgRect" presStyleLbl="bgShp" presStyleIdx="0" presStyleCnt="2"/>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FD768AB-4533-4CD7-B6A3-8807AC3DCD96}" type="pres">
      <dgm:prSet presAssocID="{0DD503D3-74AA-453F-8565-A34032AC464F}"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2108A4FB-8EBE-4089-8AD3-4A8CCAD1F2BD}" type="pres">
      <dgm:prSet presAssocID="{0DD503D3-74AA-453F-8565-A34032AC464F}" presName="spaceRect" presStyleCnt="0"/>
      <dgm:spPr/>
    </dgm:pt>
    <dgm:pt modelId="{74914F22-5787-41B0-82B3-0FE18461C58B}" type="pres">
      <dgm:prSet presAssocID="{0DD503D3-74AA-453F-8565-A34032AC464F}" presName="parTx" presStyleLbl="revTx" presStyleIdx="0" presStyleCnt="2">
        <dgm:presLayoutVars>
          <dgm:chMax val="0"/>
          <dgm:chPref val="0"/>
        </dgm:presLayoutVars>
      </dgm:prSet>
      <dgm:spPr/>
    </dgm:pt>
    <dgm:pt modelId="{B7825D72-A575-4A2B-895A-19D8F35FCF06}" type="pres">
      <dgm:prSet presAssocID="{9C1DAB2A-5B45-49AA-8869-4C746DC6E6B0}" presName="sibTrans" presStyleCnt="0"/>
      <dgm:spPr/>
    </dgm:pt>
    <dgm:pt modelId="{173D8C65-6E47-4C7C-9CC4-18CE3C9276CE}" type="pres">
      <dgm:prSet presAssocID="{9DAD8628-75CE-4B3C-A47B-8DF5B00A2DC2}" presName="compNode" presStyleCnt="0"/>
      <dgm:spPr/>
    </dgm:pt>
    <dgm:pt modelId="{751E1685-F7A8-440E-A00D-5BFE2AF416E0}" type="pres">
      <dgm:prSet presAssocID="{9DAD8628-75CE-4B3C-A47B-8DF5B00A2DC2}" presName="bgRect" presStyleLbl="bgShp" presStyleIdx="1" presStyleCnt="2"/>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7ACD7BE-0F32-4CF7-B352-0AE21B83032F}" type="pres">
      <dgm:prSet presAssocID="{9DAD8628-75CE-4B3C-A47B-8DF5B00A2DC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bidden"/>
        </a:ext>
      </dgm:extLst>
    </dgm:pt>
    <dgm:pt modelId="{6338C843-AF3B-48C8-8C9B-3EED3A4D10DB}" type="pres">
      <dgm:prSet presAssocID="{9DAD8628-75CE-4B3C-A47B-8DF5B00A2DC2}" presName="spaceRect" presStyleCnt="0"/>
      <dgm:spPr/>
    </dgm:pt>
    <dgm:pt modelId="{B3265406-C47C-4FC3-BEDC-C5D566FF72C4}" type="pres">
      <dgm:prSet presAssocID="{9DAD8628-75CE-4B3C-A47B-8DF5B00A2DC2}" presName="parTx" presStyleLbl="revTx" presStyleIdx="1" presStyleCnt="2">
        <dgm:presLayoutVars>
          <dgm:chMax val="0"/>
          <dgm:chPref val="0"/>
        </dgm:presLayoutVars>
      </dgm:prSet>
      <dgm:spPr/>
    </dgm:pt>
  </dgm:ptLst>
  <dgm:cxnLst>
    <dgm:cxn modelId="{34704018-4224-414A-80E6-04E7A1035DD1}" srcId="{56BCDF40-D246-4BB3-A13B-DD7B2A5540DB}" destId="{9DAD8628-75CE-4B3C-A47B-8DF5B00A2DC2}" srcOrd="1" destOrd="0" parTransId="{40B68F33-BD41-485C-B6C1-184FF2B9109B}" sibTransId="{87AF931D-4065-4A6D-93D6-04E6D90BC487}"/>
    <dgm:cxn modelId="{72824F68-085C-48F1-95E9-5717BDC582C9}" type="presOf" srcId="{56BCDF40-D246-4BB3-A13B-DD7B2A5540DB}" destId="{2CE28CE4-CCA0-4ADB-BCD5-CB0F4D81C9B5}" srcOrd="0" destOrd="0" presId="urn:microsoft.com/office/officeart/2018/2/layout/IconVerticalSolidList"/>
    <dgm:cxn modelId="{B87016CA-6143-4E48-A136-C9301779F984}" type="presOf" srcId="{0DD503D3-74AA-453F-8565-A34032AC464F}" destId="{74914F22-5787-41B0-82B3-0FE18461C58B}" srcOrd="0" destOrd="0" presId="urn:microsoft.com/office/officeart/2018/2/layout/IconVerticalSolidList"/>
    <dgm:cxn modelId="{F7C512E9-79AC-4DCA-9C10-69C0A56C8D51}" srcId="{56BCDF40-D246-4BB3-A13B-DD7B2A5540DB}" destId="{0DD503D3-74AA-453F-8565-A34032AC464F}" srcOrd="0" destOrd="0" parTransId="{42848BEF-4E09-48A4-870E-71615E0DE78B}" sibTransId="{9C1DAB2A-5B45-49AA-8869-4C746DC6E6B0}"/>
    <dgm:cxn modelId="{6033A4EF-766B-4508-BC59-9551845A83FB}" type="presOf" srcId="{9DAD8628-75CE-4B3C-A47B-8DF5B00A2DC2}" destId="{B3265406-C47C-4FC3-BEDC-C5D566FF72C4}" srcOrd="0" destOrd="0" presId="urn:microsoft.com/office/officeart/2018/2/layout/IconVerticalSolidList"/>
    <dgm:cxn modelId="{EFFC5A08-FFD3-4859-953C-5F2E7A8DE76A}" type="presParOf" srcId="{2CE28CE4-CCA0-4ADB-BCD5-CB0F4D81C9B5}" destId="{00FB1F16-CCA1-42B9-BD47-8F899949194A}" srcOrd="0" destOrd="0" presId="urn:microsoft.com/office/officeart/2018/2/layout/IconVerticalSolidList"/>
    <dgm:cxn modelId="{FC93E8C6-1F18-4552-9F39-1227B0C00928}" type="presParOf" srcId="{00FB1F16-CCA1-42B9-BD47-8F899949194A}" destId="{5F9D102B-C8D3-4116-8B44-902F0F3FF393}" srcOrd="0" destOrd="0" presId="urn:microsoft.com/office/officeart/2018/2/layout/IconVerticalSolidList"/>
    <dgm:cxn modelId="{51142DF1-86C5-4E47-86AE-54E0D6610CE5}" type="presParOf" srcId="{00FB1F16-CCA1-42B9-BD47-8F899949194A}" destId="{1FD768AB-4533-4CD7-B6A3-8807AC3DCD96}" srcOrd="1" destOrd="0" presId="urn:microsoft.com/office/officeart/2018/2/layout/IconVerticalSolidList"/>
    <dgm:cxn modelId="{4FB9BAF7-2316-4E61-9C86-6A3F3F3BCB1E}" type="presParOf" srcId="{00FB1F16-CCA1-42B9-BD47-8F899949194A}" destId="{2108A4FB-8EBE-4089-8AD3-4A8CCAD1F2BD}" srcOrd="2" destOrd="0" presId="urn:microsoft.com/office/officeart/2018/2/layout/IconVerticalSolidList"/>
    <dgm:cxn modelId="{D11689EF-111C-4607-8BFC-3C9F7DBE34FD}" type="presParOf" srcId="{00FB1F16-CCA1-42B9-BD47-8F899949194A}" destId="{74914F22-5787-41B0-82B3-0FE18461C58B}" srcOrd="3" destOrd="0" presId="urn:microsoft.com/office/officeart/2018/2/layout/IconVerticalSolidList"/>
    <dgm:cxn modelId="{1772464E-9E7B-412A-8309-AE4BB58420DE}" type="presParOf" srcId="{2CE28CE4-CCA0-4ADB-BCD5-CB0F4D81C9B5}" destId="{B7825D72-A575-4A2B-895A-19D8F35FCF06}" srcOrd="1" destOrd="0" presId="urn:microsoft.com/office/officeart/2018/2/layout/IconVerticalSolidList"/>
    <dgm:cxn modelId="{CD0644AA-2E37-4BD8-890B-2D98AE5BD6D9}" type="presParOf" srcId="{2CE28CE4-CCA0-4ADB-BCD5-CB0F4D81C9B5}" destId="{173D8C65-6E47-4C7C-9CC4-18CE3C9276CE}" srcOrd="2" destOrd="0" presId="urn:microsoft.com/office/officeart/2018/2/layout/IconVerticalSolidList"/>
    <dgm:cxn modelId="{510CBDC6-1A6F-4F7A-97CE-BD1A1F989177}" type="presParOf" srcId="{173D8C65-6E47-4C7C-9CC4-18CE3C9276CE}" destId="{751E1685-F7A8-440E-A00D-5BFE2AF416E0}" srcOrd="0" destOrd="0" presId="urn:microsoft.com/office/officeart/2018/2/layout/IconVerticalSolidList"/>
    <dgm:cxn modelId="{FD7F1D95-2905-40CE-985A-B230462AF53E}" type="presParOf" srcId="{173D8C65-6E47-4C7C-9CC4-18CE3C9276CE}" destId="{57ACD7BE-0F32-4CF7-B352-0AE21B83032F}" srcOrd="1" destOrd="0" presId="urn:microsoft.com/office/officeart/2018/2/layout/IconVerticalSolidList"/>
    <dgm:cxn modelId="{C86709A4-9B81-4E2B-A473-EC312C0706DF}" type="presParOf" srcId="{173D8C65-6E47-4C7C-9CC4-18CE3C9276CE}" destId="{6338C843-AF3B-48C8-8C9B-3EED3A4D10DB}" srcOrd="2" destOrd="0" presId="urn:microsoft.com/office/officeart/2018/2/layout/IconVerticalSolidList"/>
    <dgm:cxn modelId="{D9788FCF-CA8A-4CCE-9B16-7D5E8DE240E9}" type="presParOf" srcId="{173D8C65-6E47-4C7C-9CC4-18CE3C9276CE}" destId="{B3265406-C47C-4FC3-BEDC-C5D566FF72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D102B-C8D3-4116-8B44-902F0F3FF393}">
      <dsp:nvSpPr>
        <dsp:cNvPr id="0" name=""/>
        <dsp:cNvSpPr/>
      </dsp:nvSpPr>
      <dsp:spPr>
        <a:xfrm>
          <a:off x="0" y="756989"/>
          <a:ext cx="4626000" cy="1397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D768AB-4533-4CD7-B6A3-8807AC3DCD96}">
      <dsp:nvSpPr>
        <dsp:cNvPr id="0" name=""/>
        <dsp:cNvSpPr/>
      </dsp:nvSpPr>
      <dsp:spPr>
        <a:xfrm>
          <a:off x="422749" y="1071431"/>
          <a:ext cx="768636" cy="7686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914F22-5787-41B0-82B3-0FE18461C58B}">
      <dsp:nvSpPr>
        <dsp:cNvPr id="0" name=""/>
        <dsp:cNvSpPr/>
      </dsp:nvSpPr>
      <dsp:spPr>
        <a:xfrm>
          <a:off x="1614135" y="756989"/>
          <a:ext cx="3011864" cy="139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904" tIns="147904" rIns="147904" bIns="147904"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Yes</a:t>
          </a:r>
          <a:endParaRPr lang="en-US" sz="2500" kern="1200" dirty="0"/>
        </a:p>
      </dsp:txBody>
      <dsp:txXfrm>
        <a:off x="1614135" y="756989"/>
        <a:ext cx="3011864" cy="1397520"/>
      </dsp:txXfrm>
    </dsp:sp>
    <dsp:sp modelId="{751E1685-F7A8-440E-A00D-5BFE2AF416E0}">
      <dsp:nvSpPr>
        <dsp:cNvPr id="0" name=""/>
        <dsp:cNvSpPr/>
      </dsp:nvSpPr>
      <dsp:spPr>
        <a:xfrm>
          <a:off x="0" y="2503890"/>
          <a:ext cx="4626000" cy="1397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ACD7BE-0F32-4CF7-B352-0AE21B83032F}">
      <dsp:nvSpPr>
        <dsp:cNvPr id="0" name=""/>
        <dsp:cNvSpPr/>
      </dsp:nvSpPr>
      <dsp:spPr>
        <a:xfrm>
          <a:off x="422749" y="2818332"/>
          <a:ext cx="768636" cy="7686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265406-C47C-4FC3-BEDC-C5D566FF72C4}">
      <dsp:nvSpPr>
        <dsp:cNvPr id="0" name=""/>
        <dsp:cNvSpPr/>
      </dsp:nvSpPr>
      <dsp:spPr>
        <a:xfrm>
          <a:off x="1614135" y="2503890"/>
          <a:ext cx="3011864" cy="139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904" tIns="147904" rIns="147904" bIns="147904" numCol="1" spcCol="1270" anchor="ctr" anchorCtr="0">
          <a:noAutofit/>
        </a:bodyPr>
        <a:lstStyle/>
        <a:p>
          <a:pPr marL="0" lvl="0" indent="0" algn="l" defTabSz="1111250">
            <a:lnSpc>
              <a:spcPct val="100000"/>
            </a:lnSpc>
            <a:spcBef>
              <a:spcPct val="0"/>
            </a:spcBef>
            <a:spcAft>
              <a:spcPct val="35000"/>
            </a:spcAft>
            <a:buNone/>
          </a:pPr>
          <a:r>
            <a:rPr lang="en-US" sz="2500" b="1" kern="1200" baseline="0"/>
            <a:t>No</a:t>
          </a:r>
          <a:endParaRPr lang="en-US" sz="2500" kern="1200"/>
        </a:p>
      </dsp:txBody>
      <dsp:txXfrm>
        <a:off x="1614135" y="2503890"/>
        <a:ext cx="3011864" cy="13975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D102B-C8D3-4116-8B44-902F0F3FF393}">
      <dsp:nvSpPr>
        <dsp:cNvPr id="0" name=""/>
        <dsp:cNvSpPr/>
      </dsp:nvSpPr>
      <dsp:spPr>
        <a:xfrm>
          <a:off x="0" y="756802"/>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D768AB-4533-4CD7-B6A3-8807AC3DCD96}">
      <dsp:nvSpPr>
        <dsp:cNvPr id="0" name=""/>
        <dsp:cNvSpPr/>
      </dsp:nvSpPr>
      <dsp:spPr>
        <a:xfrm>
          <a:off x="422645" y="1071167"/>
          <a:ext cx="768446" cy="768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4914F22-5787-41B0-82B3-0FE18461C58B}">
      <dsp:nvSpPr>
        <dsp:cNvPr id="0" name=""/>
        <dsp:cNvSpPr/>
      </dsp:nvSpPr>
      <dsp:spPr>
        <a:xfrm>
          <a:off x="1613736" y="756802"/>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Yes</a:t>
          </a:r>
          <a:endParaRPr lang="en-US" sz="2500" kern="1200" dirty="0"/>
        </a:p>
      </dsp:txBody>
      <dsp:txXfrm>
        <a:off x="1613736" y="756802"/>
        <a:ext cx="3012263" cy="1397174"/>
      </dsp:txXfrm>
    </dsp:sp>
    <dsp:sp modelId="{751E1685-F7A8-440E-A00D-5BFE2AF416E0}">
      <dsp:nvSpPr>
        <dsp:cNvPr id="0" name=""/>
        <dsp:cNvSpPr/>
      </dsp:nvSpPr>
      <dsp:spPr>
        <a:xfrm>
          <a:off x="0" y="2503271"/>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ACD7BE-0F32-4CF7-B352-0AE21B83032F}">
      <dsp:nvSpPr>
        <dsp:cNvPr id="0" name=""/>
        <dsp:cNvSpPr/>
      </dsp:nvSpPr>
      <dsp:spPr>
        <a:xfrm>
          <a:off x="422645" y="2817635"/>
          <a:ext cx="768446" cy="768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3265406-C47C-4FC3-BEDC-C5D566FF72C4}">
      <dsp:nvSpPr>
        <dsp:cNvPr id="0" name=""/>
        <dsp:cNvSpPr/>
      </dsp:nvSpPr>
      <dsp:spPr>
        <a:xfrm>
          <a:off x="1613736" y="2503271"/>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a:t>No</a:t>
          </a:r>
          <a:endParaRPr lang="en-US" sz="2500" kern="1200"/>
        </a:p>
      </dsp:txBody>
      <dsp:txXfrm>
        <a:off x="1613736" y="2503271"/>
        <a:ext cx="3012263" cy="13971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D102B-C8D3-4116-8B44-902F0F3FF393}">
      <dsp:nvSpPr>
        <dsp:cNvPr id="0" name=""/>
        <dsp:cNvSpPr/>
      </dsp:nvSpPr>
      <dsp:spPr>
        <a:xfrm>
          <a:off x="0" y="756802"/>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D768AB-4533-4CD7-B6A3-8807AC3DCD96}">
      <dsp:nvSpPr>
        <dsp:cNvPr id="0" name=""/>
        <dsp:cNvSpPr/>
      </dsp:nvSpPr>
      <dsp:spPr>
        <a:xfrm>
          <a:off x="422645" y="1071167"/>
          <a:ext cx="768446" cy="768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4914F22-5787-41B0-82B3-0FE18461C58B}">
      <dsp:nvSpPr>
        <dsp:cNvPr id="0" name=""/>
        <dsp:cNvSpPr/>
      </dsp:nvSpPr>
      <dsp:spPr>
        <a:xfrm>
          <a:off x="1613736" y="756802"/>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Yes</a:t>
          </a:r>
          <a:endParaRPr lang="en-US" sz="2500" kern="1200" dirty="0"/>
        </a:p>
      </dsp:txBody>
      <dsp:txXfrm>
        <a:off x="1613736" y="756802"/>
        <a:ext cx="3012263" cy="1397174"/>
      </dsp:txXfrm>
    </dsp:sp>
    <dsp:sp modelId="{751E1685-F7A8-440E-A00D-5BFE2AF416E0}">
      <dsp:nvSpPr>
        <dsp:cNvPr id="0" name=""/>
        <dsp:cNvSpPr/>
      </dsp:nvSpPr>
      <dsp:spPr>
        <a:xfrm>
          <a:off x="0" y="2503271"/>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ACD7BE-0F32-4CF7-B352-0AE21B83032F}">
      <dsp:nvSpPr>
        <dsp:cNvPr id="0" name=""/>
        <dsp:cNvSpPr/>
      </dsp:nvSpPr>
      <dsp:spPr>
        <a:xfrm>
          <a:off x="422645" y="2817635"/>
          <a:ext cx="768446" cy="768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3265406-C47C-4FC3-BEDC-C5D566FF72C4}">
      <dsp:nvSpPr>
        <dsp:cNvPr id="0" name=""/>
        <dsp:cNvSpPr/>
      </dsp:nvSpPr>
      <dsp:spPr>
        <a:xfrm>
          <a:off x="1613736" y="2503271"/>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a:t>No</a:t>
          </a:r>
          <a:endParaRPr lang="en-US" sz="2500" kern="1200"/>
        </a:p>
      </dsp:txBody>
      <dsp:txXfrm>
        <a:off x="1613736" y="2503271"/>
        <a:ext cx="3012263" cy="13971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D102B-C8D3-4116-8B44-902F0F3FF393}">
      <dsp:nvSpPr>
        <dsp:cNvPr id="0" name=""/>
        <dsp:cNvSpPr/>
      </dsp:nvSpPr>
      <dsp:spPr>
        <a:xfrm>
          <a:off x="0" y="756802"/>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D768AB-4533-4CD7-B6A3-8807AC3DCD96}">
      <dsp:nvSpPr>
        <dsp:cNvPr id="0" name=""/>
        <dsp:cNvSpPr/>
      </dsp:nvSpPr>
      <dsp:spPr>
        <a:xfrm>
          <a:off x="422645" y="1071167"/>
          <a:ext cx="768446" cy="768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4914F22-5787-41B0-82B3-0FE18461C58B}">
      <dsp:nvSpPr>
        <dsp:cNvPr id="0" name=""/>
        <dsp:cNvSpPr/>
      </dsp:nvSpPr>
      <dsp:spPr>
        <a:xfrm>
          <a:off x="1613736" y="756802"/>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Yes</a:t>
          </a:r>
          <a:endParaRPr lang="en-US" sz="2500" kern="1200" dirty="0"/>
        </a:p>
      </dsp:txBody>
      <dsp:txXfrm>
        <a:off x="1613736" y="756802"/>
        <a:ext cx="3012263" cy="1397174"/>
      </dsp:txXfrm>
    </dsp:sp>
    <dsp:sp modelId="{751E1685-F7A8-440E-A00D-5BFE2AF416E0}">
      <dsp:nvSpPr>
        <dsp:cNvPr id="0" name=""/>
        <dsp:cNvSpPr/>
      </dsp:nvSpPr>
      <dsp:spPr>
        <a:xfrm>
          <a:off x="0" y="2503271"/>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ACD7BE-0F32-4CF7-B352-0AE21B83032F}">
      <dsp:nvSpPr>
        <dsp:cNvPr id="0" name=""/>
        <dsp:cNvSpPr/>
      </dsp:nvSpPr>
      <dsp:spPr>
        <a:xfrm>
          <a:off x="422645" y="2817635"/>
          <a:ext cx="768446" cy="768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3265406-C47C-4FC3-BEDC-C5D566FF72C4}">
      <dsp:nvSpPr>
        <dsp:cNvPr id="0" name=""/>
        <dsp:cNvSpPr/>
      </dsp:nvSpPr>
      <dsp:spPr>
        <a:xfrm>
          <a:off x="1613736" y="2503271"/>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a:t>No</a:t>
          </a:r>
          <a:endParaRPr lang="en-US" sz="2500" kern="1200"/>
        </a:p>
      </dsp:txBody>
      <dsp:txXfrm>
        <a:off x="1613736" y="2503271"/>
        <a:ext cx="3012263" cy="13971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D102B-C8D3-4116-8B44-902F0F3FF393}">
      <dsp:nvSpPr>
        <dsp:cNvPr id="0" name=""/>
        <dsp:cNvSpPr/>
      </dsp:nvSpPr>
      <dsp:spPr>
        <a:xfrm>
          <a:off x="0" y="682557"/>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D768AB-4533-4CD7-B6A3-8807AC3DCD96}">
      <dsp:nvSpPr>
        <dsp:cNvPr id="0" name=""/>
        <dsp:cNvSpPr/>
      </dsp:nvSpPr>
      <dsp:spPr>
        <a:xfrm>
          <a:off x="422645" y="1071167"/>
          <a:ext cx="768446" cy="768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4914F22-5787-41B0-82B3-0FE18461C58B}">
      <dsp:nvSpPr>
        <dsp:cNvPr id="0" name=""/>
        <dsp:cNvSpPr/>
      </dsp:nvSpPr>
      <dsp:spPr>
        <a:xfrm>
          <a:off x="1613736" y="756802"/>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Yes</a:t>
          </a:r>
          <a:endParaRPr lang="en-US" sz="2500" kern="1200" dirty="0"/>
        </a:p>
      </dsp:txBody>
      <dsp:txXfrm>
        <a:off x="1613736" y="756802"/>
        <a:ext cx="3012263" cy="1397174"/>
      </dsp:txXfrm>
    </dsp:sp>
    <dsp:sp modelId="{751E1685-F7A8-440E-A00D-5BFE2AF416E0}">
      <dsp:nvSpPr>
        <dsp:cNvPr id="0" name=""/>
        <dsp:cNvSpPr/>
      </dsp:nvSpPr>
      <dsp:spPr>
        <a:xfrm>
          <a:off x="0" y="2503271"/>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ACD7BE-0F32-4CF7-B352-0AE21B83032F}">
      <dsp:nvSpPr>
        <dsp:cNvPr id="0" name=""/>
        <dsp:cNvSpPr/>
      </dsp:nvSpPr>
      <dsp:spPr>
        <a:xfrm>
          <a:off x="422645" y="2817635"/>
          <a:ext cx="768446" cy="768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3265406-C47C-4FC3-BEDC-C5D566FF72C4}">
      <dsp:nvSpPr>
        <dsp:cNvPr id="0" name=""/>
        <dsp:cNvSpPr/>
      </dsp:nvSpPr>
      <dsp:spPr>
        <a:xfrm>
          <a:off x="1613736" y="2503271"/>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a:t>No</a:t>
          </a:r>
          <a:endParaRPr lang="en-US" sz="2500" kern="1200"/>
        </a:p>
      </dsp:txBody>
      <dsp:txXfrm>
        <a:off x="1613736" y="2503271"/>
        <a:ext cx="3012263" cy="13971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D102B-C8D3-4116-8B44-902F0F3FF393}">
      <dsp:nvSpPr>
        <dsp:cNvPr id="0" name=""/>
        <dsp:cNvSpPr/>
      </dsp:nvSpPr>
      <dsp:spPr>
        <a:xfrm>
          <a:off x="0" y="756802"/>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D768AB-4533-4CD7-B6A3-8807AC3DCD96}">
      <dsp:nvSpPr>
        <dsp:cNvPr id="0" name=""/>
        <dsp:cNvSpPr/>
      </dsp:nvSpPr>
      <dsp:spPr>
        <a:xfrm>
          <a:off x="422645" y="1071167"/>
          <a:ext cx="768446" cy="768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4914F22-5787-41B0-82B3-0FE18461C58B}">
      <dsp:nvSpPr>
        <dsp:cNvPr id="0" name=""/>
        <dsp:cNvSpPr/>
      </dsp:nvSpPr>
      <dsp:spPr>
        <a:xfrm>
          <a:off x="1613736" y="756802"/>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Yes</a:t>
          </a:r>
          <a:endParaRPr lang="en-US" sz="2500" kern="1200" dirty="0"/>
        </a:p>
      </dsp:txBody>
      <dsp:txXfrm>
        <a:off x="1613736" y="756802"/>
        <a:ext cx="3012263" cy="1397174"/>
      </dsp:txXfrm>
    </dsp:sp>
    <dsp:sp modelId="{751E1685-F7A8-440E-A00D-5BFE2AF416E0}">
      <dsp:nvSpPr>
        <dsp:cNvPr id="0" name=""/>
        <dsp:cNvSpPr/>
      </dsp:nvSpPr>
      <dsp:spPr>
        <a:xfrm>
          <a:off x="0" y="2503271"/>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ACD7BE-0F32-4CF7-B352-0AE21B83032F}">
      <dsp:nvSpPr>
        <dsp:cNvPr id="0" name=""/>
        <dsp:cNvSpPr/>
      </dsp:nvSpPr>
      <dsp:spPr>
        <a:xfrm>
          <a:off x="422645" y="2817635"/>
          <a:ext cx="768446" cy="768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3265406-C47C-4FC3-BEDC-C5D566FF72C4}">
      <dsp:nvSpPr>
        <dsp:cNvPr id="0" name=""/>
        <dsp:cNvSpPr/>
      </dsp:nvSpPr>
      <dsp:spPr>
        <a:xfrm>
          <a:off x="1613736" y="2503271"/>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a:t>No</a:t>
          </a:r>
          <a:endParaRPr lang="en-US" sz="2500" kern="1200"/>
        </a:p>
      </dsp:txBody>
      <dsp:txXfrm>
        <a:off x="1613736" y="2503271"/>
        <a:ext cx="3012263" cy="13971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D102B-C8D3-4116-8B44-902F0F3FF393}">
      <dsp:nvSpPr>
        <dsp:cNvPr id="0" name=""/>
        <dsp:cNvSpPr/>
      </dsp:nvSpPr>
      <dsp:spPr>
        <a:xfrm>
          <a:off x="0" y="756802"/>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D768AB-4533-4CD7-B6A3-8807AC3DCD96}">
      <dsp:nvSpPr>
        <dsp:cNvPr id="0" name=""/>
        <dsp:cNvSpPr/>
      </dsp:nvSpPr>
      <dsp:spPr>
        <a:xfrm>
          <a:off x="422645" y="1071167"/>
          <a:ext cx="768446" cy="768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4914F22-5787-41B0-82B3-0FE18461C58B}">
      <dsp:nvSpPr>
        <dsp:cNvPr id="0" name=""/>
        <dsp:cNvSpPr/>
      </dsp:nvSpPr>
      <dsp:spPr>
        <a:xfrm>
          <a:off x="1613736" y="756802"/>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Yes</a:t>
          </a:r>
          <a:endParaRPr lang="en-US" sz="2500" kern="1200" dirty="0"/>
        </a:p>
      </dsp:txBody>
      <dsp:txXfrm>
        <a:off x="1613736" y="756802"/>
        <a:ext cx="3012263" cy="1397174"/>
      </dsp:txXfrm>
    </dsp:sp>
    <dsp:sp modelId="{751E1685-F7A8-440E-A00D-5BFE2AF416E0}">
      <dsp:nvSpPr>
        <dsp:cNvPr id="0" name=""/>
        <dsp:cNvSpPr/>
      </dsp:nvSpPr>
      <dsp:spPr>
        <a:xfrm>
          <a:off x="0" y="2503271"/>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ACD7BE-0F32-4CF7-B352-0AE21B83032F}">
      <dsp:nvSpPr>
        <dsp:cNvPr id="0" name=""/>
        <dsp:cNvSpPr/>
      </dsp:nvSpPr>
      <dsp:spPr>
        <a:xfrm>
          <a:off x="422645" y="2817635"/>
          <a:ext cx="768446" cy="768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3265406-C47C-4FC3-BEDC-C5D566FF72C4}">
      <dsp:nvSpPr>
        <dsp:cNvPr id="0" name=""/>
        <dsp:cNvSpPr/>
      </dsp:nvSpPr>
      <dsp:spPr>
        <a:xfrm>
          <a:off x="1613736" y="2503271"/>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a:t>No</a:t>
          </a:r>
          <a:endParaRPr lang="en-US" sz="2500" kern="1200"/>
        </a:p>
      </dsp:txBody>
      <dsp:txXfrm>
        <a:off x="1613736" y="2503271"/>
        <a:ext cx="3012263" cy="13971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D102B-C8D3-4116-8B44-902F0F3FF393}">
      <dsp:nvSpPr>
        <dsp:cNvPr id="0" name=""/>
        <dsp:cNvSpPr/>
      </dsp:nvSpPr>
      <dsp:spPr>
        <a:xfrm>
          <a:off x="0" y="756802"/>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D768AB-4533-4CD7-B6A3-8807AC3DCD96}">
      <dsp:nvSpPr>
        <dsp:cNvPr id="0" name=""/>
        <dsp:cNvSpPr/>
      </dsp:nvSpPr>
      <dsp:spPr>
        <a:xfrm>
          <a:off x="422645" y="1071167"/>
          <a:ext cx="768446" cy="768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4914F22-5787-41B0-82B3-0FE18461C58B}">
      <dsp:nvSpPr>
        <dsp:cNvPr id="0" name=""/>
        <dsp:cNvSpPr/>
      </dsp:nvSpPr>
      <dsp:spPr>
        <a:xfrm>
          <a:off x="1613736" y="756802"/>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Yes</a:t>
          </a:r>
          <a:endParaRPr lang="en-US" sz="2500" kern="1200" dirty="0"/>
        </a:p>
      </dsp:txBody>
      <dsp:txXfrm>
        <a:off x="1613736" y="756802"/>
        <a:ext cx="3012263" cy="1397174"/>
      </dsp:txXfrm>
    </dsp:sp>
    <dsp:sp modelId="{751E1685-F7A8-440E-A00D-5BFE2AF416E0}">
      <dsp:nvSpPr>
        <dsp:cNvPr id="0" name=""/>
        <dsp:cNvSpPr/>
      </dsp:nvSpPr>
      <dsp:spPr>
        <a:xfrm>
          <a:off x="0" y="2503271"/>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ACD7BE-0F32-4CF7-B352-0AE21B83032F}">
      <dsp:nvSpPr>
        <dsp:cNvPr id="0" name=""/>
        <dsp:cNvSpPr/>
      </dsp:nvSpPr>
      <dsp:spPr>
        <a:xfrm>
          <a:off x="422645" y="2817635"/>
          <a:ext cx="768446" cy="768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3265406-C47C-4FC3-BEDC-C5D566FF72C4}">
      <dsp:nvSpPr>
        <dsp:cNvPr id="0" name=""/>
        <dsp:cNvSpPr/>
      </dsp:nvSpPr>
      <dsp:spPr>
        <a:xfrm>
          <a:off x="1613736" y="2503271"/>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No</a:t>
          </a:r>
          <a:endParaRPr lang="en-US" sz="2500" kern="1200" dirty="0"/>
        </a:p>
      </dsp:txBody>
      <dsp:txXfrm>
        <a:off x="1613736" y="2503271"/>
        <a:ext cx="3012263" cy="139717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D102B-C8D3-4116-8B44-902F0F3FF393}">
      <dsp:nvSpPr>
        <dsp:cNvPr id="0" name=""/>
        <dsp:cNvSpPr/>
      </dsp:nvSpPr>
      <dsp:spPr>
        <a:xfrm>
          <a:off x="0" y="756802"/>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D768AB-4533-4CD7-B6A3-8807AC3DCD96}">
      <dsp:nvSpPr>
        <dsp:cNvPr id="0" name=""/>
        <dsp:cNvSpPr/>
      </dsp:nvSpPr>
      <dsp:spPr>
        <a:xfrm>
          <a:off x="422645" y="1071167"/>
          <a:ext cx="768446" cy="768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4914F22-5787-41B0-82B3-0FE18461C58B}">
      <dsp:nvSpPr>
        <dsp:cNvPr id="0" name=""/>
        <dsp:cNvSpPr/>
      </dsp:nvSpPr>
      <dsp:spPr>
        <a:xfrm>
          <a:off x="1613736" y="756802"/>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Yes</a:t>
          </a:r>
          <a:endParaRPr lang="en-US" sz="2500" kern="1200" dirty="0"/>
        </a:p>
      </dsp:txBody>
      <dsp:txXfrm>
        <a:off x="1613736" y="756802"/>
        <a:ext cx="3012263" cy="1397174"/>
      </dsp:txXfrm>
    </dsp:sp>
    <dsp:sp modelId="{751E1685-F7A8-440E-A00D-5BFE2AF416E0}">
      <dsp:nvSpPr>
        <dsp:cNvPr id="0" name=""/>
        <dsp:cNvSpPr/>
      </dsp:nvSpPr>
      <dsp:spPr>
        <a:xfrm>
          <a:off x="0" y="2503271"/>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ACD7BE-0F32-4CF7-B352-0AE21B83032F}">
      <dsp:nvSpPr>
        <dsp:cNvPr id="0" name=""/>
        <dsp:cNvSpPr/>
      </dsp:nvSpPr>
      <dsp:spPr>
        <a:xfrm>
          <a:off x="422645" y="2817635"/>
          <a:ext cx="768446" cy="768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3265406-C47C-4FC3-BEDC-C5D566FF72C4}">
      <dsp:nvSpPr>
        <dsp:cNvPr id="0" name=""/>
        <dsp:cNvSpPr/>
      </dsp:nvSpPr>
      <dsp:spPr>
        <a:xfrm>
          <a:off x="1613736" y="2503271"/>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a:t>No</a:t>
          </a:r>
          <a:endParaRPr lang="en-US" sz="2500" kern="1200"/>
        </a:p>
      </dsp:txBody>
      <dsp:txXfrm>
        <a:off x="1613736" y="2503271"/>
        <a:ext cx="3012263" cy="139717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D102B-C8D3-4116-8B44-902F0F3FF393}">
      <dsp:nvSpPr>
        <dsp:cNvPr id="0" name=""/>
        <dsp:cNvSpPr/>
      </dsp:nvSpPr>
      <dsp:spPr>
        <a:xfrm>
          <a:off x="0" y="756802"/>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D768AB-4533-4CD7-B6A3-8807AC3DCD96}">
      <dsp:nvSpPr>
        <dsp:cNvPr id="0" name=""/>
        <dsp:cNvSpPr/>
      </dsp:nvSpPr>
      <dsp:spPr>
        <a:xfrm>
          <a:off x="422645" y="1071167"/>
          <a:ext cx="768446" cy="768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4914F22-5787-41B0-82B3-0FE18461C58B}">
      <dsp:nvSpPr>
        <dsp:cNvPr id="0" name=""/>
        <dsp:cNvSpPr/>
      </dsp:nvSpPr>
      <dsp:spPr>
        <a:xfrm>
          <a:off x="1613736" y="756802"/>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Yes</a:t>
          </a:r>
          <a:endParaRPr lang="en-US" sz="2500" kern="1200" dirty="0"/>
        </a:p>
      </dsp:txBody>
      <dsp:txXfrm>
        <a:off x="1613736" y="756802"/>
        <a:ext cx="3012263" cy="1397174"/>
      </dsp:txXfrm>
    </dsp:sp>
    <dsp:sp modelId="{751E1685-F7A8-440E-A00D-5BFE2AF416E0}">
      <dsp:nvSpPr>
        <dsp:cNvPr id="0" name=""/>
        <dsp:cNvSpPr/>
      </dsp:nvSpPr>
      <dsp:spPr>
        <a:xfrm>
          <a:off x="0" y="2503271"/>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ACD7BE-0F32-4CF7-B352-0AE21B83032F}">
      <dsp:nvSpPr>
        <dsp:cNvPr id="0" name=""/>
        <dsp:cNvSpPr/>
      </dsp:nvSpPr>
      <dsp:spPr>
        <a:xfrm>
          <a:off x="422645" y="2817635"/>
          <a:ext cx="768446" cy="768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3265406-C47C-4FC3-BEDC-C5D566FF72C4}">
      <dsp:nvSpPr>
        <dsp:cNvPr id="0" name=""/>
        <dsp:cNvSpPr/>
      </dsp:nvSpPr>
      <dsp:spPr>
        <a:xfrm>
          <a:off x="1613736" y="2503271"/>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a:t>No</a:t>
          </a:r>
          <a:endParaRPr lang="en-US" sz="2500" kern="1200"/>
        </a:p>
      </dsp:txBody>
      <dsp:txXfrm>
        <a:off x="1613736" y="2503271"/>
        <a:ext cx="3012263" cy="139717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CD8BD-23BB-4E8A-990D-6575D57F726A}">
      <dsp:nvSpPr>
        <dsp:cNvPr id="0" name=""/>
        <dsp:cNvSpPr/>
      </dsp:nvSpPr>
      <dsp:spPr>
        <a:xfrm>
          <a:off x="0" y="756802"/>
          <a:ext cx="112572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D68C60-E574-4559-BC68-A50E21C16C13}">
      <dsp:nvSpPr>
        <dsp:cNvPr id="0" name=""/>
        <dsp:cNvSpPr/>
      </dsp:nvSpPr>
      <dsp:spPr>
        <a:xfrm>
          <a:off x="422645" y="1071167"/>
          <a:ext cx="768446" cy="768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791747-08F8-454F-835F-6A6CE10124A5}">
      <dsp:nvSpPr>
        <dsp:cNvPr id="0" name=""/>
        <dsp:cNvSpPr/>
      </dsp:nvSpPr>
      <dsp:spPr>
        <a:xfrm>
          <a:off x="1613736" y="756802"/>
          <a:ext cx="96434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GB" sz="2500" kern="1200" dirty="0"/>
            <a:t>Please log a case with IFS for further investigation in to this issue.</a:t>
          </a:r>
          <a:endParaRPr lang="en-US" sz="2500" kern="1200" dirty="0"/>
        </a:p>
      </dsp:txBody>
      <dsp:txXfrm>
        <a:off x="1613736" y="756802"/>
        <a:ext cx="9643463" cy="1397174"/>
      </dsp:txXfrm>
    </dsp:sp>
    <dsp:sp modelId="{2B2342FF-ACE6-4058-973D-55D729FD587A}">
      <dsp:nvSpPr>
        <dsp:cNvPr id="0" name=""/>
        <dsp:cNvSpPr/>
      </dsp:nvSpPr>
      <dsp:spPr>
        <a:xfrm>
          <a:off x="0" y="2503271"/>
          <a:ext cx="112572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16A051-3ACB-4AF3-A9BD-06FB2F6139E8}">
      <dsp:nvSpPr>
        <dsp:cNvPr id="0" name=""/>
        <dsp:cNvSpPr/>
      </dsp:nvSpPr>
      <dsp:spPr>
        <a:xfrm>
          <a:off x="422645" y="2817635"/>
          <a:ext cx="768446" cy="768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C0C4F3-7F7E-434A-9D24-C0AD6F42FD8E}">
      <dsp:nvSpPr>
        <dsp:cNvPr id="0" name=""/>
        <dsp:cNvSpPr/>
      </dsp:nvSpPr>
      <dsp:spPr>
        <a:xfrm>
          <a:off x="1613736" y="2503271"/>
          <a:ext cx="5065740"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GB" sz="2500" kern="1200"/>
            <a:t>Include specific details including:</a:t>
          </a:r>
          <a:endParaRPr lang="en-US" sz="2500" kern="1200"/>
        </a:p>
      </dsp:txBody>
      <dsp:txXfrm>
        <a:off x="1613736" y="2503271"/>
        <a:ext cx="5065740" cy="1397174"/>
      </dsp:txXfrm>
    </dsp:sp>
    <dsp:sp modelId="{738012DD-FEBF-428C-9F16-97A282313FCC}">
      <dsp:nvSpPr>
        <dsp:cNvPr id="0" name=""/>
        <dsp:cNvSpPr/>
      </dsp:nvSpPr>
      <dsp:spPr>
        <a:xfrm>
          <a:off x="6679476" y="2503271"/>
          <a:ext cx="457772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711200">
            <a:lnSpc>
              <a:spcPct val="100000"/>
            </a:lnSpc>
            <a:spcBef>
              <a:spcPct val="0"/>
            </a:spcBef>
            <a:spcAft>
              <a:spcPct val="35000"/>
            </a:spcAft>
            <a:buNone/>
          </a:pPr>
          <a:r>
            <a:rPr lang="en-GB" sz="1600" kern="1200"/>
            <a:t>Steps taken</a:t>
          </a:r>
          <a:endParaRPr lang="en-US" sz="1600" kern="1200"/>
        </a:p>
        <a:p>
          <a:pPr marL="0" lvl="0" indent="0" algn="l" defTabSz="711200">
            <a:lnSpc>
              <a:spcPct val="100000"/>
            </a:lnSpc>
            <a:spcBef>
              <a:spcPct val="0"/>
            </a:spcBef>
            <a:spcAft>
              <a:spcPct val="35000"/>
            </a:spcAft>
            <a:buNone/>
          </a:pPr>
          <a:r>
            <a:rPr lang="en-GB" sz="1600" kern="1200"/>
            <a:t>Data captured</a:t>
          </a:r>
          <a:endParaRPr lang="en-US" sz="1600" kern="1200"/>
        </a:p>
        <a:p>
          <a:pPr marL="0" lvl="0" indent="0" algn="l" defTabSz="711200">
            <a:lnSpc>
              <a:spcPct val="100000"/>
            </a:lnSpc>
            <a:spcBef>
              <a:spcPct val="0"/>
            </a:spcBef>
            <a:spcAft>
              <a:spcPct val="35000"/>
            </a:spcAft>
            <a:buNone/>
          </a:pPr>
          <a:r>
            <a:rPr lang="en-GB" sz="1600" kern="1200"/>
            <a:t>Traces and/or logs recorded during the use of this guide</a:t>
          </a:r>
          <a:endParaRPr lang="en-US" sz="1600" kern="1200"/>
        </a:p>
      </dsp:txBody>
      <dsp:txXfrm>
        <a:off x="6679476" y="2503271"/>
        <a:ext cx="4577723" cy="1397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D102B-C8D3-4116-8B44-902F0F3FF393}">
      <dsp:nvSpPr>
        <dsp:cNvPr id="0" name=""/>
        <dsp:cNvSpPr/>
      </dsp:nvSpPr>
      <dsp:spPr>
        <a:xfrm>
          <a:off x="0" y="756989"/>
          <a:ext cx="4626000" cy="1397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D768AB-4533-4CD7-B6A3-8807AC3DCD96}">
      <dsp:nvSpPr>
        <dsp:cNvPr id="0" name=""/>
        <dsp:cNvSpPr/>
      </dsp:nvSpPr>
      <dsp:spPr>
        <a:xfrm>
          <a:off x="422749" y="1071431"/>
          <a:ext cx="768636" cy="7686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914F22-5787-41B0-82B3-0FE18461C58B}">
      <dsp:nvSpPr>
        <dsp:cNvPr id="0" name=""/>
        <dsp:cNvSpPr/>
      </dsp:nvSpPr>
      <dsp:spPr>
        <a:xfrm>
          <a:off x="1614135" y="756989"/>
          <a:ext cx="3011864" cy="139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904" tIns="147904" rIns="147904" bIns="147904"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Yes</a:t>
          </a:r>
          <a:endParaRPr lang="en-US" sz="2500" kern="1200" dirty="0"/>
        </a:p>
      </dsp:txBody>
      <dsp:txXfrm>
        <a:off x="1614135" y="756989"/>
        <a:ext cx="3011864" cy="1397520"/>
      </dsp:txXfrm>
    </dsp:sp>
    <dsp:sp modelId="{751E1685-F7A8-440E-A00D-5BFE2AF416E0}">
      <dsp:nvSpPr>
        <dsp:cNvPr id="0" name=""/>
        <dsp:cNvSpPr/>
      </dsp:nvSpPr>
      <dsp:spPr>
        <a:xfrm>
          <a:off x="0" y="2503890"/>
          <a:ext cx="4626000" cy="1397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ACD7BE-0F32-4CF7-B352-0AE21B83032F}">
      <dsp:nvSpPr>
        <dsp:cNvPr id="0" name=""/>
        <dsp:cNvSpPr/>
      </dsp:nvSpPr>
      <dsp:spPr>
        <a:xfrm>
          <a:off x="422749" y="2818332"/>
          <a:ext cx="768636" cy="7686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265406-C47C-4FC3-BEDC-C5D566FF72C4}">
      <dsp:nvSpPr>
        <dsp:cNvPr id="0" name=""/>
        <dsp:cNvSpPr/>
      </dsp:nvSpPr>
      <dsp:spPr>
        <a:xfrm>
          <a:off x="1614135" y="2503890"/>
          <a:ext cx="3011864" cy="139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904" tIns="147904" rIns="147904" bIns="147904" numCol="1" spcCol="1270" anchor="ctr" anchorCtr="0">
          <a:noAutofit/>
        </a:bodyPr>
        <a:lstStyle/>
        <a:p>
          <a:pPr marL="0" lvl="0" indent="0" algn="l" defTabSz="1111250">
            <a:lnSpc>
              <a:spcPct val="100000"/>
            </a:lnSpc>
            <a:spcBef>
              <a:spcPct val="0"/>
            </a:spcBef>
            <a:spcAft>
              <a:spcPct val="35000"/>
            </a:spcAft>
            <a:buNone/>
          </a:pPr>
          <a:r>
            <a:rPr lang="en-US" sz="2500" b="1" kern="1200" baseline="0"/>
            <a:t>No</a:t>
          </a:r>
          <a:endParaRPr lang="en-US" sz="2500" kern="1200"/>
        </a:p>
      </dsp:txBody>
      <dsp:txXfrm>
        <a:off x="1614135" y="2503890"/>
        <a:ext cx="3011864" cy="13975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F3A4F-9EFA-49DD-9076-99C7F41676FB}">
      <dsp:nvSpPr>
        <dsp:cNvPr id="0" name=""/>
        <dsp:cNvSpPr/>
      </dsp:nvSpPr>
      <dsp:spPr>
        <a:xfrm>
          <a:off x="0" y="756802"/>
          <a:ext cx="112572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F974C8-6B77-4BFC-958C-86A68A3220C6}">
      <dsp:nvSpPr>
        <dsp:cNvPr id="0" name=""/>
        <dsp:cNvSpPr/>
      </dsp:nvSpPr>
      <dsp:spPr>
        <a:xfrm>
          <a:off x="422645" y="1071167"/>
          <a:ext cx="768446" cy="768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5B1DE9-4E48-44BC-9589-8CBDDABB7B1C}">
      <dsp:nvSpPr>
        <dsp:cNvPr id="0" name=""/>
        <dsp:cNvSpPr/>
      </dsp:nvSpPr>
      <dsp:spPr>
        <a:xfrm>
          <a:off x="1613736" y="756802"/>
          <a:ext cx="96434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GB" sz="2500" kern="1200"/>
            <a:t>Please log a case with IFS for further investigation in to this issue.</a:t>
          </a:r>
          <a:endParaRPr lang="en-US" sz="2500" kern="1200"/>
        </a:p>
      </dsp:txBody>
      <dsp:txXfrm>
        <a:off x="1613736" y="756802"/>
        <a:ext cx="9643463" cy="1397174"/>
      </dsp:txXfrm>
    </dsp:sp>
    <dsp:sp modelId="{08814F02-C89E-4EEF-8122-0C3956CB2205}">
      <dsp:nvSpPr>
        <dsp:cNvPr id="0" name=""/>
        <dsp:cNvSpPr/>
      </dsp:nvSpPr>
      <dsp:spPr>
        <a:xfrm>
          <a:off x="0" y="2503271"/>
          <a:ext cx="112572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2D3615-13BF-436E-8CC7-D470CD46E83A}">
      <dsp:nvSpPr>
        <dsp:cNvPr id="0" name=""/>
        <dsp:cNvSpPr/>
      </dsp:nvSpPr>
      <dsp:spPr>
        <a:xfrm>
          <a:off x="422645" y="2817635"/>
          <a:ext cx="768446" cy="768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C86AE8-19EF-4726-B8DD-E4F4533E90CF}">
      <dsp:nvSpPr>
        <dsp:cNvPr id="0" name=""/>
        <dsp:cNvSpPr/>
      </dsp:nvSpPr>
      <dsp:spPr>
        <a:xfrm>
          <a:off x="1613736" y="2503271"/>
          <a:ext cx="5065740"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GB" sz="2500" kern="1200"/>
            <a:t>Include specific details including:</a:t>
          </a:r>
          <a:endParaRPr lang="en-US" sz="2500" kern="1200"/>
        </a:p>
      </dsp:txBody>
      <dsp:txXfrm>
        <a:off x="1613736" y="2503271"/>
        <a:ext cx="5065740" cy="1397174"/>
      </dsp:txXfrm>
    </dsp:sp>
    <dsp:sp modelId="{9DCACF42-7FCB-4520-A399-4F8A7DE2E003}">
      <dsp:nvSpPr>
        <dsp:cNvPr id="0" name=""/>
        <dsp:cNvSpPr/>
      </dsp:nvSpPr>
      <dsp:spPr>
        <a:xfrm>
          <a:off x="6679476" y="2503271"/>
          <a:ext cx="457772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622300">
            <a:lnSpc>
              <a:spcPct val="100000"/>
            </a:lnSpc>
            <a:spcBef>
              <a:spcPct val="0"/>
            </a:spcBef>
            <a:spcAft>
              <a:spcPct val="35000"/>
            </a:spcAft>
            <a:buNone/>
          </a:pPr>
          <a:r>
            <a:rPr lang="en-GB" sz="1400" kern="1200"/>
            <a:t>Steps taken during upgrade</a:t>
          </a:r>
          <a:endParaRPr lang="en-US" sz="1400" kern="1200"/>
        </a:p>
        <a:p>
          <a:pPr marL="0" lvl="0" indent="0" algn="l" defTabSz="622300">
            <a:lnSpc>
              <a:spcPct val="100000"/>
            </a:lnSpc>
            <a:spcBef>
              <a:spcPct val="0"/>
            </a:spcBef>
            <a:spcAft>
              <a:spcPct val="35000"/>
            </a:spcAft>
            <a:buNone/>
          </a:pPr>
          <a:r>
            <a:rPr lang="en-GB" sz="1400" kern="1200"/>
            <a:t>Any changes made to the installer, file structure or other system config for upgrade</a:t>
          </a:r>
          <a:endParaRPr lang="en-US" sz="1400" kern="1200"/>
        </a:p>
        <a:p>
          <a:pPr marL="0" lvl="0" indent="0" algn="l" defTabSz="622300">
            <a:lnSpc>
              <a:spcPct val="100000"/>
            </a:lnSpc>
            <a:spcBef>
              <a:spcPct val="0"/>
            </a:spcBef>
            <a:spcAft>
              <a:spcPct val="35000"/>
            </a:spcAft>
            <a:buNone/>
          </a:pPr>
          <a:r>
            <a:rPr lang="en-GB" sz="1400" kern="1200"/>
            <a:t>Any errors or messages received during the upgrade</a:t>
          </a:r>
          <a:endParaRPr lang="en-US" sz="1400" kern="1200"/>
        </a:p>
      </dsp:txBody>
      <dsp:txXfrm>
        <a:off x="6679476" y="2503271"/>
        <a:ext cx="4577723" cy="1397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D102B-C8D3-4116-8B44-902F0F3FF393}">
      <dsp:nvSpPr>
        <dsp:cNvPr id="0" name=""/>
        <dsp:cNvSpPr/>
      </dsp:nvSpPr>
      <dsp:spPr>
        <a:xfrm>
          <a:off x="0" y="756989"/>
          <a:ext cx="4626000" cy="1397520"/>
        </a:xfrm>
        <a:prstGeom prst="roundRect">
          <a:avLst>
            <a:gd name="adj" fmla="val 10000"/>
          </a:avLst>
        </a:prstGeom>
        <a:blipFill rotWithShape="0">
          <a:blip xmlns:r="http://schemas.openxmlformats.org/officeDocument/2006/relationships" r:embed="rId1"/>
          <a:srcRect/>
          <a:stretch>
            <a:fillRect/>
          </a:stretch>
        </a:blipFill>
        <a:ln>
          <a:noFill/>
        </a:ln>
        <a:effectLst/>
      </dsp:spPr>
      <dsp:style>
        <a:lnRef idx="0">
          <a:scrgbClr r="0" g="0" b="0"/>
        </a:lnRef>
        <a:fillRef idx="1">
          <a:scrgbClr r="0" g="0" b="0"/>
        </a:fillRef>
        <a:effectRef idx="2">
          <a:scrgbClr r="0" g="0" b="0"/>
        </a:effectRef>
        <a:fontRef idx="minor"/>
      </dsp:style>
    </dsp:sp>
    <dsp:sp modelId="{1FD768AB-4533-4CD7-B6A3-8807AC3DCD96}">
      <dsp:nvSpPr>
        <dsp:cNvPr id="0" name=""/>
        <dsp:cNvSpPr/>
      </dsp:nvSpPr>
      <dsp:spPr>
        <a:xfrm>
          <a:off x="422749" y="1071431"/>
          <a:ext cx="768636" cy="768636"/>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4914F22-5787-41B0-82B3-0FE18461C58B}">
      <dsp:nvSpPr>
        <dsp:cNvPr id="0" name=""/>
        <dsp:cNvSpPr/>
      </dsp:nvSpPr>
      <dsp:spPr>
        <a:xfrm>
          <a:off x="1614135" y="756989"/>
          <a:ext cx="3011864" cy="139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904" tIns="147904" rIns="147904" bIns="147904"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Yes</a:t>
          </a:r>
          <a:endParaRPr lang="en-US" sz="2500" kern="1200" dirty="0"/>
        </a:p>
      </dsp:txBody>
      <dsp:txXfrm>
        <a:off x="1614135" y="756989"/>
        <a:ext cx="3011864" cy="1397520"/>
      </dsp:txXfrm>
    </dsp:sp>
    <dsp:sp modelId="{751E1685-F7A8-440E-A00D-5BFE2AF416E0}">
      <dsp:nvSpPr>
        <dsp:cNvPr id="0" name=""/>
        <dsp:cNvSpPr/>
      </dsp:nvSpPr>
      <dsp:spPr>
        <a:xfrm>
          <a:off x="0" y="2503890"/>
          <a:ext cx="4626000" cy="1397520"/>
        </a:xfrm>
        <a:prstGeom prst="roundRect">
          <a:avLst>
            <a:gd name="adj" fmla="val 10000"/>
          </a:avLst>
        </a:prstGeom>
        <a:blipFill rotWithShape="0">
          <a:blip xmlns:r="http://schemas.openxmlformats.org/officeDocument/2006/relationships" r:embed="rId1"/>
          <a:srcRect/>
          <a:stretch>
            <a:fillRect/>
          </a:stretch>
        </a:blipFill>
        <a:ln>
          <a:noFill/>
        </a:ln>
        <a:effectLst/>
      </dsp:spPr>
      <dsp:style>
        <a:lnRef idx="0">
          <a:scrgbClr r="0" g="0" b="0"/>
        </a:lnRef>
        <a:fillRef idx="1">
          <a:scrgbClr r="0" g="0" b="0"/>
        </a:fillRef>
        <a:effectRef idx="2">
          <a:scrgbClr r="0" g="0" b="0"/>
        </a:effectRef>
        <a:fontRef idx="minor"/>
      </dsp:style>
    </dsp:sp>
    <dsp:sp modelId="{57ACD7BE-0F32-4CF7-B352-0AE21B83032F}">
      <dsp:nvSpPr>
        <dsp:cNvPr id="0" name=""/>
        <dsp:cNvSpPr/>
      </dsp:nvSpPr>
      <dsp:spPr>
        <a:xfrm>
          <a:off x="422749" y="2818332"/>
          <a:ext cx="768636" cy="768636"/>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3265406-C47C-4FC3-BEDC-C5D566FF72C4}">
      <dsp:nvSpPr>
        <dsp:cNvPr id="0" name=""/>
        <dsp:cNvSpPr/>
      </dsp:nvSpPr>
      <dsp:spPr>
        <a:xfrm>
          <a:off x="1614135" y="2503890"/>
          <a:ext cx="3011864" cy="139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904" tIns="147904" rIns="147904" bIns="147904" numCol="1" spcCol="1270" anchor="ctr" anchorCtr="0">
          <a:noAutofit/>
        </a:bodyPr>
        <a:lstStyle/>
        <a:p>
          <a:pPr marL="0" lvl="0" indent="0" algn="l" defTabSz="1111250">
            <a:lnSpc>
              <a:spcPct val="100000"/>
            </a:lnSpc>
            <a:spcBef>
              <a:spcPct val="0"/>
            </a:spcBef>
            <a:spcAft>
              <a:spcPct val="35000"/>
            </a:spcAft>
            <a:buNone/>
          </a:pPr>
          <a:r>
            <a:rPr lang="en-US" sz="2500" b="1" kern="1200" baseline="0"/>
            <a:t>No</a:t>
          </a:r>
          <a:endParaRPr lang="en-US" sz="2500" kern="1200"/>
        </a:p>
      </dsp:txBody>
      <dsp:txXfrm>
        <a:off x="1614135" y="2503890"/>
        <a:ext cx="3011864" cy="1397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D102B-C8D3-4116-8B44-902F0F3FF393}">
      <dsp:nvSpPr>
        <dsp:cNvPr id="0" name=""/>
        <dsp:cNvSpPr/>
      </dsp:nvSpPr>
      <dsp:spPr>
        <a:xfrm>
          <a:off x="0" y="756989"/>
          <a:ext cx="4626000" cy="1397520"/>
        </a:xfrm>
        <a:prstGeom prst="roundRect">
          <a:avLst>
            <a:gd name="adj" fmla="val 10000"/>
          </a:avLst>
        </a:prstGeom>
        <a:blipFill rotWithShape="0">
          <a:blip xmlns:r="http://schemas.openxmlformats.org/officeDocument/2006/relationships" r:embed="rId1"/>
          <a:srcRect/>
          <a:stretch>
            <a:fillRect/>
          </a:stretch>
        </a:blipFill>
        <a:ln>
          <a:noFill/>
        </a:ln>
        <a:effectLst/>
      </dsp:spPr>
      <dsp:style>
        <a:lnRef idx="0">
          <a:scrgbClr r="0" g="0" b="0"/>
        </a:lnRef>
        <a:fillRef idx="1">
          <a:scrgbClr r="0" g="0" b="0"/>
        </a:fillRef>
        <a:effectRef idx="0">
          <a:scrgbClr r="0" g="0" b="0"/>
        </a:effectRef>
        <a:fontRef idx="minor"/>
      </dsp:style>
    </dsp:sp>
    <dsp:sp modelId="{1FD768AB-4533-4CD7-B6A3-8807AC3DCD96}">
      <dsp:nvSpPr>
        <dsp:cNvPr id="0" name=""/>
        <dsp:cNvSpPr/>
      </dsp:nvSpPr>
      <dsp:spPr>
        <a:xfrm>
          <a:off x="422749" y="1071431"/>
          <a:ext cx="768636" cy="768636"/>
        </a:xfrm>
        <a:prstGeom prst="rect">
          <a:avLst/>
        </a:prstGeom>
        <a:blipFill rotWithShape="1">
          <a:blip xmlns:r="http://schemas.openxmlformats.org/officeDocument/2006/relationships" r:embed="rId2"/>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914F22-5787-41B0-82B3-0FE18461C58B}">
      <dsp:nvSpPr>
        <dsp:cNvPr id="0" name=""/>
        <dsp:cNvSpPr/>
      </dsp:nvSpPr>
      <dsp:spPr>
        <a:xfrm>
          <a:off x="1614135" y="756989"/>
          <a:ext cx="3011864" cy="139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904" tIns="147904" rIns="147904" bIns="147904"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Yes</a:t>
          </a:r>
          <a:endParaRPr lang="en-US" sz="2500" kern="1200" dirty="0"/>
        </a:p>
      </dsp:txBody>
      <dsp:txXfrm>
        <a:off x="1614135" y="756989"/>
        <a:ext cx="3011864" cy="1397520"/>
      </dsp:txXfrm>
    </dsp:sp>
    <dsp:sp modelId="{751E1685-F7A8-440E-A00D-5BFE2AF416E0}">
      <dsp:nvSpPr>
        <dsp:cNvPr id="0" name=""/>
        <dsp:cNvSpPr/>
      </dsp:nvSpPr>
      <dsp:spPr>
        <a:xfrm>
          <a:off x="0" y="2503890"/>
          <a:ext cx="4626000" cy="1397520"/>
        </a:xfrm>
        <a:prstGeom prst="roundRect">
          <a:avLst>
            <a:gd name="adj" fmla="val 10000"/>
          </a:avLst>
        </a:prstGeom>
        <a:blipFill rotWithShape="0">
          <a:blip xmlns:r="http://schemas.openxmlformats.org/officeDocument/2006/relationships" r:embed="rId1"/>
          <a:srcRect/>
          <a:stretch>
            <a:fillRect/>
          </a:stretch>
        </a:blipFill>
        <a:ln>
          <a:noFill/>
        </a:ln>
        <a:effectLst/>
      </dsp:spPr>
      <dsp:style>
        <a:lnRef idx="0">
          <a:scrgbClr r="0" g="0" b="0"/>
        </a:lnRef>
        <a:fillRef idx="1">
          <a:scrgbClr r="0" g="0" b="0"/>
        </a:fillRef>
        <a:effectRef idx="0">
          <a:scrgbClr r="0" g="0" b="0"/>
        </a:effectRef>
        <a:fontRef idx="minor"/>
      </dsp:style>
    </dsp:sp>
    <dsp:sp modelId="{57ACD7BE-0F32-4CF7-B352-0AE21B83032F}">
      <dsp:nvSpPr>
        <dsp:cNvPr id="0" name=""/>
        <dsp:cNvSpPr/>
      </dsp:nvSpPr>
      <dsp:spPr>
        <a:xfrm>
          <a:off x="422749" y="2818332"/>
          <a:ext cx="768636" cy="768636"/>
        </a:xfrm>
        <a:prstGeom prst="rect">
          <a:avLst/>
        </a:prstGeom>
        <a:blipFill rotWithShape="1">
          <a:blip xmlns:r="http://schemas.openxmlformats.org/officeDocument/2006/relationships" r:embed="rId3"/>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265406-C47C-4FC3-BEDC-C5D566FF72C4}">
      <dsp:nvSpPr>
        <dsp:cNvPr id="0" name=""/>
        <dsp:cNvSpPr/>
      </dsp:nvSpPr>
      <dsp:spPr>
        <a:xfrm>
          <a:off x="1614135" y="2503890"/>
          <a:ext cx="3011864" cy="139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904" tIns="147904" rIns="147904" bIns="147904" numCol="1" spcCol="1270" anchor="ctr" anchorCtr="0">
          <a:noAutofit/>
        </a:bodyPr>
        <a:lstStyle/>
        <a:p>
          <a:pPr marL="0" lvl="0" indent="0" algn="l" defTabSz="1111250">
            <a:lnSpc>
              <a:spcPct val="100000"/>
            </a:lnSpc>
            <a:spcBef>
              <a:spcPct val="0"/>
            </a:spcBef>
            <a:spcAft>
              <a:spcPct val="35000"/>
            </a:spcAft>
            <a:buNone/>
          </a:pPr>
          <a:r>
            <a:rPr lang="en-US" sz="2500" b="1" kern="1200" baseline="0"/>
            <a:t>No</a:t>
          </a:r>
          <a:endParaRPr lang="en-US" sz="2500" kern="1200"/>
        </a:p>
      </dsp:txBody>
      <dsp:txXfrm>
        <a:off x="1614135" y="2503890"/>
        <a:ext cx="3011864" cy="1397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D102B-C8D3-4116-8B44-902F0F3FF393}">
      <dsp:nvSpPr>
        <dsp:cNvPr id="0" name=""/>
        <dsp:cNvSpPr/>
      </dsp:nvSpPr>
      <dsp:spPr>
        <a:xfrm>
          <a:off x="0" y="779269"/>
          <a:ext cx="4627265"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D768AB-4533-4CD7-B6A3-8807AC3DCD96}">
      <dsp:nvSpPr>
        <dsp:cNvPr id="0" name=""/>
        <dsp:cNvSpPr/>
      </dsp:nvSpPr>
      <dsp:spPr>
        <a:xfrm>
          <a:off x="437883" y="1098508"/>
          <a:ext cx="768446" cy="768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4914F22-5787-41B0-82B3-0FE18461C58B}">
      <dsp:nvSpPr>
        <dsp:cNvPr id="0" name=""/>
        <dsp:cNvSpPr/>
      </dsp:nvSpPr>
      <dsp:spPr>
        <a:xfrm>
          <a:off x="1597945" y="779269"/>
          <a:ext cx="3013528"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Yes</a:t>
          </a:r>
          <a:endParaRPr lang="en-US" sz="2500" kern="1200" dirty="0"/>
        </a:p>
      </dsp:txBody>
      <dsp:txXfrm>
        <a:off x="1597945" y="779269"/>
        <a:ext cx="3013528" cy="1397174"/>
      </dsp:txXfrm>
    </dsp:sp>
    <dsp:sp modelId="{751E1685-F7A8-440E-A00D-5BFE2AF416E0}">
      <dsp:nvSpPr>
        <dsp:cNvPr id="0" name=""/>
        <dsp:cNvSpPr/>
      </dsp:nvSpPr>
      <dsp:spPr>
        <a:xfrm>
          <a:off x="0" y="2480413"/>
          <a:ext cx="4627265"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ACD7BE-0F32-4CF7-B352-0AE21B83032F}">
      <dsp:nvSpPr>
        <dsp:cNvPr id="0" name=""/>
        <dsp:cNvSpPr/>
      </dsp:nvSpPr>
      <dsp:spPr>
        <a:xfrm>
          <a:off x="422645" y="2817635"/>
          <a:ext cx="768446" cy="768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3265406-C47C-4FC3-BEDC-C5D566FF72C4}">
      <dsp:nvSpPr>
        <dsp:cNvPr id="0" name=""/>
        <dsp:cNvSpPr/>
      </dsp:nvSpPr>
      <dsp:spPr>
        <a:xfrm>
          <a:off x="1613736" y="2503271"/>
          <a:ext cx="3013528"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a:t>No</a:t>
          </a:r>
          <a:endParaRPr lang="en-US" sz="2500" kern="1200"/>
        </a:p>
      </dsp:txBody>
      <dsp:txXfrm>
        <a:off x="1613736" y="2503271"/>
        <a:ext cx="3013528" cy="13971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D102B-C8D3-4116-8B44-902F0F3FF393}">
      <dsp:nvSpPr>
        <dsp:cNvPr id="0" name=""/>
        <dsp:cNvSpPr/>
      </dsp:nvSpPr>
      <dsp:spPr>
        <a:xfrm>
          <a:off x="0" y="756802"/>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D768AB-4533-4CD7-B6A3-8807AC3DCD96}">
      <dsp:nvSpPr>
        <dsp:cNvPr id="0" name=""/>
        <dsp:cNvSpPr/>
      </dsp:nvSpPr>
      <dsp:spPr>
        <a:xfrm>
          <a:off x="422645" y="1071167"/>
          <a:ext cx="768446" cy="768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4914F22-5787-41B0-82B3-0FE18461C58B}">
      <dsp:nvSpPr>
        <dsp:cNvPr id="0" name=""/>
        <dsp:cNvSpPr/>
      </dsp:nvSpPr>
      <dsp:spPr>
        <a:xfrm>
          <a:off x="1613736" y="756802"/>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Yes</a:t>
          </a:r>
          <a:endParaRPr lang="en-US" sz="2500" kern="1200" dirty="0"/>
        </a:p>
      </dsp:txBody>
      <dsp:txXfrm>
        <a:off x="1613736" y="756802"/>
        <a:ext cx="3012263" cy="1397174"/>
      </dsp:txXfrm>
    </dsp:sp>
    <dsp:sp modelId="{751E1685-F7A8-440E-A00D-5BFE2AF416E0}">
      <dsp:nvSpPr>
        <dsp:cNvPr id="0" name=""/>
        <dsp:cNvSpPr/>
      </dsp:nvSpPr>
      <dsp:spPr>
        <a:xfrm>
          <a:off x="0" y="2503271"/>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ACD7BE-0F32-4CF7-B352-0AE21B83032F}">
      <dsp:nvSpPr>
        <dsp:cNvPr id="0" name=""/>
        <dsp:cNvSpPr/>
      </dsp:nvSpPr>
      <dsp:spPr>
        <a:xfrm>
          <a:off x="422645" y="2817635"/>
          <a:ext cx="768446" cy="768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3265406-C47C-4FC3-BEDC-C5D566FF72C4}">
      <dsp:nvSpPr>
        <dsp:cNvPr id="0" name=""/>
        <dsp:cNvSpPr/>
      </dsp:nvSpPr>
      <dsp:spPr>
        <a:xfrm>
          <a:off x="1613736" y="2503271"/>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a:t>No</a:t>
          </a:r>
          <a:endParaRPr lang="en-US" sz="2500" kern="1200"/>
        </a:p>
      </dsp:txBody>
      <dsp:txXfrm>
        <a:off x="1613736" y="2503271"/>
        <a:ext cx="3012263" cy="13971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D102B-C8D3-4116-8B44-902F0F3FF393}">
      <dsp:nvSpPr>
        <dsp:cNvPr id="0" name=""/>
        <dsp:cNvSpPr/>
      </dsp:nvSpPr>
      <dsp:spPr>
        <a:xfrm>
          <a:off x="0" y="756989"/>
          <a:ext cx="4626000" cy="1397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D768AB-4533-4CD7-B6A3-8807AC3DCD96}">
      <dsp:nvSpPr>
        <dsp:cNvPr id="0" name=""/>
        <dsp:cNvSpPr/>
      </dsp:nvSpPr>
      <dsp:spPr>
        <a:xfrm>
          <a:off x="422749" y="1071431"/>
          <a:ext cx="768636" cy="7686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4914F22-5787-41B0-82B3-0FE18461C58B}">
      <dsp:nvSpPr>
        <dsp:cNvPr id="0" name=""/>
        <dsp:cNvSpPr/>
      </dsp:nvSpPr>
      <dsp:spPr>
        <a:xfrm>
          <a:off x="1614135" y="756989"/>
          <a:ext cx="3011864" cy="139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904" tIns="147904" rIns="147904" bIns="147904" numCol="1" spcCol="1270" anchor="ctr" anchorCtr="0">
          <a:noAutofit/>
        </a:bodyPr>
        <a:lstStyle/>
        <a:p>
          <a:pPr marL="0" lvl="0" indent="0" algn="l" defTabSz="1111250">
            <a:lnSpc>
              <a:spcPct val="100000"/>
            </a:lnSpc>
            <a:spcBef>
              <a:spcPct val="0"/>
            </a:spcBef>
            <a:spcAft>
              <a:spcPct val="35000"/>
            </a:spcAft>
            <a:buNone/>
          </a:pPr>
          <a:r>
            <a:rPr lang="en-US" sz="2500" b="1" kern="1200" baseline="0"/>
            <a:t>Yes</a:t>
          </a:r>
          <a:endParaRPr lang="en-US" sz="2500" kern="1200"/>
        </a:p>
      </dsp:txBody>
      <dsp:txXfrm>
        <a:off x="1614135" y="756989"/>
        <a:ext cx="3011864" cy="1397520"/>
      </dsp:txXfrm>
    </dsp:sp>
    <dsp:sp modelId="{751E1685-F7A8-440E-A00D-5BFE2AF416E0}">
      <dsp:nvSpPr>
        <dsp:cNvPr id="0" name=""/>
        <dsp:cNvSpPr/>
      </dsp:nvSpPr>
      <dsp:spPr>
        <a:xfrm>
          <a:off x="0" y="2503890"/>
          <a:ext cx="4626000" cy="13975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ACD7BE-0F32-4CF7-B352-0AE21B83032F}">
      <dsp:nvSpPr>
        <dsp:cNvPr id="0" name=""/>
        <dsp:cNvSpPr/>
      </dsp:nvSpPr>
      <dsp:spPr>
        <a:xfrm>
          <a:off x="422749" y="2818332"/>
          <a:ext cx="768636" cy="7686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3265406-C47C-4FC3-BEDC-C5D566FF72C4}">
      <dsp:nvSpPr>
        <dsp:cNvPr id="0" name=""/>
        <dsp:cNvSpPr/>
      </dsp:nvSpPr>
      <dsp:spPr>
        <a:xfrm>
          <a:off x="1614135" y="2503890"/>
          <a:ext cx="3011864" cy="139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904" tIns="147904" rIns="147904" bIns="147904" numCol="1" spcCol="1270" anchor="ctr" anchorCtr="0">
          <a:noAutofit/>
        </a:bodyPr>
        <a:lstStyle/>
        <a:p>
          <a:pPr marL="0" lvl="0" indent="0" algn="l" defTabSz="1111250">
            <a:lnSpc>
              <a:spcPct val="100000"/>
            </a:lnSpc>
            <a:spcBef>
              <a:spcPct val="0"/>
            </a:spcBef>
            <a:spcAft>
              <a:spcPct val="35000"/>
            </a:spcAft>
            <a:buNone/>
          </a:pPr>
          <a:r>
            <a:rPr lang="en-US" sz="2500" b="1" kern="1200" baseline="0"/>
            <a:t>No</a:t>
          </a:r>
          <a:endParaRPr lang="en-US" sz="2500" kern="1200"/>
        </a:p>
      </dsp:txBody>
      <dsp:txXfrm>
        <a:off x="1614135" y="2503890"/>
        <a:ext cx="3011864" cy="13975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D102B-C8D3-4116-8B44-902F0F3FF393}">
      <dsp:nvSpPr>
        <dsp:cNvPr id="0" name=""/>
        <dsp:cNvSpPr/>
      </dsp:nvSpPr>
      <dsp:spPr>
        <a:xfrm>
          <a:off x="0" y="756802"/>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D768AB-4533-4CD7-B6A3-8807AC3DCD96}">
      <dsp:nvSpPr>
        <dsp:cNvPr id="0" name=""/>
        <dsp:cNvSpPr/>
      </dsp:nvSpPr>
      <dsp:spPr>
        <a:xfrm>
          <a:off x="422645" y="1071167"/>
          <a:ext cx="768446" cy="768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4914F22-5787-41B0-82B3-0FE18461C58B}">
      <dsp:nvSpPr>
        <dsp:cNvPr id="0" name=""/>
        <dsp:cNvSpPr/>
      </dsp:nvSpPr>
      <dsp:spPr>
        <a:xfrm>
          <a:off x="1613736" y="756802"/>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Yes</a:t>
          </a:r>
          <a:endParaRPr lang="en-US" sz="2500" kern="1200" dirty="0"/>
        </a:p>
      </dsp:txBody>
      <dsp:txXfrm>
        <a:off x="1613736" y="756802"/>
        <a:ext cx="3012263" cy="1397174"/>
      </dsp:txXfrm>
    </dsp:sp>
    <dsp:sp modelId="{751E1685-F7A8-440E-A00D-5BFE2AF416E0}">
      <dsp:nvSpPr>
        <dsp:cNvPr id="0" name=""/>
        <dsp:cNvSpPr/>
      </dsp:nvSpPr>
      <dsp:spPr>
        <a:xfrm>
          <a:off x="0" y="2503271"/>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ACD7BE-0F32-4CF7-B352-0AE21B83032F}">
      <dsp:nvSpPr>
        <dsp:cNvPr id="0" name=""/>
        <dsp:cNvSpPr/>
      </dsp:nvSpPr>
      <dsp:spPr>
        <a:xfrm>
          <a:off x="422645" y="2817635"/>
          <a:ext cx="768446" cy="768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3265406-C47C-4FC3-BEDC-C5D566FF72C4}">
      <dsp:nvSpPr>
        <dsp:cNvPr id="0" name=""/>
        <dsp:cNvSpPr/>
      </dsp:nvSpPr>
      <dsp:spPr>
        <a:xfrm>
          <a:off x="1613736" y="2503271"/>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a:t>No</a:t>
          </a:r>
          <a:endParaRPr lang="en-US" sz="2500" kern="1200"/>
        </a:p>
      </dsp:txBody>
      <dsp:txXfrm>
        <a:off x="1613736" y="2503271"/>
        <a:ext cx="3012263" cy="13971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D102B-C8D3-4116-8B44-902F0F3FF393}">
      <dsp:nvSpPr>
        <dsp:cNvPr id="0" name=""/>
        <dsp:cNvSpPr/>
      </dsp:nvSpPr>
      <dsp:spPr>
        <a:xfrm>
          <a:off x="0" y="756802"/>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FD768AB-4533-4CD7-B6A3-8807AC3DCD96}">
      <dsp:nvSpPr>
        <dsp:cNvPr id="0" name=""/>
        <dsp:cNvSpPr/>
      </dsp:nvSpPr>
      <dsp:spPr>
        <a:xfrm>
          <a:off x="422645" y="1071167"/>
          <a:ext cx="768446" cy="768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4914F22-5787-41B0-82B3-0FE18461C58B}">
      <dsp:nvSpPr>
        <dsp:cNvPr id="0" name=""/>
        <dsp:cNvSpPr/>
      </dsp:nvSpPr>
      <dsp:spPr>
        <a:xfrm>
          <a:off x="1613736" y="756802"/>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dirty="0"/>
            <a:t>Yes</a:t>
          </a:r>
          <a:endParaRPr lang="en-US" sz="2500" kern="1200" dirty="0"/>
        </a:p>
      </dsp:txBody>
      <dsp:txXfrm>
        <a:off x="1613736" y="756802"/>
        <a:ext cx="3012263" cy="1397174"/>
      </dsp:txXfrm>
    </dsp:sp>
    <dsp:sp modelId="{751E1685-F7A8-440E-A00D-5BFE2AF416E0}">
      <dsp:nvSpPr>
        <dsp:cNvPr id="0" name=""/>
        <dsp:cNvSpPr/>
      </dsp:nvSpPr>
      <dsp:spPr>
        <a:xfrm>
          <a:off x="0" y="2503271"/>
          <a:ext cx="4626000" cy="13971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7ACD7BE-0F32-4CF7-B352-0AE21B83032F}">
      <dsp:nvSpPr>
        <dsp:cNvPr id="0" name=""/>
        <dsp:cNvSpPr/>
      </dsp:nvSpPr>
      <dsp:spPr>
        <a:xfrm>
          <a:off x="422645" y="2817635"/>
          <a:ext cx="768446" cy="768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3265406-C47C-4FC3-BEDC-C5D566FF72C4}">
      <dsp:nvSpPr>
        <dsp:cNvPr id="0" name=""/>
        <dsp:cNvSpPr/>
      </dsp:nvSpPr>
      <dsp:spPr>
        <a:xfrm>
          <a:off x="1613736" y="2503271"/>
          <a:ext cx="3012263" cy="139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868" tIns="147868" rIns="147868" bIns="147868" numCol="1" spcCol="1270" anchor="ctr" anchorCtr="0">
          <a:noAutofit/>
        </a:bodyPr>
        <a:lstStyle/>
        <a:p>
          <a:pPr marL="0" lvl="0" indent="0" algn="l" defTabSz="1111250">
            <a:lnSpc>
              <a:spcPct val="100000"/>
            </a:lnSpc>
            <a:spcBef>
              <a:spcPct val="0"/>
            </a:spcBef>
            <a:spcAft>
              <a:spcPct val="35000"/>
            </a:spcAft>
            <a:buNone/>
          </a:pPr>
          <a:r>
            <a:rPr lang="en-US" sz="2500" b="1" kern="1200" baseline="0"/>
            <a:t>No</a:t>
          </a:r>
          <a:endParaRPr lang="en-US" sz="2500" kern="1200"/>
        </a:p>
      </dsp:txBody>
      <dsp:txXfrm>
        <a:off x="1613736" y="2503271"/>
        <a:ext cx="3012263" cy="13971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AA3671-0F83-4AF2-87FD-3FCA2E919B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B66F434-AA5D-4267-AC79-DFA1844BBB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AD7AB8-4B9A-4EED-926E-F3DC6B8DAED0}" type="datetimeFigureOut">
              <a:rPr lang="en-GB" smtClean="0"/>
              <a:t>29/06/2021</a:t>
            </a:fld>
            <a:endParaRPr lang="en-GB"/>
          </a:p>
        </p:txBody>
      </p:sp>
      <p:sp>
        <p:nvSpPr>
          <p:cNvPr id="4" name="Footer Placeholder 3">
            <a:extLst>
              <a:ext uri="{FF2B5EF4-FFF2-40B4-BE49-F238E27FC236}">
                <a16:creationId xmlns:a16="http://schemas.microsoft.com/office/drawing/2014/main" id="{DCCC7B31-3F8A-455E-B3B0-7B8EB2AF78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772742-45BC-400F-9470-EE99751021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439DB-F9A5-4D07-A72E-A1C29CE9226B}" type="slidenum">
              <a:rPr lang="en-GB" smtClean="0"/>
              <a:t>‹#›</a:t>
            </a:fld>
            <a:endParaRPr lang="en-GB"/>
          </a:p>
        </p:txBody>
      </p:sp>
    </p:spTree>
    <p:extLst>
      <p:ext uri="{BB962C8B-B14F-4D97-AF65-F5344CB8AC3E}">
        <p14:creationId xmlns:p14="http://schemas.microsoft.com/office/powerpoint/2010/main" val="2827931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DE655-A487-4F77-A2C4-0183ABDB99D9}" type="datetimeFigureOut">
              <a:rPr lang="en-GB" smtClean="0"/>
              <a:t>29/06/2021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D01D9-F006-4909-B4AF-27554C6B729F}" type="slidenum">
              <a:rPr lang="en-GB" smtClean="0"/>
              <a:t>‹#›</a:t>
            </a:fld>
            <a:endParaRPr lang="en-GB"/>
          </a:p>
        </p:txBody>
      </p:sp>
    </p:spTree>
    <p:extLst>
      <p:ext uri="{BB962C8B-B14F-4D97-AF65-F5344CB8AC3E}">
        <p14:creationId xmlns:p14="http://schemas.microsoft.com/office/powerpoint/2010/main" val="2242910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No Profi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1" y="1696233"/>
            <a:ext cx="8471101" cy="1409757"/>
          </a:xfrm>
        </p:spPr>
        <p:txBody>
          <a:bodyPr lIns="313200" bIns="0" anchor="b"/>
          <a:lstStyle>
            <a:lvl1pPr>
              <a:lnSpc>
                <a:spcPct val="80000"/>
              </a:lnSpc>
              <a:defRPr sz="5000">
                <a:solidFill>
                  <a:schemeClr val="tx1"/>
                </a:solidFill>
              </a:defRPr>
            </a:lvl1pPr>
          </a:lstStyle>
          <a:p>
            <a:r>
              <a:rPr lang="en-US" dirty="0"/>
              <a:t>Enter</a:t>
            </a:r>
            <a:br>
              <a:rPr lang="en-US" dirty="0"/>
            </a:br>
            <a:r>
              <a:rPr lang="en-US" dirty="0"/>
              <a:t>title here</a:t>
            </a:r>
            <a:endParaRPr lang="en-GB" dirty="0"/>
          </a:p>
        </p:txBody>
      </p:sp>
      <p:sp>
        <p:nvSpPr>
          <p:cNvPr id="8" name="Text Placeholder 7">
            <a:extLst>
              <a:ext uri="{FF2B5EF4-FFF2-40B4-BE49-F238E27FC236}">
                <a16:creationId xmlns:a16="http://schemas.microsoft.com/office/drawing/2014/main" id="{38CB475B-9B74-4CD5-BFB6-0DC1ED5D1D82}"/>
              </a:ext>
            </a:extLst>
          </p:cNvPr>
          <p:cNvSpPr>
            <a:spLocks noGrp="1"/>
          </p:cNvSpPr>
          <p:nvPr>
            <p:ph type="body" sz="quarter" idx="13" hasCustomPrompt="1"/>
          </p:nvPr>
        </p:nvSpPr>
        <p:spPr>
          <a:xfrm>
            <a:off x="248444" y="3139197"/>
            <a:ext cx="8222656" cy="369091"/>
          </a:xfrm>
        </p:spPr>
        <p:txBody>
          <a:bodyPr tIns="36000"/>
          <a:lstStyle>
            <a:lvl1pPr>
              <a:defRPr sz="2200" cap="all" baseline="0">
                <a:solidFill>
                  <a:schemeClr val="tx1"/>
                </a:solidFill>
              </a:defRPr>
            </a:lvl1pPr>
            <a:lvl2pPr marL="0" indent="0">
              <a:buNone/>
              <a:defRPr/>
            </a:lvl2pPr>
          </a:lstStyle>
          <a:p>
            <a:pPr lvl="0"/>
            <a:r>
              <a:rPr lang="en-US" dirty="0"/>
              <a:t>Enter subtitle here</a:t>
            </a:r>
          </a:p>
        </p:txBody>
      </p:sp>
      <p:sp>
        <p:nvSpPr>
          <p:cNvPr id="11" name="Text Placeholder 9">
            <a:extLst>
              <a:ext uri="{FF2B5EF4-FFF2-40B4-BE49-F238E27FC236}">
                <a16:creationId xmlns:a16="http://schemas.microsoft.com/office/drawing/2014/main" id="{FFCF2CB2-CAC7-4F6B-B22C-B8D82686515D}"/>
              </a:ext>
            </a:extLst>
          </p:cNvPr>
          <p:cNvSpPr>
            <a:spLocks noGrp="1"/>
          </p:cNvSpPr>
          <p:nvPr>
            <p:ph type="body" sz="quarter" idx="15" hasCustomPrompt="1"/>
          </p:nvPr>
        </p:nvSpPr>
        <p:spPr>
          <a:xfrm>
            <a:off x="4889500" y="5017294"/>
            <a:ext cx="7302500" cy="369091"/>
          </a:xfrm>
          <a:solidFill>
            <a:schemeClr val="accent4"/>
          </a:solidFill>
        </p:spPr>
        <p:txBody>
          <a:bodyPr wrap="square" lIns="324000" tIns="0" rIns="324000" bIns="0" anchor="ctr">
            <a:normAutofit/>
          </a:bodyPr>
          <a:lstStyle>
            <a:lvl1pPr>
              <a:lnSpc>
                <a:spcPct val="110000"/>
              </a:lnSpc>
              <a:defRPr sz="2000" cap="all" baseline="0">
                <a:latin typeface="+mj-lt"/>
              </a:defRPr>
            </a:lvl1pPr>
            <a:lvl2pPr marL="0" indent="0">
              <a:buNone/>
              <a:defRPr cap="all" baseline="0">
                <a:latin typeface="+mj-lt"/>
              </a:defRPr>
            </a:lvl2pPr>
          </a:lstStyle>
          <a:p>
            <a:pPr lvl="0"/>
            <a:r>
              <a:rPr lang="en-US" dirty="0"/>
              <a:t>Enter position here</a:t>
            </a:r>
          </a:p>
        </p:txBody>
      </p:sp>
      <p:pic>
        <p:nvPicPr>
          <p:cNvPr id="16" name="Picture 15">
            <a:extLst>
              <a:ext uri="{FF2B5EF4-FFF2-40B4-BE49-F238E27FC236}">
                <a16:creationId xmlns:a16="http://schemas.microsoft.com/office/drawing/2014/main" id="{2525B6B0-E315-4C5C-9A4D-33C25F5A0B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4511" y="372503"/>
            <a:ext cx="1129189" cy="1129189"/>
          </a:xfrm>
          <a:prstGeom prst="rect">
            <a:avLst/>
          </a:prstGeom>
        </p:spPr>
      </p:pic>
      <p:grpSp>
        <p:nvGrpSpPr>
          <p:cNvPr id="9" name="Group 8">
            <a:extLst>
              <a:ext uri="{FF2B5EF4-FFF2-40B4-BE49-F238E27FC236}">
                <a16:creationId xmlns:a16="http://schemas.microsoft.com/office/drawing/2014/main" id="{1D573207-F18E-4B85-955D-9F29BEEF30BE}"/>
              </a:ext>
            </a:extLst>
          </p:cNvPr>
          <p:cNvGrpSpPr/>
          <p:nvPr userDrawn="1"/>
        </p:nvGrpSpPr>
        <p:grpSpPr>
          <a:xfrm>
            <a:off x="-3553482" y="0"/>
            <a:ext cx="3507558" cy="4930218"/>
            <a:chOff x="3977323" y="1216058"/>
            <a:chExt cx="3507558" cy="4930218"/>
          </a:xfrm>
          <a:solidFill>
            <a:schemeClr val="tx1"/>
          </a:solidFill>
        </p:grpSpPr>
        <p:grpSp>
          <p:nvGrpSpPr>
            <p:cNvPr id="12" name="Group 11">
              <a:extLst>
                <a:ext uri="{FF2B5EF4-FFF2-40B4-BE49-F238E27FC236}">
                  <a16:creationId xmlns:a16="http://schemas.microsoft.com/office/drawing/2014/main" id="{8F8A5966-9298-41B7-8098-F88FB8E1B281}"/>
                </a:ext>
              </a:extLst>
            </p:cNvPr>
            <p:cNvGrpSpPr/>
            <p:nvPr/>
          </p:nvGrpSpPr>
          <p:grpSpPr>
            <a:xfrm>
              <a:off x="3977323" y="1216058"/>
              <a:ext cx="3507558" cy="4930218"/>
              <a:chOff x="838199" y="1150070"/>
              <a:chExt cx="3507558" cy="4930218"/>
            </a:xfrm>
            <a:grpFill/>
          </p:grpSpPr>
          <p:sp>
            <p:nvSpPr>
              <p:cNvPr id="17" name="Rectangle 16">
                <a:extLst>
                  <a:ext uri="{FF2B5EF4-FFF2-40B4-BE49-F238E27FC236}">
                    <a16:creationId xmlns:a16="http://schemas.microsoft.com/office/drawing/2014/main" id="{68ECEC3F-AB22-414D-A6FE-57430B23267C}"/>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ED8E74F2-C4D3-4991-AB7D-66270C3A75A4}"/>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9" name="Rectangle 18">
                <a:extLst>
                  <a:ext uri="{FF2B5EF4-FFF2-40B4-BE49-F238E27FC236}">
                    <a16:creationId xmlns:a16="http://schemas.microsoft.com/office/drawing/2014/main" id="{273C3AD4-C60E-4A96-8612-0B265D10CEA2}"/>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0" name="TextBox 19">
                <a:extLst>
                  <a:ext uri="{FF2B5EF4-FFF2-40B4-BE49-F238E27FC236}">
                    <a16:creationId xmlns:a16="http://schemas.microsoft.com/office/drawing/2014/main" id="{9FE7FAE9-7C16-45AC-B64C-F156066BE72B}"/>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1" name="TextBox 20">
                <a:extLst>
                  <a:ext uri="{FF2B5EF4-FFF2-40B4-BE49-F238E27FC236}">
                    <a16:creationId xmlns:a16="http://schemas.microsoft.com/office/drawing/2014/main" id="{366D2D97-B321-4F61-898A-4D514E434850}"/>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2" name="TextBox 21">
                <a:extLst>
                  <a:ext uri="{FF2B5EF4-FFF2-40B4-BE49-F238E27FC236}">
                    <a16:creationId xmlns:a16="http://schemas.microsoft.com/office/drawing/2014/main" id="{C036B266-87EA-4F9E-801F-DBC0047896CE}"/>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3" name="TextBox 22">
                <a:extLst>
                  <a:ext uri="{FF2B5EF4-FFF2-40B4-BE49-F238E27FC236}">
                    <a16:creationId xmlns:a16="http://schemas.microsoft.com/office/drawing/2014/main" id="{5EA72115-E5FA-47CA-B845-E8C00070B94C}"/>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4" name="TextBox 23">
                <a:extLst>
                  <a:ext uri="{FF2B5EF4-FFF2-40B4-BE49-F238E27FC236}">
                    <a16:creationId xmlns:a16="http://schemas.microsoft.com/office/drawing/2014/main" id="{D47EC33F-6925-4F63-BD39-8E184F437848}"/>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5" name="TextBox 24">
                <a:extLst>
                  <a:ext uri="{FF2B5EF4-FFF2-40B4-BE49-F238E27FC236}">
                    <a16:creationId xmlns:a16="http://schemas.microsoft.com/office/drawing/2014/main" id="{22F9235E-1B40-49F7-9836-F89238D4CAE9}"/>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3" name="Rectangle 12">
              <a:extLst>
                <a:ext uri="{FF2B5EF4-FFF2-40B4-BE49-F238E27FC236}">
                  <a16:creationId xmlns:a16="http://schemas.microsoft.com/office/drawing/2014/main" id="{667BB5D4-34F1-48E1-B040-E958C60247E7}"/>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14" name="Rectangle 13">
              <a:extLst>
                <a:ext uri="{FF2B5EF4-FFF2-40B4-BE49-F238E27FC236}">
                  <a16:creationId xmlns:a16="http://schemas.microsoft.com/office/drawing/2014/main" id="{FC310E89-B268-4646-94D9-DE0CE2AF60B3}"/>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grpSp>
        <p:nvGrpSpPr>
          <p:cNvPr id="26" name="Group 25">
            <a:extLst>
              <a:ext uri="{FF2B5EF4-FFF2-40B4-BE49-F238E27FC236}">
                <a16:creationId xmlns:a16="http://schemas.microsoft.com/office/drawing/2014/main" id="{092C8BB8-8EB5-463D-8891-D9FBE9DF7AC5}"/>
              </a:ext>
            </a:extLst>
          </p:cNvPr>
          <p:cNvGrpSpPr/>
          <p:nvPr userDrawn="1"/>
        </p:nvGrpSpPr>
        <p:grpSpPr>
          <a:xfrm>
            <a:off x="-3553482" y="5002729"/>
            <a:ext cx="3507559" cy="4303196"/>
            <a:chOff x="838198" y="1150070"/>
            <a:chExt cx="3507559" cy="4303196"/>
          </a:xfrm>
        </p:grpSpPr>
        <p:sp>
          <p:nvSpPr>
            <p:cNvPr id="27" name="Rectangle 26">
              <a:extLst>
                <a:ext uri="{FF2B5EF4-FFF2-40B4-BE49-F238E27FC236}">
                  <a16:creationId xmlns:a16="http://schemas.microsoft.com/office/drawing/2014/main" id="{485B4081-FECC-48AF-85C0-F27088C9C9BF}"/>
                </a:ext>
              </a:extLst>
            </p:cNvPr>
            <p:cNvSpPr/>
            <p:nvPr/>
          </p:nvSpPr>
          <p:spPr>
            <a:xfrm>
              <a:off x="838200" y="1150070"/>
              <a:ext cx="3507557" cy="430319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8" name="TextBox 27">
              <a:extLst>
                <a:ext uri="{FF2B5EF4-FFF2-40B4-BE49-F238E27FC236}">
                  <a16:creationId xmlns:a16="http://schemas.microsoft.com/office/drawing/2014/main" id="{4F881581-BFD6-46D1-AA24-79379CB1EB0A}"/>
                </a:ext>
              </a:extLst>
            </p:cNvPr>
            <p:cNvSpPr txBox="1"/>
            <p:nvPr/>
          </p:nvSpPr>
          <p:spPr>
            <a:xfrm>
              <a:off x="838200" y="1245363"/>
              <a:ext cx="3507557" cy="369332"/>
            </a:xfrm>
            <a:prstGeom prst="rect">
              <a:avLst/>
            </a:prstGeom>
            <a:noFill/>
          </p:spPr>
          <p:txBody>
            <a:bodyPr wrap="square" lIns="0" rIns="0" rtlCol="0">
              <a:spAutoFit/>
            </a:bodyPr>
            <a:lstStyle/>
            <a:p>
              <a:pPr algn="ctr"/>
              <a:r>
                <a:rPr lang="en-GB" cap="all" baseline="0" dirty="0">
                  <a:solidFill>
                    <a:srgbClr val="333333"/>
                  </a:solidFill>
                  <a:latin typeface="+mj-lt"/>
                </a:rPr>
                <a:t>How to insert an image</a:t>
              </a:r>
            </a:p>
          </p:txBody>
        </p:sp>
        <p:sp>
          <p:nvSpPr>
            <p:cNvPr id="29" name="Rectangle 28">
              <a:extLst>
                <a:ext uri="{FF2B5EF4-FFF2-40B4-BE49-F238E27FC236}">
                  <a16:creationId xmlns:a16="http://schemas.microsoft.com/office/drawing/2014/main" id="{E577B116-1E69-4903-A065-565CC9FCCB1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0" name="TextBox 29">
              <a:extLst>
                <a:ext uri="{FF2B5EF4-FFF2-40B4-BE49-F238E27FC236}">
                  <a16:creationId xmlns:a16="http://schemas.microsoft.com/office/drawing/2014/main" id="{094B489C-0A43-447A-99BB-DFF6AE03E485}"/>
                </a:ext>
              </a:extLst>
            </p:cNvPr>
            <p:cNvSpPr txBox="1"/>
            <p:nvPr/>
          </p:nvSpPr>
          <p:spPr>
            <a:xfrm>
              <a:off x="838200" y="17916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1" name="TextBox 30">
              <a:extLst>
                <a:ext uri="{FF2B5EF4-FFF2-40B4-BE49-F238E27FC236}">
                  <a16:creationId xmlns:a16="http://schemas.microsoft.com/office/drawing/2014/main" id="{11F27F2A-B0EF-409B-A3F5-C1DFA5EBE5BD}"/>
                </a:ext>
              </a:extLst>
            </p:cNvPr>
            <p:cNvSpPr txBox="1"/>
            <p:nvPr/>
          </p:nvSpPr>
          <p:spPr>
            <a:xfrm>
              <a:off x="838199" y="254601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2" name="TextBox 31">
              <a:extLst>
                <a:ext uri="{FF2B5EF4-FFF2-40B4-BE49-F238E27FC236}">
                  <a16:creationId xmlns:a16="http://schemas.microsoft.com/office/drawing/2014/main" id="{1F505F29-72A1-4355-906E-1FC448F89C5A}"/>
                </a:ext>
              </a:extLst>
            </p:cNvPr>
            <p:cNvSpPr txBox="1"/>
            <p:nvPr/>
          </p:nvSpPr>
          <p:spPr>
            <a:xfrm>
              <a:off x="838198" y="3093134"/>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3" name="TextBox 32">
              <a:extLst>
                <a:ext uri="{FF2B5EF4-FFF2-40B4-BE49-F238E27FC236}">
                  <a16:creationId xmlns:a16="http://schemas.microsoft.com/office/drawing/2014/main" id="{A0A2C5F4-37CF-4F51-BD84-027D06A06ADE}"/>
                </a:ext>
              </a:extLst>
            </p:cNvPr>
            <p:cNvSpPr txBox="1"/>
            <p:nvPr/>
          </p:nvSpPr>
          <p:spPr>
            <a:xfrm>
              <a:off x="838199" y="427655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4" name="TextBox 33">
              <a:extLst>
                <a:ext uri="{FF2B5EF4-FFF2-40B4-BE49-F238E27FC236}">
                  <a16:creationId xmlns:a16="http://schemas.microsoft.com/office/drawing/2014/main" id="{34445452-66D2-4E81-BC8C-C3F3F4240BBD}"/>
                </a:ext>
              </a:extLst>
            </p:cNvPr>
            <p:cNvSpPr txBox="1"/>
            <p:nvPr/>
          </p:nvSpPr>
          <p:spPr>
            <a:xfrm>
              <a:off x="838199" y="483038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4" name="Text Placeholder 3">
            <a:extLst>
              <a:ext uri="{FF2B5EF4-FFF2-40B4-BE49-F238E27FC236}">
                <a16:creationId xmlns:a16="http://schemas.microsoft.com/office/drawing/2014/main" id="{9163A241-7E4F-41DE-89B1-E52308354A7A}"/>
              </a:ext>
            </a:extLst>
          </p:cNvPr>
          <p:cNvSpPr>
            <a:spLocks noGrp="1"/>
          </p:cNvSpPr>
          <p:nvPr>
            <p:ph type="body" sz="quarter" idx="16" hasCustomPrompt="1"/>
          </p:nvPr>
        </p:nvSpPr>
        <p:spPr>
          <a:xfrm>
            <a:off x="0" y="4490651"/>
            <a:ext cx="8471100" cy="526643"/>
          </a:xfrm>
          <a:solidFill>
            <a:schemeClr val="accent1"/>
          </a:solidFill>
        </p:spPr>
        <p:txBody>
          <a:bodyPr wrap="square" lIns="324000" tIns="0" rIns="324000" bIns="0" anchor="ctr">
            <a:normAutofit/>
          </a:bodyPr>
          <a:lstStyle>
            <a:lvl1pPr algn="r">
              <a:lnSpc>
                <a:spcPct val="110000"/>
              </a:lnSpc>
              <a:defRPr sz="36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name here</a:t>
            </a:r>
          </a:p>
        </p:txBody>
      </p:sp>
    </p:spTree>
    <p:extLst>
      <p:ext uri="{BB962C8B-B14F-4D97-AF65-F5344CB8AC3E}">
        <p14:creationId xmlns:p14="http://schemas.microsoft.com/office/powerpoint/2010/main" val="17680540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amp; Half Text w/Bullet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0363" y="1039111"/>
            <a:ext cx="3969944" cy="715336"/>
          </a:xfrm>
          <a:solidFill>
            <a:schemeClr val="accent3"/>
          </a:solidFill>
        </p:spPr>
        <p:txBody>
          <a:bodyPr wrap="none" lIns="320400" tIns="172800" rIns="252000" bIns="36000" anchor="ctr">
            <a:spAutoFit/>
          </a:bodyPr>
          <a:lstStyle>
            <a:lvl1pPr>
              <a:lnSpc>
                <a:spcPct val="80000"/>
              </a:lnSpc>
              <a:defRPr sz="4000" cap="all" baseline="0">
                <a:solidFill>
                  <a:schemeClr val="bg1"/>
                </a:solidFill>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06504E13-074B-4FE0-B3C4-EF93D446D0A1}"/>
              </a:ext>
            </a:extLst>
          </p:cNvPr>
          <p:cNvSpPr>
            <a:spLocks noGrp="1"/>
          </p:cNvSpPr>
          <p:nvPr>
            <p:ph type="body" sz="quarter" idx="14" hasCustomPrompt="1"/>
          </p:nvPr>
        </p:nvSpPr>
        <p:spPr>
          <a:xfrm>
            <a:off x="607220" y="2051050"/>
            <a:ext cx="5063160" cy="281333"/>
          </a:xfrm>
        </p:spPr>
        <p:txBody>
          <a:bodyPr/>
          <a:lstStyle>
            <a:lvl1pPr>
              <a:lnSpc>
                <a:spcPct val="80000"/>
              </a:lnSpc>
              <a:defRPr cap="all" baseline="0">
                <a:solidFill>
                  <a:schemeClr val="accent4"/>
                </a:solidFill>
                <a:latin typeface="+mj-lt"/>
              </a:defRPr>
            </a:lvl1pPr>
            <a:lvl2pPr marL="0" indent="0">
              <a:buNone/>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subtitle here</a:t>
            </a:r>
          </a:p>
        </p:txBody>
      </p:sp>
      <p:sp>
        <p:nvSpPr>
          <p:cNvPr id="13" name="Text Placeholder 12">
            <a:extLst>
              <a:ext uri="{FF2B5EF4-FFF2-40B4-BE49-F238E27FC236}">
                <a16:creationId xmlns:a16="http://schemas.microsoft.com/office/drawing/2014/main" id="{AF8D4368-E220-4438-B7F9-5CB42F428325}"/>
              </a:ext>
            </a:extLst>
          </p:cNvPr>
          <p:cNvSpPr>
            <a:spLocks noGrp="1"/>
          </p:cNvSpPr>
          <p:nvPr>
            <p:ph type="body" sz="quarter" idx="15" hasCustomPrompt="1"/>
          </p:nvPr>
        </p:nvSpPr>
        <p:spPr>
          <a:xfrm>
            <a:off x="607220" y="2445303"/>
            <a:ext cx="5063160" cy="3438661"/>
          </a:xfrm>
        </p:spPr>
        <p:txBody>
          <a:bodyPr lIns="93600"/>
          <a:lstStyle>
            <a:lvl1pPr marL="180975" indent="-180975">
              <a:buClr>
                <a:schemeClr val="accent2"/>
              </a:buClr>
              <a:buFont typeface="Wingdings" panose="05000000000000000000" pitchFamily="2" charset="2"/>
              <a:buChar char="§"/>
              <a:defRPr sz="1600">
                <a:solidFill>
                  <a:schemeClr val="tx1"/>
                </a:solidFill>
              </a:defRPr>
            </a:lvl1pPr>
            <a:lvl2pPr marL="266700" indent="-176213">
              <a:defRPr sz="1400">
                <a:solidFill>
                  <a:schemeClr val="tx1"/>
                </a:solidFill>
              </a:defRPr>
            </a:lvl2pPr>
            <a:lvl3pPr marL="357188" indent="-176213">
              <a:defRPr sz="1200">
                <a:solidFill>
                  <a:schemeClr val="tx1"/>
                </a:solidFill>
              </a:defRPr>
            </a:lvl3pPr>
            <a:lvl4pPr marL="447675" indent="-180975">
              <a:defRPr sz="1100">
                <a:solidFill>
                  <a:schemeClr val="tx1"/>
                </a:solidFill>
              </a:defRPr>
            </a:lvl4pPr>
            <a:lvl5pPr marL="538163" indent="-180975">
              <a:defRPr sz="1100">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9">
            <a:extLst>
              <a:ext uri="{FF2B5EF4-FFF2-40B4-BE49-F238E27FC236}">
                <a16:creationId xmlns:a16="http://schemas.microsoft.com/office/drawing/2014/main" id="{A2029BD9-DECB-4A35-869E-57CA0993CCF7}"/>
              </a:ext>
            </a:extLst>
          </p:cNvPr>
          <p:cNvSpPr>
            <a:spLocks noGrp="1"/>
          </p:cNvSpPr>
          <p:nvPr>
            <p:ph type="body" sz="quarter" idx="16" hasCustomPrompt="1"/>
          </p:nvPr>
        </p:nvSpPr>
        <p:spPr>
          <a:xfrm>
            <a:off x="6319836" y="2051050"/>
            <a:ext cx="5063160" cy="281333"/>
          </a:xfrm>
        </p:spPr>
        <p:txBody>
          <a:bodyPr/>
          <a:lstStyle>
            <a:lvl1pPr>
              <a:lnSpc>
                <a:spcPct val="80000"/>
              </a:lnSpc>
              <a:defRPr cap="all" baseline="0">
                <a:solidFill>
                  <a:schemeClr val="accent4"/>
                </a:solidFill>
                <a:latin typeface="+mj-lt"/>
              </a:defRPr>
            </a:lvl1pPr>
            <a:lvl2pPr marL="0" indent="0">
              <a:buNone/>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subtitle here</a:t>
            </a:r>
          </a:p>
        </p:txBody>
      </p:sp>
      <p:sp>
        <p:nvSpPr>
          <p:cNvPr id="15" name="Text Placeholder 12">
            <a:extLst>
              <a:ext uri="{FF2B5EF4-FFF2-40B4-BE49-F238E27FC236}">
                <a16:creationId xmlns:a16="http://schemas.microsoft.com/office/drawing/2014/main" id="{656B4E71-CD70-4EE2-89E6-B61709BFB1A0}"/>
              </a:ext>
            </a:extLst>
          </p:cNvPr>
          <p:cNvSpPr>
            <a:spLocks noGrp="1"/>
          </p:cNvSpPr>
          <p:nvPr>
            <p:ph type="body" sz="quarter" idx="17" hasCustomPrompt="1"/>
          </p:nvPr>
        </p:nvSpPr>
        <p:spPr>
          <a:xfrm>
            <a:off x="6319836" y="2445303"/>
            <a:ext cx="5063160" cy="3438661"/>
          </a:xfrm>
        </p:spPr>
        <p:txBody>
          <a:bodyPr lIns="93600"/>
          <a:lstStyle>
            <a:lvl1pPr marL="180975" indent="-180975">
              <a:buClr>
                <a:schemeClr val="accent2"/>
              </a:buClr>
              <a:buFont typeface="Wingdings" panose="05000000000000000000" pitchFamily="2" charset="2"/>
              <a:buChar char="§"/>
              <a:defRPr sz="1600">
                <a:solidFill>
                  <a:schemeClr val="tx1"/>
                </a:solidFill>
              </a:defRPr>
            </a:lvl1pPr>
            <a:lvl2pPr marL="266700" indent="-176213">
              <a:defRPr sz="1400">
                <a:solidFill>
                  <a:schemeClr val="tx1"/>
                </a:solidFill>
              </a:defRPr>
            </a:lvl2pPr>
            <a:lvl3pPr marL="357188" indent="-176213">
              <a:defRPr sz="1200">
                <a:solidFill>
                  <a:schemeClr val="tx1"/>
                </a:solidFill>
              </a:defRPr>
            </a:lvl3pPr>
            <a:lvl4pPr marL="447675" indent="-180975">
              <a:defRPr sz="1100">
                <a:solidFill>
                  <a:schemeClr val="tx1"/>
                </a:solidFill>
              </a:defRPr>
            </a:lvl4pPr>
            <a:lvl5pPr marL="538163" indent="-180975">
              <a:defRPr sz="1100">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326669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har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11" name="Chart Placeholder 10">
            <a:extLst>
              <a:ext uri="{FF2B5EF4-FFF2-40B4-BE49-F238E27FC236}">
                <a16:creationId xmlns:a16="http://schemas.microsoft.com/office/drawing/2014/main" id="{5EB51C61-5E7F-4097-83C9-8A24F1862F09}"/>
              </a:ext>
            </a:extLst>
          </p:cNvPr>
          <p:cNvSpPr>
            <a:spLocks noGrp="1"/>
          </p:cNvSpPr>
          <p:nvPr>
            <p:ph type="chart" sz="quarter" idx="13"/>
          </p:nvPr>
        </p:nvSpPr>
        <p:spPr>
          <a:xfrm>
            <a:off x="1415000" y="1656000"/>
            <a:ext cx="9360475" cy="4657249"/>
          </a:xfrm>
        </p:spPr>
        <p:txBody>
          <a:bodyPr anchor="ctr" anchorCtr="1"/>
          <a:lstStyle>
            <a:lvl1pPr algn="ctr">
              <a:defRPr b="0">
                <a:solidFill>
                  <a:schemeClr val="tx1"/>
                </a:solidFill>
              </a:defRPr>
            </a:lvl1pPr>
          </a:lstStyle>
          <a:p>
            <a:r>
              <a:rPr lang="en-US"/>
              <a:t>Click icon to add chart</a:t>
            </a:r>
            <a:endParaRPr lang="en-GB" dirty="0"/>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394487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hart Multi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467400" y="403225"/>
            <a:ext cx="11257200" cy="461665"/>
          </a:xfrm>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10" name="Text Placeholder 9">
            <a:extLst>
              <a:ext uri="{FF2B5EF4-FFF2-40B4-BE49-F238E27FC236}">
                <a16:creationId xmlns:a16="http://schemas.microsoft.com/office/drawing/2014/main" id="{CCAC53E1-F0E6-4F9F-9E0D-AB6CE58628D6}"/>
              </a:ext>
            </a:extLst>
          </p:cNvPr>
          <p:cNvSpPr>
            <a:spLocks noGrp="1"/>
          </p:cNvSpPr>
          <p:nvPr>
            <p:ph type="body" sz="quarter" idx="13"/>
          </p:nvPr>
        </p:nvSpPr>
        <p:spPr>
          <a:xfrm>
            <a:off x="467400" y="1028815"/>
            <a:ext cx="5040000" cy="276999"/>
          </a:xfrm>
        </p:spPr>
        <p:txBody>
          <a:bodyPr>
            <a:spAutoFit/>
          </a:bodyPr>
          <a:lstStyle/>
          <a:p>
            <a:pPr lvl="0"/>
            <a:r>
              <a:rPr lang="en-US"/>
              <a:t>Click to edit Master text styles</a:t>
            </a:r>
          </a:p>
        </p:txBody>
      </p:sp>
      <p:sp>
        <p:nvSpPr>
          <p:cNvPr id="13" name="Text Placeholder 9">
            <a:extLst>
              <a:ext uri="{FF2B5EF4-FFF2-40B4-BE49-F238E27FC236}">
                <a16:creationId xmlns:a16="http://schemas.microsoft.com/office/drawing/2014/main" id="{64FFD84C-CA22-4C7E-AD77-27CC6A294113}"/>
              </a:ext>
            </a:extLst>
          </p:cNvPr>
          <p:cNvSpPr>
            <a:spLocks noGrp="1"/>
          </p:cNvSpPr>
          <p:nvPr>
            <p:ph type="body" sz="quarter" idx="14"/>
          </p:nvPr>
        </p:nvSpPr>
        <p:spPr>
          <a:xfrm>
            <a:off x="467400" y="3763046"/>
            <a:ext cx="5040000" cy="276999"/>
          </a:xfrm>
        </p:spPr>
        <p:txBody>
          <a:bodyPr>
            <a:spAutoFit/>
          </a:bodyPr>
          <a:lstStyle/>
          <a:p>
            <a:pPr lvl="0"/>
            <a:r>
              <a:rPr lang="en-US"/>
              <a:t>Click to edit Master text styles</a:t>
            </a:r>
          </a:p>
        </p:txBody>
      </p:sp>
      <p:sp>
        <p:nvSpPr>
          <p:cNvPr id="14" name="Text Placeholder 9">
            <a:extLst>
              <a:ext uri="{FF2B5EF4-FFF2-40B4-BE49-F238E27FC236}">
                <a16:creationId xmlns:a16="http://schemas.microsoft.com/office/drawing/2014/main" id="{6E348276-6FC0-487C-A9CD-17FB7A13C46A}"/>
              </a:ext>
            </a:extLst>
          </p:cNvPr>
          <p:cNvSpPr>
            <a:spLocks noGrp="1"/>
          </p:cNvSpPr>
          <p:nvPr>
            <p:ph type="body" sz="quarter" idx="15"/>
          </p:nvPr>
        </p:nvSpPr>
        <p:spPr>
          <a:xfrm>
            <a:off x="6150000" y="3763046"/>
            <a:ext cx="5040000" cy="276999"/>
          </a:xfrm>
        </p:spPr>
        <p:txBody>
          <a:bodyPr>
            <a:spAutoFit/>
          </a:bodyPr>
          <a:lstStyle/>
          <a:p>
            <a:pPr lvl="0"/>
            <a:r>
              <a:rPr lang="en-US"/>
              <a:t>Click to edit Master text styles</a:t>
            </a:r>
          </a:p>
        </p:txBody>
      </p:sp>
      <p:sp>
        <p:nvSpPr>
          <p:cNvPr id="15" name="Text Placeholder 9">
            <a:extLst>
              <a:ext uri="{FF2B5EF4-FFF2-40B4-BE49-F238E27FC236}">
                <a16:creationId xmlns:a16="http://schemas.microsoft.com/office/drawing/2014/main" id="{E31974D8-3172-4754-842C-8CF2A32EEF04}"/>
              </a:ext>
            </a:extLst>
          </p:cNvPr>
          <p:cNvSpPr>
            <a:spLocks noGrp="1"/>
          </p:cNvSpPr>
          <p:nvPr>
            <p:ph type="body" sz="quarter" idx="16"/>
          </p:nvPr>
        </p:nvSpPr>
        <p:spPr>
          <a:xfrm>
            <a:off x="6150000" y="1028815"/>
            <a:ext cx="5040000" cy="276999"/>
          </a:xfrm>
        </p:spPr>
        <p:txBody>
          <a:bodyPr>
            <a:spAutoFit/>
          </a:bodyPr>
          <a:lstStyle/>
          <a:p>
            <a:pPr lvl="0"/>
            <a:r>
              <a:rPr lang="en-US"/>
              <a:t>Click to edit Master text styles</a:t>
            </a:r>
          </a:p>
        </p:txBody>
      </p:sp>
      <p:cxnSp>
        <p:nvCxnSpPr>
          <p:cNvPr id="17" name="Straight Connector 16">
            <a:extLst>
              <a:ext uri="{FF2B5EF4-FFF2-40B4-BE49-F238E27FC236}">
                <a16:creationId xmlns:a16="http://schemas.microsoft.com/office/drawing/2014/main" id="{986D9B13-63AD-4D64-B9D1-1B4A5654F300}"/>
              </a:ext>
            </a:extLst>
          </p:cNvPr>
          <p:cNvCxnSpPr>
            <a:cxnSpLocks/>
          </p:cNvCxnSpPr>
          <p:nvPr/>
        </p:nvCxnSpPr>
        <p:spPr>
          <a:xfrm>
            <a:off x="467400" y="3644265"/>
            <a:ext cx="1123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0">
            <a:extLst>
              <a:ext uri="{FF2B5EF4-FFF2-40B4-BE49-F238E27FC236}">
                <a16:creationId xmlns:a16="http://schemas.microsoft.com/office/drawing/2014/main" id="{B3E5F970-FD45-4E0C-892F-144D97C92FCD}"/>
              </a:ext>
            </a:extLst>
          </p:cNvPr>
          <p:cNvSpPr>
            <a:spLocks noGrp="1"/>
          </p:cNvSpPr>
          <p:nvPr>
            <p:ph type="chart" sz="quarter" idx="17"/>
          </p:nvPr>
        </p:nvSpPr>
        <p:spPr>
          <a:xfrm>
            <a:off x="467400" y="1305814"/>
            <a:ext cx="5040000" cy="2219671"/>
          </a:xfrm>
        </p:spPr>
        <p:txBody>
          <a:bodyPr anchor="ctr" anchorCtr="1"/>
          <a:lstStyle>
            <a:lvl1pPr algn="ctr">
              <a:defRPr b="0">
                <a:solidFill>
                  <a:schemeClr val="tx1"/>
                </a:solidFill>
              </a:defRPr>
            </a:lvl1pPr>
          </a:lstStyle>
          <a:p>
            <a:r>
              <a:rPr lang="en-US"/>
              <a:t>Click icon to add chart</a:t>
            </a:r>
            <a:endParaRPr lang="en-GB" dirty="0"/>
          </a:p>
        </p:txBody>
      </p:sp>
      <p:sp>
        <p:nvSpPr>
          <p:cNvPr id="19" name="Chart Placeholder 10">
            <a:extLst>
              <a:ext uri="{FF2B5EF4-FFF2-40B4-BE49-F238E27FC236}">
                <a16:creationId xmlns:a16="http://schemas.microsoft.com/office/drawing/2014/main" id="{D01601E3-CCE8-485E-AA7E-F267595CBE47}"/>
              </a:ext>
            </a:extLst>
          </p:cNvPr>
          <p:cNvSpPr>
            <a:spLocks noGrp="1"/>
          </p:cNvSpPr>
          <p:nvPr>
            <p:ph type="chart" sz="quarter" idx="18"/>
          </p:nvPr>
        </p:nvSpPr>
        <p:spPr>
          <a:xfrm>
            <a:off x="6150000" y="1305814"/>
            <a:ext cx="5040000" cy="2219671"/>
          </a:xfrm>
        </p:spPr>
        <p:txBody>
          <a:bodyPr anchor="ctr" anchorCtr="1"/>
          <a:lstStyle>
            <a:lvl1pPr algn="ctr">
              <a:defRPr b="0">
                <a:solidFill>
                  <a:schemeClr val="tx1"/>
                </a:solidFill>
              </a:defRPr>
            </a:lvl1pPr>
          </a:lstStyle>
          <a:p>
            <a:r>
              <a:rPr lang="en-US"/>
              <a:t>Click icon to add chart</a:t>
            </a:r>
            <a:endParaRPr lang="en-GB" dirty="0"/>
          </a:p>
        </p:txBody>
      </p:sp>
      <p:sp>
        <p:nvSpPr>
          <p:cNvPr id="20" name="Chart Placeholder 10">
            <a:extLst>
              <a:ext uri="{FF2B5EF4-FFF2-40B4-BE49-F238E27FC236}">
                <a16:creationId xmlns:a16="http://schemas.microsoft.com/office/drawing/2014/main" id="{368949BA-0EE3-4CED-9322-9F0B73C5B090}"/>
              </a:ext>
            </a:extLst>
          </p:cNvPr>
          <p:cNvSpPr>
            <a:spLocks noGrp="1"/>
          </p:cNvSpPr>
          <p:nvPr>
            <p:ph type="chart" sz="quarter" idx="19"/>
          </p:nvPr>
        </p:nvSpPr>
        <p:spPr>
          <a:xfrm>
            <a:off x="6150000" y="4040045"/>
            <a:ext cx="5040000" cy="2219671"/>
          </a:xfrm>
        </p:spPr>
        <p:txBody>
          <a:bodyPr anchor="ctr" anchorCtr="1"/>
          <a:lstStyle>
            <a:lvl1pPr algn="ctr">
              <a:defRPr b="0">
                <a:solidFill>
                  <a:schemeClr val="tx1"/>
                </a:solidFill>
              </a:defRPr>
            </a:lvl1pPr>
          </a:lstStyle>
          <a:p>
            <a:r>
              <a:rPr lang="en-US"/>
              <a:t>Click icon to add chart</a:t>
            </a:r>
            <a:endParaRPr lang="en-GB" dirty="0"/>
          </a:p>
        </p:txBody>
      </p:sp>
      <p:sp>
        <p:nvSpPr>
          <p:cNvPr id="21" name="Chart Placeholder 10">
            <a:extLst>
              <a:ext uri="{FF2B5EF4-FFF2-40B4-BE49-F238E27FC236}">
                <a16:creationId xmlns:a16="http://schemas.microsoft.com/office/drawing/2014/main" id="{6FF67F7C-80D7-47C8-840A-104E4B92E27B}"/>
              </a:ext>
            </a:extLst>
          </p:cNvPr>
          <p:cNvSpPr>
            <a:spLocks noGrp="1"/>
          </p:cNvSpPr>
          <p:nvPr>
            <p:ph type="chart" sz="quarter" idx="20"/>
          </p:nvPr>
        </p:nvSpPr>
        <p:spPr>
          <a:xfrm>
            <a:off x="467400" y="4040045"/>
            <a:ext cx="5040000" cy="2219671"/>
          </a:xfrm>
        </p:spPr>
        <p:txBody>
          <a:bodyPr anchor="ctr" anchorCtr="1"/>
          <a:lstStyle>
            <a:lvl1pPr algn="ctr">
              <a:defRPr b="0">
                <a:solidFill>
                  <a:schemeClr val="tx1"/>
                </a:solidFill>
              </a:defRPr>
            </a:lvl1pPr>
          </a:lstStyle>
          <a:p>
            <a:r>
              <a:rPr lang="en-US"/>
              <a:t>Click icon to add chart</a:t>
            </a:r>
            <a:endParaRPr lang="en-GB" dirty="0"/>
          </a:p>
        </p:txBody>
      </p:sp>
      <p:pic>
        <p:nvPicPr>
          <p:cNvPr id="16" name="Picture 15" descr="A picture containing text&#10;&#10;Description automatically generated">
            <a:extLst>
              <a:ext uri="{FF2B5EF4-FFF2-40B4-BE49-F238E27FC236}">
                <a16:creationId xmlns:a16="http://schemas.microsoft.com/office/drawing/2014/main" id="{F869E6FD-579B-4B6E-A803-412CCC747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43787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hart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9" name="Text Placeholder 8">
            <a:extLst>
              <a:ext uri="{FF2B5EF4-FFF2-40B4-BE49-F238E27FC236}">
                <a16:creationId xmlns:a16="http://schemas.microsoft.com/office/drawing/2014/main" id="{F7466EFB-1F25-47E0-ACE2-860740D193AE}"/>
              </a:ext>
            </a:extLst>
          </p:cNvPr>
          <p:cNvSpPr>
            <a:spLocks noGrp="1"/>
          </p:cNvSpPr>
          <p:nvPr>
            <p:ph type="body" sz="quarter" idx="13"/>
          </p:nvPr>
        </p:nvSpPr>
        <p:spPr>
          <a:xfrm>
            <a:off x="467400" y="1548000"/>
            <a:ext cx="2733600" cy="4765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hart Placeholder 10">
            <a:extLst>
              <a:ext uri="{FF2B5EF4-FFF2-40B4-BE49-F238E27FC236}">
                <a16:creationId xmlns:a16="http://schemas.microsoft.com/office/drawing/2014/main" id="{2D8A279A-02B3-4761-9348-D7621E159985}"/>
              </a:ext>
            </a:extLst>
          </p:cNvPr>
          <p:cNvSpPr>
            <a:spLocks noGrp="1"/>
          </p:cNvSpPr>
          <p:nvPr>
            <p:ph type="chart" sz="quarter" idx="14"/>
          </p:nvPr>
        </p:nvSpPr>
        <p:spPr>
          <a:xfrm>
            <a:off x="3890000" y="1061999"/>
            <a:ext cx="5940000" cy="5251250"/>
          </a:xfrm>
        </p:spPr>
        <p:txBody>
          <a:bodyPr anchor="ctr" anchorCtr="1"/>
          <a:lstStyle>
            <a:lvl1pPr algn="ctr">
              <a:defRPr b="0">
                <a:solidFill>
                  <a:schemeClr val="tx1"/>
                </a:solidFill>
              </a:defRPr>
            </a:lvl1pPr>
          </a:lstStyle>
          <a:p>
            <a:r>
              <a:rPr lang="en-US"/>
              <a:t>Click icon to add chart</a:t>
            </a:r>
            <a:endParaRPr lang="en-GB" dirty="0"/>
          </a:p>
        </p:txBody>
      </p:sp>
      <p:pic>
        <p:nvPicPr>
          <p:cNvPr id="10" name="Picture 9" descr="A picture containing text&#10;&#10;Description automatically generated">
            <a:extLst>
              <a:ext uri="{FF2B5EF4-FFF2-40B4-BE49-F238E27FC236}">
                <a16:creationId xmlns:a16="http://schemas.microsoft.com/office/drawing/2014/main" id="{DC96C3B1-2BB6-4D46-BEC9-223A7436C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331249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112572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8" name="Subtitle 2">
            <a:extLst>
              <a:ext uri="{FF2B5EF4-FFF2-40B4-BE49-F238E27FC236}">
                <a16:creationId xmlns:a16="http://schemas.microsoft.com/office/drawing/2014/main" id="{2AD1E3E1-C44A-4F60-AC3E-CDAC32A78450}"/>
              </a:ext>
            </a:extLst>
          </p:cNvPr>
          <p:cNvSpPr>
            <a:spLocks noGrp="1"/>
          </p:cNvSpPr>
          <p:nvPr>
            <p:ph type="subTitle" idx="13"/>
          </p:nvPr>
        </p:nvSpPr>
        <p:spPr>
          <a:xfrm>
            <a:off x="467400" y="894730"/>
            <a:ext cx="11257200" cy="361959"/>
          </a:xfrm>
        </p:spPr>
        <p:txBody>
          <a:bodyPr>
            <a:spAutoFit/>
          </a:bodyPr>
          <a:lstStyle>
            <a:lvl1pPr marL="0" indent="0" algn="l">
              <a:lnSpc>
                <a:spcPct val="98000"/>
              </a:lnSpc>
              <a:buNone/>
              <a:defRPr sz="24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9" name="Picture 8" descr="A picture containing text&#10;&#10;Description automatically generated">
            <a:extLst>
              <a:ext uri="{FF2B5EF4-FFF2-40B4-BE49-F238E27FC236}">
                <a16:creationId xmlns:a16="http://schemas.microsoft.com/office/drawing/2014/main" id="{455490FD-927F-435A-9EB3-D739A3309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337868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p>
            <a:endParaRPr lang="en-GB" dirty="0"/>
          </a:p>
        </p:txBody>
      </p:sp>
      <p:pic>
        <p:nvPicPr>
          <p:cNvPr id="7" name="Picture 6" descr="A picture containing text&#10;&#10;Description automatically generated">
            <a:extLst>
              <a:ext uri="{FF2B5EF4-FFF2-40B4-BE49-F238E27FC236}">
                <a16:creationId xmlns:a16="http://schemas.microsoft.com/office/drawing/2014/main" id="{D3580411-17CF-4921-9320-7C68E0DA8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8" name="Subtitle 2">
            <a:extLst>
              <a:ext uri="{FF2B5EF4-FFF2-40B4-BE49-F238E27FC236}">
                <a16:creationId xmlns:a16="http://schemas.microsoft.com/office/drawing/2014/main" id="{1D47163C-EF8C-4CC5-B7D2-32B10EA854A2}"/>
              </a:ext>
            </a:extLst>
          </p:cNvPr>
          <p:cNvSpPr>
            <a:spLocks noGrp="1"/>
          </p:cNvSpPr>
          <p:nvPr>
            <p:ph type="subTitle" idx="13"/>
          </p:nvPr>
        </p:nvSpPr>
        <p:spPr>
          <a:xfrm>
            <a:off x="467400" y="894730"/>
            <a:ext cx="11257200" cy="361959"/>
          </a:xfrm>
        </p:spPr>
        <p:txBody>
          <a:bodyPr>
            <a:spAutoFit/>
          </a:bodyPr>
          <a:lstStyle>
            <a:lvl1pPr marL="0" indent="0" algn="l">
              <a:lnSpc>
                <a:spcPct val="98000"/>
              </a:lnSpc>
              <a:buNone/>
              <a:defRPr sz="24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33935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BB21C-6774-441A-84F7-1D6279DCF9DF}"/>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3" name="Footer Placeholder 2">
            <a:extLst>
              <a:ext uri="{FF2B5EF4-FFF2-40B4-BE49-F238E27FC236}">
                <a16:creationId xmlns:a16="http://schemas.microsoft.com/office/drawing/2014/main" id="{319BCAC8-3E49-4E6F-8D53-46F8C494C2A3}"/>
              </a:ext>
            </a:extLst>
          </p:cNvPr>
          <p:cNvSpPr>
            <a:spLocks noGrp="1"/>
          </p:cNvSpPr>
          <p:nvPr>
            <p:ph type="ftr" sz="quarter" idx="11"/>
          </p:nvPr>
        </p:nvSpPr>
        <p:spPr/>
        <p:txBody>
          <a:bodyPr/>
          <a:lstStyle/>
          <a:p>
            <a:endParaRPr lang="en-GB" dirty="0"/>
          </a:p>
        </p:txBody>
      </p:sp>
      <p:pic>
        <p:nvPicPr>
          <p:cNvPr id="6" name="Picture 5" descr="A picture containing text&#10;&#10;Description automatically generated">
            <a:extLst>
              <a:ext uri="{FF2B5EF4-FFF2-40B4-BE49-F238E27FC236}">
                <a16:creationId xmlns:a16="http://schemas.microsoft.com/office/drawing/2014/main" id="{A4130933-F0CA-451A-9601-ACDFE5EAB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5142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Video">
    <p:bg>
      <p:bgPr>
        <a:solidFill>
          <a:schemeClr val="bg1"/>
        </a:solidFill>
        <a:effectLst/>
      </p:bgPr>
    </p:bg>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D124BC87-93AD-4496-A2CB-8AA16B406C6C}"/>
              </a:ext>
            </a:extLst>
          </p:cNvPr>
          <p:cNvSpPr>
            <a:spLocks noGrp="1"/>
          </p:cNvSpPr>
          <p:nvPr>
            <p:ph type="media" sz="quarter" idx="11"/>
          </p:nvPr>
        </p:nvSpPr>
        <p:spPr>
          <a:xfrm>
            <a:off x="0" y="0"/>
            <a:ext cx="12192000" cy="6858000"/>
          </a:xfrm>
          <a:noFill/>
        </p:spPr>
        <p:txBody>
          <a:bodyPr anchor="ctr" anchorCtr="1"/>
          <a:lstStyle>
            <a:lvl1pPr algn="ctr">
              <a:defRPr b="0">
                <a:solidFill>
                  <a:schemeClr val="tx1"/>
                </a:solidFill>
              </a:defRPr>
            </a:lvl1pPr>
          </a:lstStyle>
          <a:p>
            <a:r>
              <a:rPr lang="en-US"/>
              <a:t>Click icon to add media</a:t>
            </a:r>
            <a:endParaRPr lang="en-GB"/>
          </a:p>
        </p:txBody>
      </p:sp>
      <p:sp>
        <p:nvSpPr>
          <p:cNvPr id="7" name="Title 6">
            <a:extLst>
              <a:ext uri="{FF2B5EF4-FFF2-40B4-BE49-F238E27FC236}">
                <a16:creationId xmlns:a16="http://schemas.microsoft.com/office/drawing/2014/main" id="{1D283790-747A-43E4-95E0-9ED2A7EF3E2E}"/>
              </a:ext>
            </a:extLst>
          </p:cNvPr>
          <p:cNvSpPr>
            <a:spLocks noGrp="1"/>
          </p:cNvSpPr>
          <p:nvPr>
            <p:ph type="title"/>
          </p:nvPr>
        </p:nvSpPr>
        <p:spPr>
          <a:xfrm>
            <a:off x="467400" y="385445"/>
            <a:ext cx="11257200" cy="614014"/>
          </a:xfrm>
        </p:spPr>
        <p:txBody>
          <a:bodyPr/>
          <a:lstStyle>
            <a:lvl1pPr>
              <a:lnSpc>
                <a:spcPct val="95000"/>
              </a:lnSpc>
              <a:defRPr sz="4200">
                <a:solidFill>
                  <a:schemeClr val="accent2"/>
                </a:solidFill>
              </a:defRPr>
            </a:lvl1pPr>
          </a:lstStyle>
          <a:p>
            <a:r>
              <a:rPr lang="en-US"/>
              <a:t>Click to edit Master title style</a:t>
            </a:r>
            <a:endParaRPr lang="en-GB" dirty="0"/>
          </a:p>
        </p:txBody>
      </p:sp>
    </p:spTree>
    <p:extLst>
      <p:ext uri="{BB962C8B-B14F-4D97-AF65-F5344CB8AC3E}">
        <p14:creationId xmlns:p14="http://schemas.microsoft.com/office/powerpoint/2010/main" val="66938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Section Divider A">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BDE0F0C7-32AA-45FD-BFFD-076D31E84096}"/>
              </a:ext>
            </a:extLst>
          </p:cNvPr>
          <p:cNvSpPr>
            <a:spLocks noGrp="1"/>
          </p:cNvSpPr>
          <p:nvPr>
            <p:ph type="pic" sz="quarter" idx="14"/>
          </p:nvPr>
        </p:nvSpPr>
        <p:spPr>
          <a:xfrm>
            <a:off x="484800" y="0"/>
            <a:ext cx="11707200" cy="6580800"/>
          </a:xfrm>
          <a:custGeom>
            <a:avLst/>
            <a:gdLst>
              <a:gd name="connsiteX0" fmla="*/ 40009 w 11707200"/>
              <a:gd name="connsiteY0" fmla="*/ 0 h 6580800"/>
              <a:gd name="connsiteX1" fmla="*/ 11707200 w 11707200"/>
              <a:gd name="connsiteY1" fmla="*/ 0 h 6580800"/>
              <a:gd name="connsiteX2" fmla="*/ 11707200 w 11707200"/>
              <a:gd name="connsiteY2" fmla="*/ 6580800 h 6580800"/>
              <a:gd name="connsiteX3" fmla="*/ 5930759 w 11707200"/>
              <a:gd name="connsiteY3" fmla="*/ 6580800 h 6580800"/>
              <a:gd name="connsiteX4" fmla="*/ 0 w 11707200"/>
              <a:gd name="connsiteY4" fmla="*/ 690660 h 6580800"/>
              <a:gd name="connsiteX5" fmla="*/ 40009 w 11707200"/>
              <a:gd name="connsiteY5" fmla="*/ 0 h 65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7200" h="6580800">
                <a:moveTo>
                  <a:pt x="40009" y="0"/>
                </a:moveTo>
                <a:lnTo>
                  <a:pt x="11707200" y="0"/>
                </a:lnTo>
                <a:lnTo>
                  <a:pt x="11707200" y="6580800"/>
                </a:lnTo>
                <a:lnTo>
                  <a:pt x="5930759" y="6580800"/>
                </a:lnTo>
                <a:cubicBezTo>
                  <a:pt x="2654839" y="6580800"/>
                  <a:pt x="0" y="3942955"/>
                  <a:pt x="0" y="690660"/>
                </a:cubicBezTo>
                <a:cubicBezTo>
                  <a:pt x="0" y="457265"/>
                  <a:pt x="13336" y="226727"/>
                  <a:pt x="40009"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pic>
        <p:nvPicPr>
          <p:cNvPr id="8" name="Picture 7" descr="A picture containing text&#10;&#10;Description automatically generated">
            <a:extLst>
              <a:ext uri="{FF2B5EF4-FFF2-40B4-BE49-F238E27FC236}">
                <a16:creationId xmlns:a16="http://schemas.microsoft.com/office/drawing/2014/main" id="{7699D567-E2C9-4590-807E-19FC8DC80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9" name="Title 1">
            <a:extLst>
              <a:ext uri="{FF2B5EF4-FFF2-40B4-BE49-F238E27FC236}">
                <a16:creationId xmlns:a16="http://schemas.microsoft.com/office/drawing/2014/main" id="{C71264A2-DBC4-4BC4-8886-B0A4F8A75077}"/>
              </a:ext>
            </a:extLst>
          </p:cNvPr>
          <p:cNvSpPr>
            <a:spLocks noGrp="1"/>
          </p:cNvSpPr>
          <p:nvPr>
            <p:ph type="title" hasCustomPrompt="1"/>
          </p:nvPr>
        </p:nvSpPr>
        <p:spPr>
          <a:xfrm>
            <a:off x="6288978" y="3202999"/>
            <a:ext cx="5453021" cy="1042721"/>
          </a:xfrm>
        </p:spPr>
        <p:txBody>
          <a:bodyPr anchor="t" anchorCtr="0"/>
          <a:lstStyle>
            <a:lvl1pPr>
              <a:lnSpc>
                <a:spcPct val="88000"/>
              </a:lnSpc>
              <a:defRPr sz="7700">
                <a:solidFill>
                  <a:schemeClr val="bg1"/>
                </a:solidFill>
              </a:defRPr>
            </a:lvl1pPr>
          </a:lstStyle>
          <a:p>
            <a:r>
              <a:rPr lang="en-US" dirty="0"/>
              <a:t>Add title</a:t>
            </a:r>
            <a:endParaRPr lang="en-GB" dirty="0"/>
          </a:p>
        </p:txBody>
      </p:sp>
    </p:spTree>
    <p:extLst>
      <p:ext uri="{BB962C8B-B14F-4D97-AF65-F5344CB8AC3E}">
        <p14:creationId xmlns:p14="http://schemas.microsoft.com/office/powerpoint/2010/main" val="288385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ection 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12" name="Title 1">
            <a:extLst>
              <a:ext uri="{FF2B5EF4-FFF2-40B4-BE49-F238E27FC236}">
                <a16:creationId xmlns:a16="http://schemas.microsoft.com/office/drawing/2014/main" id="{8CF8149D-7880-4BA3-A2B1-729D878D6D15}"/>
              </a:ext>
            </a:extLst>
          </p:cNvPr>
          <p:cNvSpPr>
            <a:spLocks noGrp="1"/>
          </p:cNvSpPr>
          <p:nvPr>
            <p:ph type="title" hasCustomPrompt="1"/>
          </p:nvPr>
        </p:nvSpPr>
        <p:spPr>
          <a:xfrm>
            <a:off x="6288978" y="3202999"/>
            <a:ext cx="5453021" cy="1042721"/>
          </a:xfrm>
        </p:spPr>
        <p:txBody>
          <a:bodyPr anchor="t" anchorCtr="0"/>
          <a:lstStyle>
            <a:lvl1pPr>
              <a:lnSpc>
                <a:spcPct val="88000"/>
              </a:lnSpc>
              <a:defRPr sz="7700">
                <a:solidFill>
                  <a:schemeClr val="accent2"/>
                </a:solidFill>
              </a:defRPr>
            </a:lvl1pPr>
          </a:lstStyle>
          <a:p>
            <a:r>
              <a:rPr lang="en-US" dirty="0"/>
              <a:t>Add title</a:t>
            </a:r>
            <a:endParaRPr lang="en-GB" dirty="0"/>
          </a:p>
        </p:txBody>
      </p:sp>
    </p:spTree>
    <p:extLst>
      <p:ext uri="{BB962C8B-B14F-4D97-AF65-F5344CB8AC3E}">
        <p14:creationId xmlns:p14="http://schemas.microsoft.com/office/powerpoint/2010/main" val="131351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eam A (USE COLOR PICTUR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cxnSp>
        <p:nvCxnSpPr>
          <p:cNvPr id="10" name="Straight Connector 9">
            <a:extLst>
              <a:ext uri="{FF2B5EF4-FFF2-40B4-BE49-F238E27FC236}">
                <a16:creationId xmlns:a16="http://schemas.microsoft.com/office/drawing/2014/main" id="{F4C34D4A-8E1C-7540-BD8C-ED210619A9EF}"/>
              </a:ext>
            </a:extLst>
          </p:cNvPr>
          <p:cNvCxnSpPr>
            <a:cxnSpLocks/>
          </p:cNvCxnSpPr>
          <p:nvPr/>
        </p:nvCxnSpPr>
        <p:spPr>
          <a:xfrm>
            <a:off x="721974"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8ADE1-E649-F344-80BB-79B62207D225}"/>
              </a:ext>
            </a:extLst>
          </p:cNvPr>
          <p:cNvCxnSpPr>
            <a:cxnSpLocks/>
          </p:cNvCxnSpPr>
          <p:nvPr/>
        </p:nvCxnSpPr>
        <p:spPr>
          <a:xfrm>
            <a:off x="3615834"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FDD207-64F3-5E4F-984F-B2CC54358119}"/>
              </a:ext>
            </a:extLst>
          </p:cNvPr>
          <p:cNvCxnSpPr>
            <a:cxnSpLocks/>
          </p:cNvCxnSpPr>
          <p:nvPr/>
        </p:nvCxnSpPr>
        <p:spPr>
          <a:xfrm>
            <a:off x="6398539"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019B19-F2A4-494B-AFAE-1947C8B5706B}"/>
              </a:ext>
            </a:extLst>
          </p:cNvPr>
          <p:cNvCxnSpPr>
            <a:cxnSpLocks/>
          </p:cNvCxnSpPr>
          <p:nvPr/>
        </p:nvCxnSpPr>
        <p:spPr>
          <a:xfrm>
            <a:off x="9290264"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a16="http://schemas.microsoft.com/office/drawing/2014/main" id="{63416BA1-9E05-FD4C-88BA-B469260EBAD8}"/>
              </a:ext>
            </a:extLst>
          </p:cNvPr>
          <p:cNvSpPr>
            <a:spLocks noGrp="1"/>
          </p:cNvSpPr>
          <p:nvPr>
            <p:ph type="body" sz="quarter" idx="24" hasCustomPrompt="1"/>
          </p:nvPr>
        </p:nvSpPr>
        <p:spPr>
          <a:xfrm>
            <a:off x="6507249" y="3326130"/>
            <a:ext cx="1710000" cy="2491470"/>
          </a:xfrm>
        </p:spPr>
        <p:txBody>
          <a:bodyPr/>
          <a:lstStyle>
            <a:lvl1pPr>
              <a:spcAft>
                <a:spcPts val="0"/>
              </a:spcAft>
              <a:defRPr>
                <a:solidFill>
                  <a:schemeClr val="accent2"/>
                </a:solidFill>
              </a:defRPr>
            </a:lvl1pPr>
            <a:lvl2pPr>
              <a:spcAft>
                <a:spcPts val="0"/>
              </a:spcAft>
              <a:defRPr>
                <a:solidFill>
                  <a:schemeClr val="tx1"/>
                </a:solidFill>
                <a:latin typeface="+mj-lt"/>
              </a:defRPr>
            </a:lvl2pPr>
            <a:lvl3pPr>
              <a:spcAft>
                <a:spcPts val="0"/>
              </a:spcAft>
              <a:buClr>
                <a:schemeClr val="accent6"/>
              </a:buClr>
              <a:defRPr lang="en-US" sz="1800" b="0" kern="1200" dirty="0">
                <a:solidFill>
                  <a:schemeClr val="tx1"/>
                </a:solidFill>
                <a:latin typeface="+mn-lt"/>
                <a:ea typeface="+mn-ea"/>
                <a:cs typeface="+mn-cs"/>
              </a:defRPr>
            </a:lvl3pPr>
            <a:lvl4pPr>
              <a:defRPr>
                <a:solidFill>
                  <a:schemeClr val="accent1"/>
                </a:solidFill>
              </a:defRPr>
            </a:lvl4pPr>
            <a:lvl5pPr>
              <a:spcBef>
                <a:spcPts val="800"/>
              </a:spcBef>
              <a:defRPr>
                <a:solidFill>
                  <a:schemeClr val="tx1"/>
                </a:solidFill>
              </a:defRPr>
            </a:lvl5pPr>
          </a:lstStyle>
          <a:p>
            <a:pPr lvl="0"/>
            <a:r>
              <a:rPr lang="en-US" dirty="0"/>
              <a:t>Click to add text</a:t>
            </a:r>
          </a:p>
          <a:p>
            <a:pPr lvl="1"/>
            <a:r>
              <a:rPr lang="en-US" dirty="0"/>
              <a:t>Second level</a:t>
            </a:r>
          </a:p>
          <a:p>
            <a:pPr marL="252000" lvl="2" indent="-252000" algn="l" defTabSz="914400" rtl="0" eaLnBrk="1" latinLnBrk="0" hangingPunct="1">
              <a:lnSpc>
                <a:spcPct val="100000"/>
              </a:lnSpc>
              <a:spcBef>
                <a:spcPts val="0"/>
              </a:spcBef>
              <a:spcAft>
                <a:spcPts val="0"/>
              </a:spcAft>
              <a:buClr>
                <a:schemeClr val="accent1"/>
              </a:buClr>
              <a:buSzPct val="100000"/>
              <a:buFont typeface="Century Gothic" panose="020B0502020202020204" pitchFamily="34" charset="0"/>
              <a:buChar char="●"/>
            </a:pPr>
            <a:r>
              <a:rPr lang="en-US" dirty="0"/>
              <a:t>Third level</a:t>
            </a:r>
          </a:p>
          <a:p>
            <a:pPr lvl="3"/>
            <a:r>
              <a:rPr lang="en-US" dirty="0"/>
              <a:t>Fourth level</a:t>
            </a:r>
          </a:p>
          <a:p>
            <a:pPr lvl="4"/>
            <a:r>
              <a:rPr lang="en-US" dirty="0"/>
              <a:t>Fifth level</a:t>
            </a:r>
            <a:endParaRPr lang="en-GB" dirty="0"/>
          </a:p>
        </p:txBody>
      </p:sp>
      <p:sp>
        <p:nvSpPr>
          <p:cNvPr id="16" name="Text Placeholder 10">
            <a:extLst>
              <a:ext uri="{FF2B5EF4-FFF2-40B4-BE49-F238E27FC236}">
                <a16:creationId xmlns:a16="http://schemas.microsoft.com/office/drawing/2014/main" id="{FDAA8479-D7A9-AB40-8A23-ABCB25CFA371}"/>
              </a:ext>
            </a:extLst>
          </p:cNvPr>
          <p:cNvSpPr>
            <a:spLocks noGrp="1"/>
          </p:cNvSpPr>
          <p:nvPr>
            <p:ph type="body" sz="quarter" idx="26" hasCustomPrompt="1"/>
          </p:nvPr>
        </p:nvSpPr>
        <p:spPr>
          <a:xfrm>
            <a:off x="9398974" y="3345180"/>
            <a:ext cx="1710000" cy="2491470"/>
          </a:xfrm>
        </p:spPr>
        <p:txBody>
          <a:bodyPr/>
          <a:lstStyle>
            <a:lvl1pPr>
              <a:spcAft>
                <a:spcPts val="0"/>
              </a:spcAft>
              <a:defRPr>
                <a:solidFill>
                  <a:schemeClr val="accent2"/>
                </a:solidFill>
              </a:defRPr>
            </a:lvl1pPr>
            <a:lvl2pPr>
              <a:spcAft>
                <a:spcPts val="0"/>
              </a:spcAft>
              <a:defRPr>
                <a:solidFill>
                  <a:schemeClr val="tx1"/>
                </a:solidFill>
                <a:latin typeface="+mj-lt"/>
              </a:defRPr>
            </a:lvl2pPr>
            <a:lvl3pPr>
              <a:spcAft>
                <a:spcPts val="0"/>
              </a:spcAft>
              <a:buClr>
                <a:schemeClr val="accent6"/>
              </a:buClr>
              <a:defRPr lang="en-US" sz="1800" b="0" kern="1200" dirty="0">
                <a:solidFill>
                  <a:schemeClr val="tx1"/>
                </a:solidFill>
                <a:latin typeface="+mn-lt"/>
                <a:ea typeface="+mn-ea"/>
                <a:cs typeface="+mn-cs"/>
              </a:defRPr>
            </a:lvl3pPr>
            <a:lvl4pPr>
              <a:defRPr>
                <a:solidFill>
                  <a:schemeClr val="accent1"/>
                </a:solidFill>
              </a:defRPr>
            </a:lvl4pPr>
            <a:lvl5pPr>
              <a:spcBef>
                <a:spcPts val="800"/>
              </a:spcBef>
              <a:defRPr>
                <a:solidFill>
                  <a:schemeClr val="tx1"/>
                </a:solidFill>
              </a:defRPr>
            </a:lvl5pPr>
          </a:lstStyle>
          <a:p>
            <a:pPr lvl="0"/>
            <a:r>
              <a:rPr lang="en-US" dirty="0"/>
              <a:t>Click to add text</a:t>
            </a:r>
          </a:p>
          <a:p>
            <a:pPr lvl="1"/>
            <a:r>
              <a:rPr lang="en-US" dirty="0"/>
              <a:t>Second level</a:t>
            </a:r>
          </a:p>
          <a:p>
            <a:pPr marL="252000" lvl="2" indent="-252000" algn="l" defTabSz="914400" rtl="0" eaLnBrk="1" latinLnBrk="0" hangingPunct="1">
              <a:lnSpc>
                <a:spcPct val="100000"/>
              </a:lnSpc>
              <a:spcBef>
                <a:spcPts val="0"/>
              </a:spcBef>
              <a:spcAft>
                <a:spcPts val="0"/>
              </a:spcAft>
              <a:buClr>
                <a:schemeClr val="accent1"/>
              </a:buClr>
              <a:buSzPct val="100000"/>
              <a:buFont typeface="Century Gothic" panose="020B0502020202020204" pitchFamily="34" charset="0"/>
              <a:buChar char="●"/>
            </a:pPr>
            <a:r>
              <a:rPr lang="en-US" dirty="0"/>
              <a:t>Third level</a:t>
            </a:r>
          </a:p>
          <a:p>
            <a:pPr lvl="3"/>
            <a:r>
              <a:rPr lang="en-US" dirty="0"/>
              <a:t>Fourth level</a:t>
            </a:r>
          </a:p>
          <a:p>
            <a:pPr lvl="4"/>
            <a:r>
              <a:rPr lang="en-US" dirty="0"/>
              <a:t>Fifth level</a:t>
            </a:r>
            <a:endParaRPr lang="en-GB" dirty="0"/>
          </a:p>
        </p:txBody>
      </p:sp>
      <p:sp>
        <p:nvSpPr>
          <p:cNvPr id="17" name="Text Placeholder 10">
            <a:extLst>
              <a:ext uri="{FF2B5EF4-FFF2-40B4-BE49-F238E27FC236}">
                <a16:creationId xmlns:a16="http://schemas.microsoft.com/office/drawing/2014/main" id="{66B454D0-983A-2F47-9805-46E81A58FB29}"/>
              </a:ext>
            </a:extLst>
          </p:cNvPr>
          <p:cNvSpPr>
            <a:spLocks noGrp="1"/>
          </p:cNvSpPr>
          <p:nvPr>
            <p:ph type="body" sz="quarter" idx="27" hasCustomPrompt="1"/>
          </p:nvPr>
        </p:nvSpPr>
        <p:spPr>
          <a:xfrm>
            <a:off x="3724544" y="3345180"/>
            <a:ext cx="1710000" cy="2491470"/>
          </a:xfrm>
        </p:spPr>
        <p:txBody>
          <a:bodyPr/>
          <a:lstStyle>
            <a:lvl1pPr>
              <a:spcAft>
                <a:spcPts val="0"/>
              </a:spcAft>
              <a:defRPr>
                <a:solidFill>
                  <a:schemeClr val="accent2"/>
                </a:solidFill>
              </a:defRPr>
            </a:lvl1pPr>
            <a:lvl2pPr>
              <a:spcAft>
                <a:spcPts val="0"/>
              </a:spcAft>
              <a:defRPr>
                <a:solidFill>
                  <a:schemeClr val="tx1"/>
                </a:solidFill>
                <a:latin typeface="+mj-lt"/>
              </a:defRPr>
            </a:lvl2pPr>
            <a:lvl3pPr>
              <a:spcAft>
                <a:spcPts val="0"/>
              </a:spcAft>
              <a:buClr>
                <a:schemeClr val="accent6"/>
              </a:buClr>
              <a:defRPr lang="en-US" sz="1800" b="0" kern="1200" dirty="0">
                <a:solidFill>
                  <a:schemeClr val="tx1"/>
                </a:solidFill>
                <a:latin typeface="+mn-lt"/>
                <a:ea typeface="+mn-ea"/>
                <a:cs typeface="+mn-cs"/>
              </a:defRPr>
            </a:lvl3pPr>
            <a:lvl4pPr>
              <a:defRPr>
                <a:solidFill>
                  <a:schemeClr val="accent1"/>
                </a:solidFill>
              </a:defRPr>
            </a:lvl4pPr>
            <a:lvl5pPr>
              <a:spcBef>
                <a:spcPts val="800"/>
              </a:spcBef>
              <a:defRPr>
                <a:solidFill>
                  <a:schemeClr val="tx1"/>
                </a:solidFill>
              </a:defRPr>
            </a:lvl5pPr>
          </a:lstStyle>
          <a:p>
            <a:pPr lvl="0"/>
            <a:r>
              <a:rPr lang="en-US" dirty="0"/>
              <a:t>Click to add text</a:t>
            </a:r>
          </a:p>
          <a:p>
            <a:pPr lvl="1"/>
            <a:r>
              <a:rPr lang="en-US" dirty="0"/>
              <a:t>Second level</a:t>
            </a:r>
          </a:p>
          <a:p>
            <a:pPr marL="252000" lvl="2" indent="-252000" algn="l" defTabSz="914400" rtl="0" eaLnBrk="1" latinLnBrk="0" hangingPunct="1">
              <a:lnSpc>
                <a:spcPct val="100000"/>
              </a:lnSpc>
              <a:spcBef>
                <a:spcPts val="0"/>
              </a:spcBef>
              <a:spcAft>
                <a:spcPts val="0"/>
              </a:spcAft>
              <a:buClr>
                <a:schemeClr val="accent1"/>
              </a:buClr>
              <a:buSzPct val="100000"/>
              <a:buFont typeface="Century Gothic" panose="020B0502020202020204" pitchFamily="34" charset="0"/>
              <a:buChar char="●"/>
            </a:pPr>
            <a:r>
              <a:rPr lang="en-US" dirty="0"/>
              <a:t>Third level</a:t>
            </a:r>
          </a:p>
          <a:p>
            <a:pPr lvl="3"/>
            <a:r>
              <a:rPr lang="en-US" dirty="0"/>
              <a:t>Fourth level</a:t>
            </a:r>
          </a:p>
          <a:p>
            <a:pPr lvl="4"/>
            <a:r>
              <a:rPr lang="en-US" dirty="0"/>
              <a:t>Fifth level</a:t>
            </a:r>
            <a:endParaRPr lang="en-GB" dirty="0"/>
          </a:p>
        </p:txBody>
      </p:sp>
      <p:sp>
        <p:nvSpPr>
          <p:cNvPr id="18" name="Text Placeholder 10">
            <a:extLst>
              <a:ext uri="{FF2B5EF4-FFF2-40B4-BE49-F238E27FC236}">
                <a16:creationId xmlns:a16="http://schemas.microsoft.com/office/drawing/2014/main" id="{897B35EF-C7CC-A840-90A2-0E5D5D1F4409}"/>
              </a:ext>
            </a:extLst>
          </p:cNvPr>
          <p:cNvSpPr>
            <a:spLocks noGrp="1"/>
          </p:cNvSpPr>
          <p:nvPr>
            <p:ph type="body" sz="quarter" idx="28" hasCustomPrompt="1"/>
          </p:nvPr>
        </p:nvSpPr>
        <p:spPr>
          <a:xfrm>
            <a:off x="830684" y="3345180"/>
            <a:ext cx="1710000" cy="2491470"/>
          </a:xfrm>
        </p:spPr>
        <p:txBody>
          <a:bodyPr/>
          <a:lstStyle>
            <a:lvl1pPr>
              <a:spcAft>
                <a:spcPts val="0"/>
              </a:spcAft>
              <a:defRPr>
                <a:solidFill>
                  <a:schemeClr val="accent2"/>
                </a:solidFill>
              </a:defRPr>
            </a:lvl1pPr>
            <a:lvl2pPr>
              <a:spcAft>
                <a:spcPts val="0"/>
              </a:spcAft>
              <a:defRPr>
                <a:solidFill>
                  <a:schemeClr val="tx1"/>
                </a:solidFill>
                <a:latin typeface="+mj-lt"/>
              </a:defRPr>
            </a:lvl2pPr>
            <a:lvl3pPr>
              <a:spcAft>
                <a:spcPts val="0"/>
              </a:spcAft>
              <a:buClr>
                <a:schemeClr val="accent1"/>
              </a:buClr>
              <a:defRPr>
                <a:solidFill>
                  <a:schemeClr val="tx1"/>
                </a:solidFill>
              </a:defRPr>
            </a:lvl3pPr>
            <a:lvl4pPr>
              <a:defRPr>
                <a:solidFill>
                  <a:schemeClr val="accent1"/>
                </a:solidFill>
              </a:defRPr>
            </a:lvl4pPr>
            <a:lvl5pPr>
              <a:spcBef>
                <a:spcPts val="800"/>
              </a:spcBef>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Picture Placeholder 7">
            <a:extLst>
              <a:ext uri="{FF2B5EF4-FFF2-40B4-BE49-F238E27FC236}">
                <a16:creationId xmlns:a16="http://schemas.microsoft.com/office/drawing/2014/main" id="{C3703FA9-2F32-1B4C-9F5C-B45C4CBB5B19}"/>
              </a:ext>
            </a:extLst>
          </p:cNvPr>
          <p:cNvSpPr>
            <a:spLocks noGrp="1" noChangeAspect="1"/>
          </p:cNvSpPr>
          <p:nvPr>
            <p:ph type="pic" sz="quarter" idx="29"/>
          </p:nvPr>
        </p:nvSpPr>
        <p:spPr>
          <a:xfrm>
            <a:off x="721974" y="1231560"/>
            <a:ext cx="1882800" cy="18828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dirty="0"/>
          </a:p>
        </p:txBody>
      </p:sp>
      <p:sp>
        <p:nvSpPr>
          <p:cNvPr id="20" name="Picture Placeholder 7">
            <a:extLst>
              <a:ext uri="{FF2B5EF4-FFF2-40B4-BE49-F238E27FC236}">
                <a16:creationId xmlns:a16="http://schemas.microsoft.com/office/drawing/2014/main" id="{FCB1067F-DCA6-0B4E-8FBE-7284126A86D5}"/>
              </a:ext>
            </a:extLst>
          </p:cNvPr>
          <p:cNvSpPr>
            <a:spLocks noGrp="1" noChangeAspect="1"/>
          </p:cNvSpPr>
          <p:nvPr>
            <p:ph type="pic" sz="quarter" idx="30" hasCustomPrompt="1"/>
          </p:nvPr>
        </p:nvSpPr>
        <p:spPr>
          <a:xfrm>
            <a:off x="9290264" y="1231560"/>
            <a:ext cx="1882800" cy="18828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GB" dirty="0"/>
              <a:t>Picture</a:t>
            </a:r>
          </a:p>
        </p:txBody>
      </p:sp>
      <p:sp>
        <p:nvSpPr>
          <p:cNvPr id="21" name="Picture Placeholder 7">
            <a:extLst>
              <a:ext uri="{FF2B5EF4-FFF2-40B4-BE49-F238E27FC236}">
                <a16:creationId xmlns:a16="http://schemas.microsoft.com/office/drawing/2014/main" id="{CF445BCF-91CB-084D-8F46-17B5448C496C}"/>
              </a:ext>
            </a:extLst>
          </p:cNvPr>
          <p:cNvSpPr>
            <a:spLocks noGrp="1" noChangeAspect="1"/>
          </p:cNvSpPr>
          <p:nvPr>
            <p:ph type="pic" sz="quarter" idx="31" hasCustomPrompt="1"/>
          </p:nvPr>
        </p:nvSpPr>
        <p:spPr>
          <a:xfrm>
            <a:off x="6398539" y="1231560"/>
            <a:ext cx="1882800" cy="18828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GB" dirty="0"/>
              <a:t>Picture</a:t>
            </a:r>
          </a:p>
        </p:txBody>
      </p:sp>
      <p:sp>
        <p:nvSpPr>
          <p:cNvPr id="22" name="Picture Placeholder 7">
            <a:extLst>
              <a:ext uri="{FF2B5EF4-FFF2-40B4-BE49-F238E27FC236}">
                <a16:creationId xmlns:a16="http://schemas.microsoft.com/office/drawing/2014/main" id="{F9208569-D4D2-AD48-B004-CB7EF3BC09A9}"/>
              </a:ext>
            </a:extLst>
          </p:cNvPr>
          <p:cNvSpPr>
            <a:spLocks noGrp="1" noChangeAspect="1"/>
          </p:cNvSpPr>
          <p:nvPr>
            <p:ph type="pic" sz="quarter" idx="32" hasCustomPrompt="1"/>
          </p:nvPr>
        </p:nvSpPr>
        <p:spPr>
          <a:xfrm>
            <a:off x="3615834" y="1231560"/>
            <a:ext cx="1882800" cy="18828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GB" dirty="0"/>
              <a:t>Picture</a:t>
            </a:r>
          </a:p>
        </p:txBody>
      </p:sp>
    </p:spTree>
    <p:extLst>
      <p:ext uri="{BB962C8B-B14F-4D97-AF65-F5344CB8AC3E}">
        <p14:creationId xmlns:p14="http://schemas.microsoft.com/office/powerpoint/2010/main" val="225658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f &amp; Half Text w/iPa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279DA5-D9E4-4CC3-81BA-4B4448B19534}"/>
              </a:ext>
            </a:extLst>
          </p:cNvPr>
          <p:cNvSpPr/>
          <p:nvPr userDrawn="1"/>
        </p:nvSpPr>
        <p:spPr>
          <a:xfrm>
            <a:off x="6098380" y="0"/>
            <a:ext cx="609361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GB" dirty="0" err="1"/>
          </a:p>
        </p:txBody>
      </p:sp>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0363" y="1039111"/>
            <a:ext cx="3969944" cy="715336"/>
          </a:xfrm>
          <a:solidFill>
            <a:schemeClr val="accent1"/>
          </a:solidFill>
        </p:spPr>
        <p:txBody>
          <a:bodyPr wrap="none" lIns="320400" tIns="172800" rIns="252000" bIns="36000" anchor="ctr">
            <a:spAutoFit/>
          </a:bodyPr>
          <a:lstStyle>
            <a:lvl1pPr>
              <a:lnSpc>
                <a:spcPct val="80000"/>
              </a:lnSpc>
              <a:defRPr sz="4000" cap="all" baseline="0">
                <a:solidFill>
                  <a:schemeClr val="bg1"/>
                </a:solidFill>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06504E13-074B-4FE0-B3C4-EF93D446D0A1}"/>
              </a:ext>
            </a:extLst>
          </p:cNvPr>
          <p:cNvSpPr>
            <a:spLocks noGrp="1"/>
          </p:cNvSpPr>
          <p:nvPr>
            <p:ph type="body" sz="quarter" idx="14" hasCustomPrompt="1"/>
          </p:nvPr>
        </p:nvSpPr>
        <p:spPr>
          <a:xfrm>
            <a:off x="607220" y="2051050"/>
            <a:ext cx="4070351" cy="281333"/>
          </a:xfrm>
        </p:spPr>
        <p:txBody>
          <a:bodyPr/>
          <a:lstStyle>
            <a:lvl1pPr>
              <a:lnSpc>
                <a:spcPct val="80000"/>
              </a:lnSpc>
              <a:defRPr cap="all" baseline="0">
                <a:solidFill>
                  <a:schemeClr val="accent4"/>
                </a:solidFill>
                <a:latin typeface="+mj-lt"/>
              </a:defRPr>
            </a:lvl1pPr>
            <a:lvl2pPr marL="0" indent="0">
              <a:buNone/>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subtitle here</a:t>
            </a:r>
          </a:p>
        </p:txBody>
      </p:sp>
      <p:sp>
        <p:nvSpPr>
          <p:cNvPr id="13" name="Text Placeholder 12">
            <a:extLst>
              <a:ext uri="{FF2B5EF4-FFF2-40B4-BE49-F238E27FC236}">
                <a16:creationId xmlns:a16="http://schemas.microsoft.com/office/drawing/2014/main" id="{AF8D4368-E220-4438-B7F9-5CB42F428325}"/>
              </a:ext>
            </a:extLst>
          </p:cNvPr>
          <p:cNvSpPr>
            <a:spLocks noGrp="1"/>
          </p:cNvSpPr>
          <p:nvPr>
            <p:ph type="body" sz="quarter" idx="15" hasCustomPrompt="1"/>
          </p:nvPr>
        </p:nvSpPr>
        <p:spPr>
          <a:xfrm>
            <a:off x="607220" y="2445304"/>
            <a:ext cx="4070351" cy="3277048"/>
          </a:xfrm>
        </p:spPr>
        <p:txBody>
          <a:bodyPr lIns="93600"/>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6034234D-31DA-43DF-94F1-27F35B776119}"/>
              </a:ext>
            </a:extLst>
          </p:cNvPr>
          <p:cNvSpPr>
            <a:spLocks noGrp="1"/>
          </p:cNvSpPr>
          <p:nvPr>
            <p:ph type="body" sz="quarter" idx="16" hasCustomPrompt="1"/>
          </p:nvPr>
        </p:nvSpPr>
        <p:spPr>
          <a:xfrm>
            <a:off x="4914947" y="1039779"/>
            <a:ext cx="6897210" cy="4667194"/>
          </a:xfrm>
          <a:blipFill>
            <a:blip r:embed="rId2"/>
            <a:stretch>
              <a:fillRect/>
            </a:stretch>
          </a:blipFill>
        </p:spPr>
        <p:txBody>
          <a:bodyPr/>
          <a:lstStyle/>
          <a:p>
            <a:pPr lvl="0"/>
            <a:r>
              <a:rPr lang="en-GB" dirty="0"/>
              <a:t> </a:t>
            </a:r>
          </a:p>
        </p:txBody>
      </p:sp>
      <p:sp>
        <p:nvSpPr>
          <p:cNvPr id="23" name="Media Placeholder 22">
            <a:extLst>
              <a:ext uri="{FF2B5EF4-FFF2-40B4-BE49-F238E27FC236}">
                <a16:creationId xmlns:a16="http://schemas.microsoft.com/office/drawing/2014/main" id="{51C2D961-64A7-42BF-BC33-E6A5A029B89B}"/>
              </a:ext>
            </a:extLst>
          </p:cNvPr>
          <p:cNvSpPr>
            <a:spLocks noGrp="1"/>
          </p:cNvSpPr>
          <p:nvPr>
            <p:ph type="media" sz="quarter" idx="17" hasCustomPrompt="1"/>
          </p:nvPr>
        </p:nvSpPr>
        <p:spPr>
          <a:xfrm>
            <a:off x="5595421" y="1270514"/>
            <a:ext cx="5541685" cy="4187312"/>
          </a:xfrm>
          <a:custGeom>
            <a:avLst/>
            <a:gdLst>
              <a:gd name="connsiteX0" fmla="*/ 56947 w 5541685"/>
              <a:gd name="connsiteY0" fmla="*/ 0 h 4187312"/>
              <a:gd name="connsiteX1" fmla="*/ 5484738 w 5541685"/>
              <a:gd name="connsiteY1" fmla="*/ 0 h 4187312"/>
              <a:gd name="connsiteX2" fmla="*/ 5541685 w 5541685"/>
              <a:gd name="connsiteY2" fmla="*/ 56947 h 4187312"/>
              <a:gd name="connsiteX3" fmla="*/ 5541685 w 5541685"/>
              <a:gd name="connsiteY3" fmla="*/ 4130365 h 4187312"/>
              <a:gd name="connsiteX4" fmla="*/ 5484738 w 5541685"/>
              <a:gd name="connsiteY4" fmla="*/ 4187312 h 4187312"/>
              <a:gd name="connsiteX5" fmla="*/ 56947 w 5541685"/>
              <a:gd name="connsiteY5" fmla="*/ 4187312 h 4187312"/>
              <a:gd name="connsiteX6" fmla="*/ 0 w 5541685"/>
              <a:gd name="connsiteY6" fmla="*/ 4130365 h 4187312"/>
              <a:gd name="connsiteX7" fmla="*/ 0 w 5541685"/>
              <a:gd name="connsiteY7" fmla="*/ 56947 h 4187312"/>
              <a:gd name="connsiteX8" fmla="*/ 56947 w 5541685"/>
              <a:gd name="connsiteY8" fmla="*/ 0 h 418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1685" h="4187312">
                <a:moveTo>
                  <a:pt x="56947" y="0"/>
                </a:moveTo>
                <a:lnTo>
                  <a:pt x="5484738" y="0"/>
                </a:lnTo>
                <a:cubicBezTo>
                  <a:pt x="5516189" y="0"/>
                  <a:pt x="5541685" y="25496"/>
                  <a:pt x="5541685" y="56947"/>
                </a:cubicBezTo>
                <a:lnTo>
                  <a:pt x="5541685" y="4130365"/>
                </a:lnTo>
                <a:cubicBezTo>
                  <a:pt x="5541685" y="4161816"/>
                  <a:pt x="5516189" y="4187312"/>
                  <a:pt x="5484738" y="4187312"/>
                </a:cubicBezTo>
                <a:lnTo>
                  <a:pt x="56947" y="4187312"/>
                </a:lnTo>
                <a:cubicBezTo>
                  <a:pt x="25496" y="4187312"/>
                  <a:pt x="0" y="4161816"/>
                  <a:pt x="0" y="4130365"/>
                </a:cubicBezTo>
                <a:lnTo>
                  <a:pt x="0" y="56947"/>
                </a:lnTo>
                <a:cubicBezTo>
                  <a:pt x="0" y="25496"/>
                  <a:pt x="25496" y="0"/>
                  <a:pt x="56947" y="0"/>
                </a:cubicBezTo>
                <a:close/>
              </a:path>
            </a:pathLst>
          </a:custGeom>
          <a:solidFill>
            <a:schemeClr val="tx1"/>
          </a:solidFill>
        </p:spPr>
        <p:txBody>
          <a:bodyPr wrap="square" anchor="ctr">
            <a:noAutofit/>
          </a:bodyPr>
          <a:lstStyle>
            <a:lvl1pPr algn="ctr">
              <a:defRPr sz="1600">
                <a:solidFill>
                  <a:schemeClr val="bg1"/>
                </a:solidFill>
              </a:defRPr>
            </a:lvl1pPr>
          </a:lstStyle>
          <a:p>
            <a:r>
              <a:rPr lang="en-GB" dirty="0"/>
              <a:t>Click icon in centre to</a:t>
            </a:r>
            <a:br>
              <a:rPr lang="en-GB" dirty="0"/>
            </a:br>
            <a:r>
              <a:rPr lang="en-GB" dirty="0"/>
              <a:t>insert video and then right</a:t>
            </a:r>
            <a:br>
              <a:rPr lang="en-GB" dirty="0"/>
            </a:br>
            <a:r>
              <a:rPr lang="en-GB" dirty="0"/>
              <a:t>click and ‘send to back’.</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0449699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eam B (USE COLOR PICTUR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10" name="Picture Placeholder 7">
            <a:extLst>
              <a:ext uri="{FF2B5EF4-FFF2-40B4-BE49-F238E27FC236}">
                <a16:creationId xmlns:a16="http://schemas.microsoft.com/office/drawing/2014/main" id="{E94B2C75-D43B-E741-B31E-14FE0C34C0FC}"/>
              </a:ext>
            </a:extLst>
          </p:cNvPr>
          <p:cNvSpPr>
            <a:spLocks noGrp="1" noChangeAspect="1"/>
          </p:cNvSpPr>
          <p:nvPr>
            <p:ph type="pic" sz="quarter" idx="29" hasCustomPrompt="1"/>
          </p:nvPr>
        </p:nvSpPr>
        <p:spPr>
          <a:xfrm>
            <a:off x="566460"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12" name="Text Placeholder 9">
            <a:extLst>
              <a:ext uri="{FF2B5EF4-FFF2-40B4-BE49-F238E27FC236}">
                <a16:creationId xmlns:a16="http://schemas.microsoft.com/office/drawing/2014/main" id="{DE268031-96A6-6C45-962B-8C7EC6342207}"/>
              </a:ext>
            </a:extLst>
          </p:cNvPr>
          <p:cNvSpPr>
            <a:spLocks noGrp="1"/>
          </p:cNvSpPr>
          <p:nvPr>
            <p:ph type="body" sz="quarter" idx="30"/>
          </p:nvPr>
        </p:nvSpPr>
        <p:spPr>
          <a:xfrm>
            <a:off x="566460"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13" name="Picture Placeholder 7">
            <a:extLst>
              <a:ext uri="{FF2B5EF4-FFF2-40B4-BE49-F238E27FC236}">
                <a16:creationId xmlns:a16="http://schemas.microsoft.com/office/drawing/2014/main" id="{50FFEC9F-32CC-8A48-B8EF-629BF361179E}"/>
              </a:ext>
            </a:extLst>
          </p:cNvPr>
          <p:cNvSpPr>
            <a:spLocks noGrp="1" noChangeAspect="1"/>
          </p:cNvSpPr>
          <p:nvPr>
            <p:ph type="pic" sz="quarter" idx="31" hasCustomPrompt="1"/>
          </p:nvPr>
        </p:nvSpPr>
        <p:spPr>
          <a:xfrm>
            <a:off x="10545540"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14" name="Picture Placeholder 7">
            <a:extLst>
              <a:ext uri="{FF2B5EF4-FFF2-40B4-BE49-F238E27FC236}">
                <a16:creationId xmlns:a16="http://schemas.microsoft.com/office/drawing/2014/main" id="{87D82D63-ADDF-E741-B5F0-26E797644F13}"/>
              </a:ext>
            </a:extLst>
          </p:cNvPr>
          <p:cNvSpPr>
            <a:spLocks noGrp="1" noChangeAspect="1"/>
          </p:cNvSpPr>
          <p:nvPr>
            <p:ph type="pic" sz="quarter" idx="32" hasCustomPrompt="1"/>
          </p:nvPr>
        </p:nvSpPr>
        <p:spPr>
          <a:xfrm>
            <a:off x="1992043"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15" name="Text Placeholder 9">
            <a:extLst>
              <a:ext uri="{FF2B5EF4-FFF2-40B4-BE49-F238E27FC236}">
                <a16:creationId xmlns:a16="http://schemas.microsoft.com/office/drawing/2014/main" id="{197AFF9B-8488-7E41-9A86-B117950B344A}"/>
              </a:ext>
            </a:extLst>
          </p:cNvPr>
          <p:cNvSpPr>
            <a:spLocks noGrp="1"/>
          </p:cNvSpPr>
          <p:nvPr>
            <p:ph type="body" sz="quarter" idx="33"/>
          </p:nvPr>
        </p:nvSpPr>
        <p:spPr>
          <a:xfrm>
            <a:off x="1992043"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16" name="Picture Placeholder 7">
            <a:extLst>
              <a:ext uri="{FF2B5EF4-FFF2-40B4-BE49-F238E27FC236}">
                <a16:creationId xmlns:a16="http://schemas.microsoft.com/office/drawing/2014/main" id="{BD3677FF-21F3-AE48-BDA8-010D1315EA22}"/>
              </a:ext>
            </a:extLst>
          </p:cNvPr>
          <p:cNvSpPr>
            <a:spLocks noGrp="1" noChangeAspect="1"/>
          </p:cNvSpPr>
          <p:nvPr>
            <p:ph type="pic" sz="quarter" idx="34" hasCustomPrompt="1"/>
          </p:nvPr>
        </p:nvSpPr>
        <p:spPr>
          <a:xfrm>
            <a:off x="3417626"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17" name="Text Placeholder 9">
            <a:extLst>
              <a:ext uri="{FF2B5EF4-FFF2-40B4-BE49-F238E27FC236}">
                <a16:creationId xmlns:a16="http://schemas.microsoft.com/office/drawing/2014/main" id="{3E010C76-B946-BD4F-9A80-B406A2AE6994}"/>
              </a:ext>
            </a:extLst>
          </p:cNvPr>
          <p:cNvSpPr>
            <a:spLocks noGrp="1"/>
          </p:cNvSpPr>
          <p:nvPr>
            <p:ph type="body" sz="quarter" idx="35"/>
          </p:nvPr>
        </p:nvSpPr>
        <p:spPr>
          <a:xfrm>
            <a:off x="3417626"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18" name="Picture Placeholder 7">
            <a:extLst>
              <a:ext uri="{FF2B5EF4-FFF2-40B4-BE49-F238E27FC236}">
                <a16:creationId xmlns:a16="http://schemas.microsoft.com/office/drawing/2014/main" id="{C840F729-CA48-EE45-986E-25BD5C971C80}"/>
              </a:ext>
            </a:extLst>
          </p:cNvPr>
          <p:cNvSpPr>
            <a:spLocks noGrp="1" noChangeAspect="1"/>
          </p:cNvSpPr>
          <p:nvPr>
            <p:ph type="pic" sz="quarter" idx="36" hasCustomPrompt="1"/>
          </p:nvPr>
        </p:nvSpPr>
        <p:spPr>
          <a:xfrm>
            <a:off x="4843209"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19" name="Text Placeholder 9">
            <a:extLst>
              <a:ext uri="{FF2B5EF4-FFF2-40B4-BE49-F238E27FC236}">
                <a16:creationId xmlns:a16="http://schemas.microsoft.com/office/drawing/2014/main" id="{2DE3A419-56E4-4246-8F85-BB9F60D1BF10}"/>
              </a:ext>
            </a:extLst>
          </p:cNvPr>
          <p:cNvSpPr>
            <a:spLocks noGrp="1"/>
          </p:cNvSpPr>
          <p:nvPr>
            <p:ph type="body" sz="quarter" idx="37"/>
          </p:nvPr>
        </p:nvSpPr>
        <p:spPr>
          <a:xfrm>
            <a:off x="4843209"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0" name="Picture Placeholder 7">
            <a:extLst>
              <a:ext uri="{FF2B5EF4-FFF2-40B4-BE49-F238E27FC236}">
                <a16:creationId xmlns:a16="http://schemas.microsoft.com/office/drawing/2014/main" id="{4CD2EEA3-FBA9-FF41-B735-FE019F268D88}"/>
              </a:ext>
            </a:extLst>
          </p:cNvPr>
          <p:cNvSpPr>
            <a:spLocks noGrp="1" noChangeAspect="1"/>
          </p:cNvSpPr>
          <p:nvPr>
            <p:ph type="pic" sz="quarter" idx="38" hasCustomPrompt="1"/>
          </p:nvPr>
        </p:nvSpPr>
        <p:spPr>
          <a:xfrm>
            <a:off x="6268792"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21" name="Text Placeholder 9">
            <a:extLst>
              <a:ext uri="{FF2B5EF4-FFF2-40B4-BE49-F238E27FC236}">
                <a16:creationId xmlns:a16="http://schemas.microsoft.com/office/drawing/2014/main" id="{5E0B3FB0-28F5-3342-A3AA-39689380ACC6}"/>
              </a:ext>
            </a:extLst>
          </p:cNvPr>
          <p:cNvSpPr>
            <a:spLocks noGrp="1"/>
          </p:cNvSpPr>
          <p:nvPr>
            <p:ph type="body" sz="quarter" idx="39"/>
          </p:nvPr>
        </p:nvSpPr>
        <p:spPr>
          <a:xfrm>
            <a:off x="6268792"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2" name="Picture Placeholder 7">
            <a:extLst>
              <a:ext uri="{FF2B5EF4-FFF2-40B4-BE49-F238E27FC236}">
                <a16:creationId xmlns:a16="http://schemas.microsoft.com/office/drawing/2014/main" id="{2D68D115-86D5-4744-938D-18F605862732}"/>
              </a:ext>
            </a:extLst>
          </p:cNvPr>
          <p:cNvSpPr>
            <a:spLocks noGrp="1" noChangeAspect="1"/>
          </p:cNvSpPr>
          <p:nvPr>
            <p:ph type="pic" sz="quarter" idx="40" hasCustomPrompt="1"/>
          </p:nvPr>
        </p:nvSpPr>
        <p:spPr>
          <a:xfrm>
            <a:off x="7694375"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23" name="Text Placeholder 9">
            <a:extLst>
              <a:ext uri="{FF2B5EF4-FFF2-40B4-BE49-F238E27FC236}">
                <a16:creationId xmlns:a16="http://schemas.microsoft.com/office/drawing/2014/main" id="{741A50DF-A96B-4348-AEC4-B1594E8659D2}"/>
              </a:ext>
            </a:extLst>
          </p:cNvPr>
          <p:cNvSpPr>
            <a:spLocks noGrp="1"/>
          </p:cNvSpPr>
          <p:nvPr>
            <p:ph type="body" sz="quarter" idx="41"/>
          </p:nvPr>
        </p:nvSpPr>
        <p:spPr>
          <a:xfrm>
            <a:off x="7694375"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4" name="Picture Placeholder 7">
            <a:extLst>
              <a:ext uri="{FF2B5EF4-FFF2-40B4-BE49-F238E27FC236}">
                <a16:creationId xmlns:a16="http://schemas.microsoft.com/office/drawing/2014/main" id="{488F8149-8DE7-2745-A435-FF05A0D45900}"/>
              </a:ext>
            </a:extLst>
          </p:cNvPr>
          <p:cNvSpPr>
            <a:spLocks noGrp="1" noChangeAspect="1"/>
          </p:cNvSpPr>
          <p:nvPr>
            <p:ph type="pic" sz="quarter" idx="42" hasCustomPrompt="1"/>
          </p:nvPr>
        </p:nvSpPr>
        <p:spPr>
          <a:xfrm>
            <a:off x="9119958" y="3783725"/>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25" name="Text Placeholder 9">
            <a:extLst>
              <a:ext uri="{FF2B5EF4-FFF2-40B4-BE49-F238E27FC236}">
                <a16:creationId xmlns:a16="http://schemas.microsoft.com/office/drawing/2014/main" id="{7BAAC51D-A862-CE42-92E3-5039A0BEC950}"/>
              </a:ext>
            </a:extLst>
          </p:cNvPr>
          <p:cNvSpPr>
            <a:spLocks noGrp="1"/>
          </p:cNvSpPr>
          <p:nvPr>
            <p:ph type="body" sz="quarter" idx="43"/>
          </p:nvPr>
        </p:nvSpPr>
        <p:spPr>
          <a:xfrm>
            <a:off x="9119958"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6" name="Text Placeholder 9">
            <a:extLst>
              <a:ext uri="{FF2B5EF4-FFF2-40B4-BE49-F238E27FC236}">
                <a16:creationId xmlns:a16="http://schemas.microsoft.com/office/drawing/2014/main" id="{3B0A26E2-52E8-724E-BCDA-3542E0AE7A20}"/>
              </a:ext>
            </a:extLst>
          </p:cNvPr>
          <p:cNvSpPr>
            <a:spLocks noGrp="1"/>
          </p:cNvSpPr>
          <p:nvPr>
            <p:ph type="body" sz="quarter" idx="45"/>
          </p:nvPr>
        </p:nvSpPr>
        <p:spPr>
          <a:xfrm>
            <a:off x="10545540" y="5033963"/>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7" name="Picture Placeholder 7">
            <a:extLst>
              <a:ext uri="{FF2B5EF4-FFF2-40B4-BE49-F238E27FC236}">
                <a16:creationId xmlns:a16="http://schemas.microsoft.com/office/drawing/2014/main" id="{D6BE773D-DF30-6048-A5D8-33AEEADA90CE}"/>
              </a:ext>
            </a:extLst>
          </p:cNvPr>
          <p:cNvSpPr>
            <a:spLocks noGrp="1" noChangeAspect="1"/>
          </p:cNvSpPr>
          <p:nvPr>
            <p:ph type="pic" sz="quarter" idx="46" hasCustomPrompt="1"/>
          </p:nvPr>
        </p:nvSpPr>
        <p:spPr>
          <a:xfrm>
            <a:off x="2704834"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28" name="Text Placeholder 9">
            <a:extLst>
              <a:ext uri="{FF2B5EF4-FFF2-40B4-BE49-F238E27FC236}">
                <a16:creationId xmlns:a16="http://schemas.microsoft.com/office/drawing/2014/main" id="{6263B3C2-0C19-AE42-A0B8-10EB2027A4F7}"/>
              </a:ext>
            </a:extLst>
          </p:cNvPr>
          <p:cNvSpPr>
            <a:spLocks noGrp="1"/>
          </p:cNvSpPr>
          <p:nvPr>
            <p:ph type="body" sz="quarter" idx="47"/>
          </p:nvPr>
        </p:nvSpPr>
        <p:spPr>
          <a:xfrm>
            <a:off x="2704834"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29" name="Picture Placeholder 7">
            <a:extLst>
              <a:ext uri="{FF2B5EF4-FFF2-40B4-BE49-F238E27FC236}">
                <a16:creationId xmlns:a16="http://schemas.microsoft.com/office/drawing/2014/main" id="{67D4DB41-1959-F948-B4F4-EBCA3C7747DB}"/>
              </a:ext>
            </a:extLst>
          </p:cNvPr>
          <p:cNvSpPr>
            <a:spLocks noGrp="1" noChangeAspect="1"/>
          </p:cNvSpPr>
          <p:nvPr>
            <p:ph type="pic" sz="quarter" idx="48" hasCustomPrompt="1"/>
          </p:nvPr>
        </p:nvSpPr>
        <p:spPr>
          <a:xfrm>
            <a:off x="4130417"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30" name="Text Placeholder 9">
            <a:extLst>
              <a:ext uri="{FF2B5EF4-FFF2-40B4-BE49-F238E27FC236}">
                <a16:creationId xmlns:a16="http://schemas.microsoft.com/office/drawing/2014/main" id="{7C7E3328-F479-3040-9FE3-C3BE24520304}"/>
              </a:ext>
            </a:extLst>
          </p:cNvPr>
          <p:cNvSpPr>
            <a:spLocks noGrp="1"/>
          </p:cNvSpPr>
          <p:nvPr>
            <p:ph type="body" sz="quarter" idx="49"/>
          </p:nvPr>
        </p:nvSpPr>
        <p:spPr>
          <a:xfrm>
            <a:off x="4130417"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31" name="Picture Placeholder 7">
            <a:extLst>
              <a:ext uri="{FF2B5EF4-FFF2-40B4-BE49-F238E27FC236}">
                <a16:creationId xmlns:a16="http://schemas.microsoft.com/office/drawing/2014/main" id="{4A188294-F5B9-1A4C-A4D2-CA35FEF1E421}"/>
              </a:ext>
            </a:extLst>
          </p:cNvPr>
          <p:cNvSpPr>
            <a:spLocks noGrp="1" noChangeAspect="1"/>
          </p:cNvSpPr>
          <p:nvPr>
            <p:ph type="pic" sz="quarter" idx="50" hasCustomPrompt="1"/>
          </p:nvPr>
        </p:nvSpPr>
        <p:spPr>
          <a:xfrm>
            <a:off x="5556000"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32" name="Text Placeholder 9">
            <a:extLst>
              <a:ext uri="{FF2B5EF4-FFF2-40B4-BE49-F238E27FC236}">
                <a16:creationId xmlns:a16="http://schemas.microsoft.com/office/drawing/2014/main" id="{0CB252D1-0389-624E-80C4-6A200B786380}"/>
              </a:ext>
            </a:extLst>
          </p:cNvPr>
          <p:cNvSpPr>
            <a:spLocks noGrp="1"/>
          </p:cNvSpPr>
          <p:nvPr>
            <p:ph type="body" sz="quarter" idx="51"/>
          </p:nvPr>
        </p:nvSpPr>
        <p:spPr>
          <a:xfrm>
            <a:off x="5556000"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33" name="Picture Placeholder 7">
            <a:extLst>
              <a:ext uri="{FF2B5EF4-FFF2-40B4-BE49-F238E27FC236}">
                <a16:creationId xmlns:a16="http://schemas.microsoft.com/office/drawing/2014/main" id="{FB704638-6B35-7F4B-9520-541C765AD033}"/>
              </a:ext>
            </a:extLst>
          </p:cNvPr>
          <p:cNvSpPr>
            <a:spLocks noGrp="1" noChangeAspect="1"/>
          </p:cNvSpPr>
          <p:nvPr>
            <p:ph type="pic" sz="quarter" idx="52" hasCustomPrompt="1"/>
          </p:nvPr>
        </p:nvSpPr>
        <p:spPr>
          <a:xfrm>
            <a:off x="6981583"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34" name="Text Placeholder 9">
            <a:extLst>
              <a:ext uri="{FF2B5EF4-FFF2-40B4-BE49-F238E27FC236}">
                <a16:creationId xmlns:a16="http://schemas.microsoft.com/office/drawing/2014/main" id="{A376F58F-5FC0-B447-8743-0AB5FA19071B}"/>
              </a:ext>
            </a:extLst>
          </p:cNvPr>
          <p:cNvSpPr>
            <a:spLocks noGrp="1"/>
          </p:cNvSpPr>
          <p:nvPr>
            <p:ph type="body" sz="quarter" idx="53"/>
          </p:nvPr>
        </p:nvSpPr>
        <p:spPr>
          <a:xfrm>
            <a:off x="6981583"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35" name="Picture Placeholder 7">
            <a:extLst>
              <a:ext uri="{FF2B5EF4-FFF2-40B4-BE49-F238E27FC236}">
                <a16:creationId xmlns:a16="http://schemas.microsoft.com/office/drawing/2014/main" id="{66EFB10F-744F-E74C-B6C6-328514006F1D}"/>
              </a:ext>
            </a:extLst>
          </p:cNvPr>
          <p:cNvSpPr>
            <a:spLocks noGrp="1" noChangeAspect="1"/>
          </p:cNvSpPr>
          <p:nvPr>
            <p:ph type="pic" sz="quarter" idx="54" hasCustomPrompt="1"/>
          </p:nvPr>
        </p:nvSpPr>
        <p:spPr>
          <a:xfrm>
            <a:off x="8407166" y="1724056"/>
            <a:ext cx="1080000" cy="1080000"/>
          </a:xfrm>
          <a:prstGeom prst="ellipse">
            <a:avLst/>
          </a:prstGeom>
          <a:solidFill>
            <a:schemeClr val="tx2">
              <a:lumMod val="20000"/>
              <a:lumOff val="80000"/>
            </a:schemeClr>
          </a:solidFill>
          <a:ln w="19050">
            <a:solidFill>
              <a:schemeClr val="accent6"/>
            </a:solidFill>
          </a:ln>
        </p:spPr>
        <p:txBody>
          <a:bodyPr anchor="ctr" anchorCtr="1"/>
          <a:lstStyle>
            <a:lvl1pPr algn="ctr">
              <a:defRPr sz="1000" b="0">
                <a:solidFill>
                  <a:schemeClr val="tx1"/>
                </a:solidFill>
              </a:defRPr>
            </a:lvl1pPr>
          </a:lstStyle>
          <a:p>
            <a:r>
              <a:rPr lang="en-GB" dirty="0"/>
              <a:t>Picture</a:t>
            </a:r>
          </a:p>
        </p:txBody>
      </p:sp>
      <p:sp>
        <p:nvSpPr>
          <p:cNvPr id="36" name="Text Placeholder 9">
            <a:extLst>
              <a:ext uri="{FF2B5EF4-FFF2-40B4-BE49-F238E27FC236}">
                <a16:creationId xmlns:a16="http://schemas.microsoft.com/office/drawing/2014/main" id="{972DB263-6AD0-9440-8281-4AB708B6ECD1}"/>
              </a:ext>
            </a:extLst>
          </p:cNvPr>
          <p:cNvSpPr>
            <a:spLocks noGrp="1"/>
          </p:cNvSpPr>
          <p:nvPr>
            <p:ph type="body" sz="quarter" idx="55"/>
          </p:nvPr>
        </p:nvSpPr>
        <p:spPr>
          <a:xfrm>
            <a:off x="8407166" y="2974294"/>
            <a:ext cx="1080000" cy="461665"/>
          </a:xfrm>
        </p:spPr>
        <p:txBody>
          <a:bodyPr>
            <a:spAutoFit/>
          </a:bodyPr>
          <a:lstStyle>
            <a:lvl1pPr algn="ctr">
              <a:defRPr sz="1000">
                <a:solidFill>
                  <a:schemeClr val="tx1"/>
                </a:solidFill>
                <a:latin typeface="+mn-lt"/>
              </a:defRPr>
            </a:lvl1pPr>
            <a:lvl2pPr algn="ctr">
              <a:defRPr sz="1000">
                <a:solidFill>
                  <a:schemeClr val="tx1"/>
                </a:solidFill>
                <a:latin typeface="+mn-lt"/>
              </a:defRPr>
            </a:lvl2pPr>
            <a:lvl3pPr marL="0" indent="0">
              <a:buNone/>
              <a:defRPr/>
            </a:lvl3pPr>
          </a:lstStyle>
          <a:p>
            <a:pPr lvl="0"/>
            <a:r>
              <a:rPr lang="en-US"/>
              <a:t>Click to edit Master text styles</a:t>
            </a:r>
          </a:p>
          <a:p>
            <a:pPr lvl="1"/>
            <a:r>
              <a:rPr lang="en-US"/>
              <a:t>Second level</a:t>
            </a:r>
          </a:p>
        </p:txBody>
      </p:sp>
      <p:sp>
        <p:nvSpPr>
          <p:cNvPr id="37" name="Text Placeholder 12">
            <a:extLst>
              <a:ext uri="{FF2B5EF4-FFF2-40B4-BE49-F238E27FC236}">
                <a16:creationId xmlns:a16="http://schemas.microsoft.com/office/drawing/2014/main" id="{F23569DF-55C7-C84A-80DB-2E882FF226FF}"/>
              </a:ext>
            </a:extLst>
          </p:cNvPr>
          <p:cNvSpPr>
            <a:spLocks noGrp="1"/>
          </p:cNvSpPr>
          <p:nvPr>
            <p:ph type="body" sz="quarter" idx="56"/>
          </p:nvPr>
        </p:nvSpPr>
        <p:spPr>
          <a:xfrm>
            <a:off x="467400" y="1254125"/>
            <a:ext cx="11257200" cy="276999"/>
          </a:xfrm>
        </p:spPr>
        <p:txBody>
          <a:bodyPr>
            <a:spAutoFit/>
          </a:bodyPr>
          <a:lstStyle>
            <a:lvl1pPr algn="ctr">
              <a:defRPr>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69686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Five items (USE COLOR PIC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467400" y="403225"/>
            <a:ext cx="11257200" cy="553998"/>
          </a:xfrm>
        </p:spPr>
        <p:txBody>
          <a:bodyPr/>
          <a:lstStyle>
            <a:lvl1pPr>
              <a:defRPr sz="3600"/>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cxnSp>
        <p:nvCxnSpPr>
          <p:cNvPr id="10" name="Straight Connector 9">
            <a:extLst>
              <a:ext uri="{FF2B5EF4-FFF2-40B4-BE49-F238E27FC236}">
                <a16:creationId xmlns:a16="http://schemas.microsoft.com/office/drawing/2014/main" id="{52D0AB00-0C49-7F4B-973E-F1B6F13872A4}"/>
              </a:ext>
            </a:extLst>
          </p:cNvPr>
          <p:cNvCxnSpPr>
            <a:cxnSpLocks/>
          </p:cNvCxnSpPr>
          <p:nvPr/>
        </p:nvCxnSpPr>
        <p:spPr>
          <a:xfrm>
            <a:off x="0" y="3276469"/>
            <a:ext cx="121932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Picture Placeholder 7">
            <a:extLst>
              <a:ext uri="{FF2B5EF4-FFF2-40B4-BE49-F238E27FC236}">
                <a16:creationId xmlns:a16="http://schemas.microsoft.com/office/drawing/2014/main" id="{A3332EA1-73D2-004B-9AE4-2106030AA997}"/>
              </a:ext>
            </a:extLst>
          </p:cNvPr>
          <p:cNvSpPr>
            <a:spLocks noGrp="1" noChangeAspect="1"/>
          </p:cNvSpPr>
          <p:nvPr>
            <p:ph type="pic" sz="quarter" idx="29"/>
          </p:nvPr>
        </p:nvSpPr>
        <p:spPr>
          <a:xfrm>
            <a:off x="9876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dirty="0"/>
          </a:p>
        </p:txBody>
      </p:sp>
      <p:sp>
        <p:nvSpPr>
          <p:cNvPr id="13" name="Text Placeholder 13">
            <a:extLst>
              <a:ext uri="{FF2B5EF4-FFF2-40B4-BE49-F238E27FC236}">
                <a16:creationId xmlns:a16="http://schemas.microsoft.com/office/drawing/2014/main" id="{12FBB534-A0C6-E545-8CC8-F507CF2E5284}"/>
              </a:ext>
            </a:extLst>
          </p:cNvPr>
          <p:cNvSpPr>
            <a:spLocks noGrp="1"/>
          </p:cNvSpPr>
          <p:nvPr>
            <p:ph type="body" sz="quarter" idx="30"/>
          </p:nvPr>
        </p:nvSpPr>
        <p:spPr>
          <a:xfrm>
            <a:off x="6726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4" name="Text Placeholder 13">
            <a:extLst>
              <a:ext uri="{FF2B5EF4-FFF2-40B4-BE49-F238E27FC236}">
                <a16:creationId xmlns:a16="http://schemas.microsoft.com/office/drawing/2014/main" id="{3E9580D3-7CB5-D643-9099-F5F8FA72AC96}"/>
              </a:ext>
            </a:extLst>
          </p:cNvPr>
          <p:cNvSpPr>
            <a:spLocks noGrp="1"/>
          </p:cNvSpPr>
          <p:nvPr>
            <p:ph type="body" sz="quarter" idx="31"/>
          </p:nvPr>
        </p:nvSpPr>
        <p:spPr>
          <a:xfrm>
            <a:off x="95034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AC41C2BA-67BA-9840-88CD-A34D8DDD2936}"/>
              </a:ext>
            </a:extLst>
          </p:cNvPr>
          <p:cNvSpPr>
            <a:spLocks noGrp="1"/>
          </p:cNvSpPr>
          <p:nvPr>
            <p:ph type="body" sz="quarter" idx="32"/>
          </p:nvPr>
        </p:nvSpPr>
        <p:spPr>
          <a:xfrm>
            <a:off x="72957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F6C9AAE2-57AE-D94B-ACFF-B786CB993078}"/>
              </a:ext>
            </a:extLst>
          </p:cNvPr>
          <p:cNvSpPr>
            <a:spLocks noGrp="1"/>
          </p:cNvSpPr>
          <p:nvPr>
            <p:ph type="body" sz="quarter" idx="33"/>
          </p:nvPr>
        </p:nvSpPr>
        <p:spPr>
          <a:xfrm>
            <a:off x="50880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7" name="Text Placeholder 13">
            <a:extLst>
              <a:ext uri="{FF2B5EF4-FFF2-40B4-BE49-F238E27FC236}">
                <a16:creationId xmlns:a16="http://schemas.microsoft.com/office/drawing/2014/main" id="{DFFF91A1-5689-9645-BB33-2943AF9D7F0B}"/>
              </a:ext>
            </a:extLst>
          </p:cNvPr>
          <p:cNvSpPr>
            <a:spLocks noGrp="1"/>
          </p:cNvSpPr>
          <p:nvPr>
            <p:ph type="body" sz="quarter" idx="34"/>
          </p:nvPr>
        </p:nvSpPr>
        <p:spPr>
          <a:xfrm>
            <a:off x="2880300" y="4551295"/>
            <a:ext cx="2016000" cy="990000"/>
          </a:xfrm>
          <a:prstGeom prst="roundRect">
            <a:avLst>
              <a:gd name="adj" fmla="val 50000"/>
            </a:avLst>
          </a:prstGeom>
          <a:ln w="19050">
            <a:solidFill>
              <a:schemeClr val="accent6"/>
            </a:solidFill>
          </a:ln>
        </p:spPr>
        <p:txBody>
          <a:bodyPr anchor="ctr" anchorCtr="1"/>
          <a:lstStyle>
            <a:lvl1pPr algn="ctr">
              <a:defRPr sz="1600" b="0">
                <a:solidFill>
                  <a:schemeClr val="tx1"/>
                </a:solidFill>
                <a:latin typeface="+mn-lt"/>
              </a:defRPr>
            </a:lvl1pPr>
          </a:lstStyle>
          <a:p>
            <a:pPr lvl="0"/>
            <a:r>
              <a:rPr lang="en-US"/>
              <a:t>Click to edit Master text styles</a:t>
            </a:r>
          </a:p>
        </p:txBody>
      </p:sp>
      <p:sp>
        <p:nvSpPr>
          <p:cNvPr id="18" name="Picture Placeholder 7">
            <a:extLst>
              <a:ext uri="{FF2B5EF4-FFF2-40B4-BE49-F238E27FC236}">
                <a16:creationId xmlns:a16="http://schemas.microsoft.com/office/drawing/2014/main" id="{CED8D20A-A5CF-E24D-9608-CBBFF1A5B56E}"/>
              </a:ext>
            </a:extLst>
          </p:cNvPr>
          <p:cNvSpPr>
            <a:spLocks noGrp="1" noChangeAspect="1"/>
          </p:cNvSpPr>
          <p:nvPr>
            <p:ph type="pic" sz="quarter" idx="35"/>
          </p:nvPr>
        </p:nvSpPr>
        <p:spPr>
          <a:xfrm>
            <a:off x="31953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dirty="0"/>
          </a:p>
        </p:txBody>
      </p:sp>
      <p:sp>
        <p:nvSpPr>
          <p:cNvPr id="19" name="Picture Placeholder 7">
            <a:extLst>
              <a:ext uri="{FF2B5EF4-FFF2-40B4-BE49-F238E27FC236}">
                <a16:creationId xmlns:a16="http://schemas.microsoft.com/office/drawing/2014/main" id="{D75167B3-A684-4749-9AD8-8268C9716E09}"/>
              </a:ext>
            </a:extLst>
          </p:cNvPr>
          <p:cNvSpPr>
            <a:spLocks noGrp="1" noChangeAspect="1"/>
          </p:cNvSpPr>
          <p:nvPr>
            <p:ph type="pic" sz="quarter" idx="36"/>
          </p:nvPr>
        </p:nvSpPr>
        <p:spPr>
          <a:xfrm>
            <a:off x="54030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dirty="0"/>
          </a:p>
        </p:txBody>
      </p:sp>
      <p:sp>
        <p:nvSpPr>
          <p:cNvPr id="20" name="Picture Placeholder 7">
            <a:extLst>
              <a:ext uri="{FF2B5EF4-FFF2-40B4-BE49-F238E27FC236}">
                <a16:creationId xmlns:a16="http://schemas.microsoft.com/office/drawing/2014/main" id="{59465647-30D8-9B49-918D-06A9568E0B58}"/>
              </a:ext>
            </a:extLst>
          </p:cNvPr>
          <p:cNvSpPr>
            <a:spLocks noGrp="1" noChangeAspect="1"/>
          </p:cNvSpPr>
          <p:nvPr>
            <p:ph type="pic" sz="quarter" idx="37"/>
          </p:nvPr>
        </p:nvSpPr>
        <p:spPr>
          <a:xfrm>
            <a:off x="76107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dirty="0"/>
          </a:p>
        </p:txBody>
      </p:sp>
      <p:sp>
        <p:nvSpPr>
          <p:cNvPr id="21" name="Picture Placeholder 7">
            <a:extLst>
              <a:ext uri="{FF2B5EF4-FFF2-40B4-BE49-F238E27FC236}">
                <a16:creationId xmlns:a16="http://schemas.microsoft.com/office/drawing/2014/main" id="{3987F9FC-45C5-D242-B689-E137B31B5446}"/>
              </a:ext>
            </a:extLst>
          </p:cNvPr>
          <p:cNvSpPr>
            <a:spLocks noGrp="1" noChangeAspect="1"/>
          </p:cNvSpPr>
          <p:nvPr>
            <p:ph type="pic" sz="quarter" idx="38"/>
          </p:nvPr>
        </p:nvSpPr>
        <p:spPr>
          <a:xfrm>
            <a:off x="9818400" y="2583469"/>
            <a:ext cx="1386000" cy="1386000"/>
          </a:xfrm>
          <a:prstGeom prst="ellipse">
            <a:avLst/>
          </a:prstGeom>
          <a:solidFill>
            <a:schemeClr val="tx2">
              <a:lumMod val="20000"/>
              <a:lumOff val="80000"/>
            </a:schemeClr>
          </a:solidFill>
          <a:ln w="19050">
            <a:solidFill>
              <a:schemeClr val="accent6"/>
            </a:solidFill>
          </a:ln>
        </p:spPr>
        <p:txBody>
          <a:bodyPr anchor="ctr" anchorCtr="1"/>
          <a:lstStyle>
            <a:lvl1pPr algn="ctr">
              <a:defRPr sz="1200"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402669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Full Blee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67C1FB39-0F58-4A86-9BD8-C920A2A5C2DC}"/>
              </a:ext>
            </a:extLst>
          </p:cNvPr>
          <p:cNvSpPr>
            <a:spLocks noGrp="1"/>
          </p:cNvSpPr>
          <p:nvPr>
            <p:ph type="body" sz="quarter" idx="13"/>
          </p:nvPr>
        </p:nvSpPr>
        <p:spPr>
          <a:xfrm>
            <a:off x="467400" y="446405"/>
            <a:ext cx="3680600" cy="179023"/>
          </a:xfrm>
        </p:spPr>
        <p:txBody>
          <a:bodyPr>
            <a:spAutoFit/>
          </a:bodyPr>
          <a:lstStyle>
            <a:lvl1pPr>
              <a:lnSpc>
                <a:spcPct val="105000"/>
              </a:lnSpc>
              <a:defRPr sz="12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10083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Quot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467400" y="3120628"/>
            <a:ext cx="4627600" cy="369332"/>
          </a:xfrm>
        </p:spPr>
        <p:txBody>
          <a:bodyPr anchor="ctr" anchorCtr="0"/>
          <a:lstStyle>
            <a:lvl1pPr algn="ctr">
              <a:defRPr sz="2400">
                <a:solidFill>
                  <a:schemeClr val="bg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3923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Quot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4032000" y="1250533"/>
            <a:ext cx="6364800" cy="369332"/>
          </a:xfrm>
        </p:spPr>
        <p:txBody>
          <a:bodyPr anchor="ctr" anchorCtr="0"/>
          <a:lstStyle>
            <a:lvl1pPr algn="ctr">
              <a:defRPr sz="2400">
                <a:solidFill>
                  <a:schemeClr val="bg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Text Placeholder 9">
            <a:extLst>
              <a:ext uri="{FF2B5EF4-FFF2-40B4-BE49-F238E27FC236}">
                <a16:creationId xmlns:a16="http://schemas.microsoft.com/office/drawing/2014/main" id="{A4BD5EF1-EACC-4C60-A25D-EC34A5D4DBE9}"/>
              </a:ext>
            </a:extLst>
          </p:cNvPr>
          <p:cNvSpPr>
            <a:spLocks noGrp="1"/>
          </p:cNvSpPr>
          <p:nvPr>
            <p:ph type="body" sz="quarter" idx="13" hasCustomPrompt="1"/>
          </p:nvPr>
        </p:nvSpPr>
        <p:spPr>
          <a:xfrm>
            <a:off x="1539240" y="995742"/>
            <a:ext cx="2492760" cy="997196"/>
          </a:xfrm>
        </p:spPr>
        <p:txBody>
          <a:bodyPr wrap="square">
            <a:spAutoFit/>
          </a:bodyPr>
          <a:lstStyle>
            <a:lvl1pPr algn="ctr">
              <a:lnSpc>
                <a:spcPct val="90000"/>
              </a:lnSpc>
              <a:defRPr sz="7200" b="0">
                <a:solidFill>
                  <a:schemeClr val="bg1"/>
                </a:solidFill>
              </a:defRPr>
            </a:lvl1pPr>
          </a:lstStyle>
          <a:p>
            <a:pPr lvl="0"/>
            <a:r>
              <a:rPr lang="en-US" dirty="0"/>
              <a:t>72pt</a:t>
            </a:r>
          </a:p>
        </p:txBody>
      </p:sp>
    </p:spTree>
    <p:extLst>
      <p:ext uri="{BB962C8B-B14F-4D97-AF65-F5344CB8AC3E}">
        <p14:creationId xmlns:p14="http://schemas.microsoft.com/office/powerpoint/2010/main" val="138629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Quote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2362000" y="1283553"/>
            <a:ext cx="7468000" cy="369332"/>
          </a:xfrm>
        </p:spPr>
        <p:txBody>
          <a:bodyPr anchor="ctr" anchorCtr="0"/>
          <a:lstStyle>
            <a:lvl1pPr algn="ctr">
              <a:defRPr sz="2400">
                <a:solidFill>
                  <a:schemeClr val="accent2"/>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2348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BE9D12-60EC-49F0-9BDB-A6416454036F}"/>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4" name="Footer Placeholder 3">
            <a:extLst>
              <a:ext uri="{FF2B5EF4-FFF2-40B4-BE49-F238E27FC236}">
                <a16:creationId xmlns:a16="http://schemas.microsoft.com/office/drawing/2014/main" id="{504740EE-04E1-465B-B579-E868364028EA}"/>
              </a:ext>
            </a:extLst>
          </p:cNvPr>
          <p:cNvSpPr>
            <a:spLocks noGrp="1"/>
          </p:cNvSpPr>
          <p:nvPr>
            <p:ph type="ftr" sz="quarter" idx="11"/>
          </p:nvPr>
        </p:nvSpPr>
        <p:spPr/>
        <p:txBody>
          <a:bodyPr/>
          <a:lstStyle/>
          <a:p>
            <a:endParaRPr lang="en-GB" dirty="0"/>
          </a:p>
        </p:txBody>
      </p:sp>
      <p:pic>
        <p:nvPicPr>
          <p:cNvPr id="6" name="Picture 5" descr="Background pattern&#10;&#10;Description automatically generated">
            <a:extLst>
              <a:ext uri="{FF2B5EF4-FFF2-40B4-BE49-F238E27FC236}">
                <a16:creationId xmlns:a16="http://schemas.microsoft.com/office/drawing/2014/main" id="{84F63989-B5A3-460B-AC54-66747DAC87AA}"/>
              </a:ext>
            </a:extLst>
          </p:cNvPr>
          <p:cNvPicPr>
            <a:picLocks noChangeAspect="1"/>
          </p:cNvPicPr>
          <p:nvPr/>
        </p:nvPicPr>
        <p:blipFill rotWithShape="1">
          <a:blip r:embed="rId2">
            <a:extLst>
              <a:ext uri="{28A0092B-C50C-407E-A947-70E740481C1C}">
                <a14:useLocalDpi xmlns:a14="http://schemas.microsoft.com/office/drawing/2010/main" val="0"/>
              </a:ext>
            </a:extLst>
          </a:blip>
          <a:srcRect t="9936" r="22569" b="7802"/>
          <a:stretch/>
        </p:blipFill>
        <p:spPr>
          <a:xfrm>
            <a:off x="5743445" y="1"/>
            <a:ext cx="6448555" cy="6858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D2D8207D-C227-4C31-B92B-F8AF660E1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10" name="Title 6">
            <a:extLst>
              <a:ext uri="{FF2B5EF4-FFF2-40B4-BE49-F238E27FC236}">
                <a16:creationId xmlns:a16="http://schemas.microsoft.com/office/drawing/2014/main" id="{DF738883-FEFF-4D07-8F59-BB7C315FCCB2}"/>
              </a:ext>
            </a:extLst>
          </p:cNvPr>
          <p:cNvSpPr>
            <a:spLocks noGrp="1"/>
          </p:cNvSpPr>
          <p:nvPr>
            <p:ph type="title" hasCustomPrompt="1"/>
          </p:nvPr>
        </p:nvSpPr>
        <p:spPr>
          <a:xfrm>
            <a:off x="857986" y="2091567"/>
            <a:ext cx="4752000" cy="774827"/>
          </a:xfrm>
        </p:spPr>
        <p:txBody>
          <a:bodyPr/>
          <a:lstStyle>
            <a:lvl1pPr algn="l">
              <a:lnSpc>
                <a:spcPct val="95000"/>
              </a:lnSpc>
              <a:defRPr sz="5300">
                <a:solidFill>
                  <a:schemeClr val="accent2"/>
                </a:solidFill>
              </a:defRPr>
            </a:lvl1pPr>
          </a:lstStyle>
          <a:p>
            <a:r>
              <a:rPr lang="en-US" dirty="0"/>
              <a:t>Add title</a:t>
            </a:r>
            <a:endParaRPr lang="en-GB" dirty="0"/>
          </a:p>
        </p:txBody>
      </p:sp>
      <p:sp>
        <p:nvSpPr>
          <p:cNvPr id="12" name="Text Placeholder 3">
            <a:extLst>
              <a:ext uri="{FF2B5EF4-FFF2-40B4-BE49-F238E27FC236}">
                <a16:creationId xmlns:a16="http://schemas.microsoft.com/office/drawing/2014/main" id="{B9478F3B-5276-4E01-8F62-50D023DF3E44}"/>
              </a:ext>
            </a:extLst>
          </p:cNvPr>
          <p:cNvSpPr>
            <a:spLocks noGrp="1"/>
          </p:cNvSpPr>
          <p:nvPr>
            <p:ph type="body" sz="quarter" idx="14"/>
          </p:nvPr>
        </p:nvSpPr>
        <p:spPr>
          <a:xfrm>
            <a:off x="857986" y="4136394"/>
            <a:ext cx="4752000" cy="292388"/>
          </a:xfrm>
        </p:spPr>
        <p:txBody>
          <a:bodyPr anchor="t" anchorCtr="0">
            <a:spAutoFit/>
          </a:bodyPr>
          <a:lstStyle>
            <a:lvl1pPr algn="l">
              <a:defRPr sz="1900" b="1">
                <a:solidFill>
                  <a:schemeClr val="accent2"/>
                </a:solidFill>
                <a:latin typeface="+mn-lt"/>
              </a:defRPr>
            </a:lvl1pPr>
          </a:lstStyle>
          <a:p>
            <a:pPr lvl="0"/>
            <a:r>
              <a:rPr lang="en-US"/>
              <a:t>Click to edit Master text styles</a:t>
            </a:r>
          </a:p>
        </p:txBody>
      </p:sp>
    </p:spTree>
    <p:extLst>
      <p:ext uri="{BB962C8B-B14F-4D97-AF65-F5344CB8AC3E}">
        <p14:creationId xmlns:p14="http://schemas.microsoft.com/office/powerpoint/2010/main" val="164644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Title Slide Picture Shap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9CC2689-B74B-40EE-A66F-A899C1D601EE}"/>
              </a:ext>
            </a:extLst>
          </p:cNvPr>
          <p:cNvSpPr>
            <a:spLocks noGrp="1" noChangeAspect="1"/>
          </p:cNvSpPr>
          <p:nvPr>
            <p:ph type="pic" sz="quarter" idx="14"/>
          </p:nvPr>
        </p:nvSpPr>
        <p:spPr>
          <a:xfrm>
            <a:off x="5847916" y="1"/>
            <a:ext cx="6344085" cy="6857999"/>
          </a:xfrm>
          <a:custGeom>
            <a:avLst/>
            <a:gdLst>
              <a:gd name="connsiteX0" fmla="*/ 2141474 w 6344085"/>
              <a:gd name="connsiteY0" fmla="*/ 0 h 6857999"/>
              <a:gd name="connsiteX1" fmla="*/ 6344085 w 6344085"/>
              <a:gd name="connsiteY1" fmla="*/ 0 h 6857999"/>
              <a:gd name="connsiteX2" fmla="*/ 6344085 w 6344085"/>
              <a:gd name="connsiteY2" fmla="*/ 6857999 h 6857999"/>
              <a:gd name="connsiteX3" fmla="*/ 652899 w 6344085"/>
              <a:gd name="connsiteY3" fmla="*/ 6857999 h 6857999"/>
              <a:gd name="connsiteX4" fmla="*/ 647986 w 6344085"/>
              <a:gd name="connsiteY4" fmla="*/ 6849911 h 6857999"/>
              <a:gd name="connsiteX5" fmla="*/ 0 w 6344085"/>
              <a:gd name="connsiteY5" fmla="*/ 4290646 h 6857999"/>
              <a:gd name="connsiteX6" fmla="*/ 1953748 w 6344085"/>
              <a:gd name="connsiteY6" fmla="*/ 14753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44085" h="6857999">
                <a:moveTo>
                  <a:pt x="2141474" y="0"/>
                </a:moveTo>
                <a:lnTo>
                  <a:pt x="6344085" y="0"/>
                </a:lnTo>
                <a:lnTo>
                  <a:pt x="6344085" y="6857999"/>
                </a:lnTo>
                <a:lnTo>
                  <a:pt x="652899" y="6857999"/>
                </a:lnTo>
                <a:lnTo>
                  <a:pt x="647986" y="6849911"/>
                </a:lnTo>
                <a:cubicBezTo>
                  <a:pt x="234736" y="6089136"/>
                  <a:pt x="0" y="5217306"/>
                  <a:pt x="0" y="4290646"/>
                </a:cubicBezTo>
                <a:cubicBezTo>
                  <a:pt x="0" y="2622659"/>
                  <a:pt x="760545" y="1132319"/>
                  <a:pt x="1953748" y="147535"/>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sp>
        <p:nvSpPr>
          <p:cNvPr id="3" name="Subtitle 2">
            <a:extLst>
              <a:ext uri="{FF2B5EF4-FFF2-40B4-BE49-F238E27FC236}">
                <a16:creationId xmlns:a16="http://schemas.microsoft.com/office/drawing/2014/main" id="{2A3F606C-F4ED-42B9-AB3B-1DCDAE7BEE33}"/>
              </a:ext>
            </a:extLst>
          </p:cNvPr>
          <p:cNvSpPr>
            <a:spLocks noGrp="1"/>
          </p:cNvSpPr>
          <p:nvPr>
            <p:ph type="subTitle" idx="1" hasCustomPrompt="1"/>
          </p:nvPr>
        </p:nvSpPr>
        <p:spPr>
          <a:xfrm>
            <a:off x="857986" y="3357418"/>
            <a:ext cx="4752000" cy="400110"/>
          </a:xfrm>
        </p:spPr>
        <p:txBody>
          <a:bodyPr>
            <a:spAutoFit/>
          </a:bodyPr>
          <a:lstStyle>
            <a:lvl1pPr marL="0" indent="0" algn="l">
              <a:lnSpc>
                <a:spcPct val="100000"/>
              </a:lnSpc>
              <a:buNone/>
              <a:defRPr sz="2600" b="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7" name="Title 6">
            <a:extLst>
              <a:ext uri="{FF2B5EF4-FFF2-40B4-BE49-F238E27FC236}">
                <a16:creationId xmlns:a16="http://schemas.microsoft.com/office/drawing/2014/main" id="{1D283790-747A-43E4-95E0-9ED2A7EF3E2E}"/>
              </a:ext>
            </a:extLst>
          </p:cNvPr>
          <p:cNvSpPr>
            <a:spLocks noGrp="1"/>
          </p:cNvSpPr>
          <p:nvPr>
            <p:ph type="title" hasCustomPrompt="1"/>
          </p:nvPr>
        </p:nvSpPr>
        <p:spPr>
          <a:xfrm>
            <a:off x="857986" y="1331403"/>
            <a:ext cx="4752000" cy="774827"/>
          </a:xfrm>
        </p:spPr>
        <p:txBody>
          <a:bodyPr/>
          <a:lstStyle>
            <a:lvl1pPr algn="l">
              <a:lnSpc>
                <a:spcPct val="95000"/>
              </a:lnSpc>
              <a:defRPr sz="5300">
                <a:solidFill>
                  <a:schemeClr val="bg1"/>
                </a:solidFill>
              </a:defRPr>
            </a:lvl1pPr>
          </a:lstStyle>
          <a:p>
            <a:r>
              <a:rPr lang="en-US" dirty="0"/>
              <a:t>Add title</a:t>
            </a:r>
            <a:endParaRPr lang="en-GB" dirty="0"/>
          </a:p>
        </p:txBody>
      </p:sp>
      <p:sp>
        <p:nvSpPr>
          <p:cNvPr id="5" name="Text Placeholder 3">
            <a:extLst>
              <a:ext uri="{FF2B5EF4-FFF2-40B4-BE49-F238E27FC236}">
                <a16:creationId xmlns:a16="http://schemas.microsoft.com/office/drawing/2014/main" id="{260D0D68-BAD0-4E50-B665-3AC4A81C6898}"/>
              </a:ext>
            </a:extLst>
          </p:cNvPr>
          <p:cNvSpPr>
            <a:spLocks noGrp="1"/>
          </p:cNvSpPr>
          <p:nvPr>
            <p:ph type="body" sz="quarter" idx="10"/>
          </p:nvPr>
        </p:nvSpPr>
        <p:spPr>
          <a:xfrm>
            <a:off x="857986" y="5098311"/>
            <a:ext cx="4752000" cy="292388"/>
          </a:xfrm>
        </p:spPr>
        <p:txBody>
          <a:bodyPr anchor="t" anchorCtr="0">
            <a:spAutoFit/>
          </a:bodyPr>
          <a:lstStyle>
            <a:lvl1pPr algn="l">
              <a:defRPr sz="1900" b="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2575953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Agenda 1 Column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4256621" y="1544558"/>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28" name="Text Placeholder 17">
            <a:extLst>
              <a:ext uri="{FF2B5EF4-FFF2-40B4-BE49-F238E27FC236}">
                <a16:creationId xmlns:a16="http://schemas.microsoft.com/office/drawing/2014/main" id="{90B460EE-FBC4-47BF-9B64-A9F96074ED98}"/>
              </a:ext>
            </a:extLst>
          </p:cNvPr>
          <p:cNvSpPr>
            <a:spLocks noGrp="1"/>
          </p:cNvSpPr>
          <p:nvPr>
            <p:ph type="body" sz="quarter" idx="31" hasCustomPrompt="1"/>
          </p:nvPr>
        </p:nvSpPr>
        <p:spPr>
          <a:xfrm>
            <a:off x="5203622" y="1636556"/>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29" name="Text Placeholder 27">
            <a:extLst>
              <a:ext uri="{FF2B5EF4-FFF2-40B4-BE49-F238E27FC236}">
                <a16:creationId xmlns:a16="http://schemas.microsoft.com/office/drawing/2014/main" id="{A3D32D97-45BD-4637-8FA9-45E550B95199}"/>
              </a:ext>
            </a:extLst>
          </p:cNvPr>
          <p:cNvSpPr>
            <a:spLocks noGrp="1"/>
          </p:cNvSpPr>
          <p:nvPr>
            <p:ph type="body" sz="quarter" idx="32" hasCustomPrompt="1"/>
          </p:nvPr>
        </p:nvSpPr>
        <p:spPr>
          <a:xfrm>
            <a:off x="4256621" y="2438432"/>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0" name="Text Placeholder 17">
            <a:extLst>
              <a:ext uri="{FF2B5EF4-FFF2-40B4-BE49-F238E27FC236}">
                <a16:creationId xmlns:a16="http://schemas.microsoft.com/office/drawing/2014/main" id="{DD1D02CB-8B27-4FCC-83DC-65773479DF24}"/>
              </a:ext>
            </a:extLst>
          </p:cNvPr>
          <p:cNvSpPr>
            <a:spLocks noGrp="1"/>
          </p:cNvSpPr>
          <p:nvPr>
            <p:ph type="body" sz="quarter" idx="33" hasCustomPrompt="1"/>
          </p:nvPr>
        </p:nvSpPr>
        <p:spPr>
          <a:xfrm>
            <a:off x="5203622" y="2530430"/>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31" name="Text Placeholder 27">
            <a:extLst>
              <a:ext uri="{FF2B5EF4-FFF2-40B4-BE49-F238E27FC236}">
                <a16:creationId xmlns:a16="http://schemas.microsoft.com/office/drawing/2014/main" id="{FC62CAAE-E44A-4F32-93C0-404AF20F9859}"/>
              </a:ext>
            </a:extLst>
          </p:cNvPr>
          <p:cNvSpPr>
            <a:spLocks noGrp="1"/>
          </p:cNvSpPr>
          <p:nvPr>
            <p:ph type="body" sz="quarter" idx="34" hasCustomPrompt="1"/>
          </p:nvPr>
        </p:nvSpPr>
        <p:spPr>
          <a:xfrm>
            <a:off x="4256621" y="3332306"/>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2" name="Text Placeholder 17">
            <a:extLst>
              <a:ext uri="{FF2B5EF4-FFF2-40B4-BE49-F238E27FC236}">
                <a16:creationId xmlns:a16="http://schemas.microsoft.com/office/drawing/2014/main" id="{F52BD4B7-AA20-4D4E-9A8D-11FDB8342083}"/>
              </a:ext>
            </a:extLst>
          </p:cNvPr>
          <p:cNvSpPr>
            <a:spLocks noGrp="1"/>
          </p:cNvSpPr>
          <p:nvPr>
            <p:ph type="body" sz="quarter" idx="35" hasCustomPrompt="1"/>
          </p:nvPr>
        </p:nvSpPr>
        <p:spPr>
          <a:xfrm>
            <a:off x="5203622" y="3424304"/>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33" name="Text Placeholder 27">
            <a:extLst>
              <a:ext uri="{FF2B5EF4-FFF2-40B4-BE49-F238E27FC236}">
                <a16:creationId xmlns:a16="http://schemas.microsoft.com/office/drawing/2014/main" id="{99F039AA-B480-467C-B0C9-7FD2254DB88E}"/>
              </a:ext>
            </a:extLst>
          </p:cNvPr>
          <p:cNvSpPr>
            <a:spLocks noGrp="1"/>
          </p:cNvSpPr>
          <p:nvPr>
            <p:ph type="body" sz="quarter" idx="36" hasCustomPrompt="1"/>
          </p:nvPr>
        </p:nvSpPr>
        <p:spPr>
          <a:xfrm>
            <a:off x="4256621" y="4226180"/>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4" name="Text Placeholder 17">
            <a:extLst>
              <a:ext uri="{FF2B5EF4-FFF2-40B4-BE49-F238E27FC236}">
                <a16:creationId xmlns:a16="http://schemas.microsoft.com/office/drawing/2014/main" id="{D379D259-51BB-4690-A854-7FD5DEAE5F2C}"/>
              </a:ext>
            </a:extLst>
          </p:cNvPr>
          <p:cNvSpPr>
            <a:spLocks noGrp="1"/>
          </p:cNvSpPr>
          <p:nvPr>
            <p:ph type="body" sz="quarter" idx="37" hasCustomPrompt="1"/>
          </p:nvPr>
        </p:nvSpPr>
        <p:spPr>
          <a:xfrm>
            <a:off x="5203622" y="4318178"/>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35" name="Text Placeholder 27">
            <a:extLst>
              <a:ext uri="{FF2B5EF4-FFF2-40B4-BE49-F238E27FC236}">
                <a16:creationId xmlns:a16="http://schemas.microsoft.com/office/drawing/2014/main" id="{ED2F2D2B-0093-4A09-9884-66D399B3F713}"/>
              </a:ext>
            </a:extLst>
          </p:cNvPr>
          <p:cNvSpPr>
            <a:spLocks noGrp="1"/>
          </p:cNvSpPr>
          <p:nvPr>
            <p:ph type="body" sz="quarter" idx="38" hasCustomPrompt="1"/>
          </p:nvPr>
        </p:nvSpPr>
        <p:spPr>
          <a:xfrm>
            <a:off x="4256621" y="5120053"/>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6" name="Text Placeholder 17">
            <a:extLst>
              <a:ext uri="{FF2B5EF4-FFF2-40B4-BE49-F238E27FC236}">
                <a16:creationId xmlns:a16="http://schemas.microsoft.com/office/drawing/2014/main" id="{CC7001AD-E6A6-42DE-A29E-49B8901CE677}"/>
              </a:ext>
            </a:extLst>
          </p:cNvPr>
          <p:cNvSpPr>
            <a:spLocks noGrp="1"/>
          </p:cNvSpPr>
          <p:nvPr>
            <p:ph type="body" sz="quarter" idx="39" hasCustomPrompt="1"/>
          </p:nvPr>
        </p:nvSpPr>
        <p:spPr>
          <a:xfrm>
            <a:off x="5203622" y="5212051"/>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Tree>
    <p:extLst>
      <p:ext uri="{BB962C8B-B14F-4D97-AF65-F5344CB8AC3E}">
        <p14:creationId xmlns:p14="http://schemas.microsoft.com/office/powerpoint/2010/main" val="6818991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Title and Content_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8" name="Subtitle 2">
            <a:extLst>
              <a:ext uri="{FF2B5EF4-FFF2-40B4-BE49-F238E27FC236}">
                <a16:creationId xmlns:a16="http://schemas.microsoft.com/office/drawing/2014/main" id="{87D63B68-83B5-48A0-8B40-D63980B5977B}"/>
              </a:ext>
            </a:extLst>
          </p:cNvPr>
          <p:cNvSpPr>
            <a:spLocks noGrp="1"/>
          </p:cNvSpPr>
          <p:nvPr>
            <p:ph type="subTitle" idx="13"/>
          </p:nvPr>
        </p:nvSpPr>
        <p:spPr>
          <a:xfrm>
            <a:off x="467400" y="894730"/>
            <a:ext cx="11257200" cy="361959"/>
          </a:xfrm>
        </p:spPr>
        <p:txBody>
          <a:bodyPr>
            <a:spAutoFit/>
          </a:bodyPr>
          <a:lstStyle>
            <a:lvl1pPr marL="0" indent="0" algn="l">
              <a:lnSpc>
                <a:spcPct val="98000"/>
              </a:lnSpc>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7319602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3"/>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1099503" y="1039111"/>
            <a:ext cx="3969944" cy="715336"/>
          </a:xfrm>
          <a:solidFill>
            <a:schemeClr val="accent4"/>
          </a:solidFill>
        </p:spPr>
        <p:txBody>
          <a:bodyPr wrap="none" lIns="320400" tIns="172800" rIns="252000" bIns="36000" anchor="ctr">
            <a:spAutoFit/>
          </a:bodyPr>
          <a:lstStyle>
            <a:lvl1pPr>
              <a:lnSpc>
                <a:spcPct val="80000"/>
              </a:lnSpc>
              <a:defRPr sz="4000" cap="all" baseline="0">
                <a:solidFill>
                  <a:schemeClr val="tx1"/>
                </a:solidFill>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145687F4-F29F-4147-AF26-4A20E6D37206}"/>
              </a:ext>
            </a:extLst>
          </p:cNvPr>
          <p:cNvSpPr>
            <a:spLocks noGrp="1"/>
          </p:cNvSpPr>
          <p:nvPr>
            <p:ph type="body" sz="quarter" idx="14" hasCustomPrompt="1"/>
          </p:nvPr>
        </p:nvSpPr>
        <p:spPr>
          <a:xfrm>
            <a:off x="1099503" y="2149271"/>
            <a:ext cx="3969944" cy="2120900"/>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1" name="Group 10">
            <a:extLst>
              <a:ext uri="{FF2B5EF4-FFF2-40B4-BE49-F238E27FC236}">
                <a16:creationId xmlns:a16="http://schemas.microsoft.com/office/drawing/2014/main" id="{62B1997B-3A28-43F2-A9A1-CC8F1DA113A4}"/>
              </a:ext>
            </a:extLst>
          </p:cNvPr>
          <p:cNvGrpSpPr/>
          <p:nvPr userDrawn="1"/>
        </p:nvGrpSpPr>
        <p:grpSpPr>
          <a:xfrm>
            <a:off x="-3553482" y="0"/>
            <a:ext cx="3507558" cy="4930218"/>
            <a:chOff x="3977323" y="1216058"/>
            <a:chExt cx="3507558" cy="4930218"/>
          </a:xfrm>
          <a:solidFill>
            <a:schemeClr val="tx1"/>
          </a:solidFill>
        </p:grpSpPr>
        <p:grpSp>
          <p:nvGrpSpPr>
            <p:cNvPr id="14" name="Group 13">
              <a:extLst>
                <a:ext uri="{FF2B5EF4-FFF2-40B4-BE49-F238E27FC236}">
                  <a16:creationId xmlns:a16="http://schemas.microsoft.com/office/drawing/2014/main" id="{CC65A52B-8AF0-4A77-8CF2-6CBF3A298A0F}"/>
                </a:ext>
              </a:extLst>
            </p:cNvPr>
            <p:cNvGrpSpPr/>
            <p:nvPr/>
          </p:nvGrpSpPr>
          <p:grpSpPr>
            <a:xfrm>
              <a:off x="3977323" y="1216058"/>
              <a:ext cx="3507558" cy="4930218"/>
              <a:chOff x="838199" y="1150070"/>
              <a:chExt cx="3507558" cy="4930218"/>
            </a:xfrm>
            <a:grpFill/>
          </p:grpSpPr>
          <p:sp>
            <p:nvSpPr>
              <p:cNvPr id="17" name="Rectangle 16">
                <a:extLst>
                  <a:ext uri="{FF2B5EF4-FFF2-40B4-BE49-F238E27FC236}">
                    <a16:creationId xmlns:a16="http://schemas.microsoft.com/office/drawing/2014/main" id="{5D63ABD0-2F51-4E9A-8A6F-C2819BFCEF48}"/>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DEA2BE9C-6156-41D6-8DDB-E284588D6015}"/>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9" name="Rectangle 18">
                <a:extLst>
                  <a:ext uri="{FF2B5EF4-FFF2-40B4-BE49-F238E27FC236}">
                    <a16:creationId xmlns:a16="http://schemas.microsoft.com/office/drawing/2014/main" id="{CC0DA4D4-1917-4A18-A227-F6722EA8575E}"/>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0" name="TextBox 19">
                <a:extLst>
                  <a:ext uri="{FF2B5EF4-FFF2-40B4-BE49-F238E27FC236}">
                    <a16:creationId xmlns:a16="http://schemas.microsoft.com/office/drawing/2014/main" id="{A7E76A8A-07E6-409B-A056-6FE0EE57C869}"/>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1" name="TextBox 20">
                <a:extLst>
                  <a:ext uri="{FF2B5EF4-FFF2-40B4-BE49-F238E27FC236}">
                    <a16:creationId xmlns:a16="http://schemas.microsoft.com/office/drawing/2014/main" id="{936491B9-5A4D-43AB-8252-FE7DCF24DDA3}"/>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2" name="TextBox 21">
                <a:extLst>
                  <a:ext uri="{FF2B5EF4-FFF2-40B4-BE49-F238E27FC236}">
                    <a16:creationId xmlns:a16="http://schemas.microsoft.com/office/drawing/2014/main" id="{0266C94B-5F42-4FF7-B7AD-9220025426B5}"/>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3" name="TextBox 22">
                <a:extLst>
                  <a:ext uri="{FF2B5EF4-FFF2-40B4-BE49-F238E27FC236}">
                    <a16:creationId xmlns:a16="http://schemas.microsoft.com/office/drawing/2014/main" id="{4BB11FEE-CD27-4A44-9FE7-E21BAB8163FB}"/>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4" name="TextBox 23">
                <a:extLst>
                  <a:ext uri="{FF2B5EF4-FFF2-40B4-BE49-F238E27FC236}">
                    <a16:creationId xmlns:a16="http://schemas.microsoft.com/office/drawing/2014/main" id="{79C91CE4-372D-4451-8429-8E8E2A1E3F00}"/>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5" name="TextBox 24">
                <a:extLst>
                  <a:ext uri="{FF2B5EF4-FFF2-40B4-BE49-F238E27FC236}">
                    <a16:creationId xmlns:a16="http://schemas.microsoft.com/office/drawing/2014/main" id="{69917DEC-F388-4A00-9575-65FC4286992F}"/>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5" name="Rectangle 14">
              <a:extLst>
                <a:ext uri="{FF2B5EF4-FFF2-40B4-BE49-F238E27FC236}">
                  <a16:creationId xmlns:a16="http://schemas.microsoft.com/office/drawing/2014/main" id="{34B38032-9567-4571-B38E-2A6D53582C73}"/>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16" name="Rectangle 15">
              <a:extLst>
                <a:ext uri="{FF2B5EF4-FFF2-40B4-BE49-F238E27FC236}">
                  <a16:creationId xmlns:a16="http://schemas.microsoft.com/office/drawing/2014/main" id="{50AA2635-0CF2-4F94-84D0-EBF606E23786}"/>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spTree>
    <p:extLst>
      <p:ext uri="{BB962C8B-B14F-4D97-AF65-F5344CB8AC3E}">
        <p14:creationId xmlns:p14="http://schemas.microsoft.com/office/powerpoint/2010/main" val="5916777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Box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3"/>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1099503" y="1039111"/>
            <a:ext cx="3969944" cy="715336"/>
          </a:xfrm>
          <a:solidFill>
            <a:schemeClr val="accent4"/>
          </a:solidFill>
        </p:spPr>
        <p:txBody>
          <a:bodyPr wrap="none" lIns="320400" tIns="172800" rIns="252000" bIns="36000" anchor="ctr">
            <a:spAutoFit/>
          </a:bodyPr>
          <a:lstStyle>
            <a:lvl1pPr>
              <a:lnSpc>
                <a:spcPct val="80000"/>
              </a:lnSpc>
              <a:defRPr sz="4000" cap="all" baseline="0">
                <a:solidFill>
                  <a:schemeClr val="tx1"/>
                </a:solidFill>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145687F4-F29F-4147-AF26-4A20E6D37206}"/>
              </a:ext>
            </a:extLst>
          </p:cNvPr>
          <p:cNvSpPr>
            <a:spLocks noGrp="1"/>
          </p:cNvSpPr>
          <p:nvPr>
            <p:ph type="body" sz="quarter" idx="14" hasCustomPrompt="1"/>
          </p:nvPr>
        </p:nvSpPr>
        <p:spPr>
          <a:xfrm>
            <a:off x="6515100" y="834385"/>
            <a:ext cx="5308600" cy="5128266"/>
          </a:xfrm>
          <a:solidFill>
            <a:schemeClr val="tx1"/>
          </a:solidFill>
        </p:spPr>
        <p:txBody>
          <a:bodyPr lIns="594000" tIns="792000" rIns="288000"/>
          <a:lstStyle>
            <a:lvl1pPr>
              <a:defRPr sz="2100" b="1">
                <a:solidFill>
                  <a:schemeClr val="bg1"/>
                </a:solidFill>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a:extLst>
              <a:ext uri="{FF2B5EF4-FFF2-40B4-BE49-F238E27FC236}">
                <a16:creationId xmlns:a16="http://schemas.microsoft.com/office/drawing/2014/main" id="{ACA570C6-B270-4566-B017-1ADB2E79C185}"/>
              </a:ext>
            </a:extLst>
          </p:cNvPr>
          <p:cNvSpPr>
            <a:spLocks noGrp="1"/>
          </p:cNvSpPr>
          <p:nvPr>
            <p:ph type="body" sz="quarter" idx="15" hasCustomPrompt="1"/>
          </p:nvPr>
        </p:nvSpPr>
        <p:spPr>
          <a:xfrm>
            <a:off x="6515100" y="5962651"/>
            <a:ext cx="5308600" cy="176212"/>
          </a:xfrm>
          <a:solidFill>
            <a:schemeClr val="accent1"/>
          </a:solidFill>
        </p:spPr>
        <p:txBody>
          <a:bodyPr/>
          <a:lstStyle/>
          <a:p>
            <a:pPr lvl="0"/>
            <a:r>
              <a:rPr lang="en-GB" dirty="0"/>
              <a:t> </a:t>
            </a:r>
          </a:p>
        </p:txBody>
      </p:sp>
      <p:grpSp>
        <p:nvGrpSpPr>
          <p:cNvPr id="9" name="Group 8">
            <a:extLst>
              <a:ext uri="{FF2B5EF4-FFF2-40B4-BE49-F238E27FC236}">
                <a16:creationId xmlns:a16="http://schemas.microsoft.com/office/drawing/2014/main" id="{4DAA372B-8D55-424B-AEA1-C160ED104A38}"/>
              </a:ext>
            </a:extLst>
          </p:cNvPr>
          <p:cNvGrpSpPr/>
          <p:nvPr userDrawn="1"/>
        </p:nvGrpSpPr>
        <p:grpSpPr>
          <a:xfrm>
            <a:off x="-3553482" y="0"/>
            <a:ext cx="3507558" cy="4930218"/>
            <a:chOff x="3977323" y="1216058"/>
            <a:chExt cx="3507558" cy="4930218"/>
          </a:xfrm>
          <a:solidFill>
            <a:schemeClr val="tx1"/>
          </a:solidFill>
        </p:grpSpPr>
        <p:grpSp>
          <p:nvGrpSpPr>
            <p:cNvPr id="13" name="Group 12">
              <a:extLst>
                <a:ext uri="{FF2B5EF4-FFF2-40B4-BE49-F238E27FC236}">
                  <a16:creationId xmlns:a16="http://schemas.microsoft.com/office/drawing/2014/main" id="{7ABBF24D-3D31-4C61-A928-92DCE45D0FC5}"/>
                </a:ext>
              </a:extLst>
            </p:cNvPr>
            <p:cNvGrpSpPr/>
            <p:nvPr/>
          </p:nvGrpSpPr>
          <p:grpSpPr>
            <a:xfrm>
              <a:off x="3977323" y="1216058"/>
              <a:ext cx="3507558" cy="4930218"/>
              <a:chOff x="838199" y="1150070"/>
              <a:chExt cx="3507558" cy="4930218"/>
            </a:xfrm>
            <a:grpFill/>
          </p:grpSpPr>
          <p:sp>
            <p:nvSpPr>
              <p:cNvPr id="16" name="Rectangle 15">
                <a:extLst>
                  <a:ext uri="{FF2B5EF4-FFF2-40B4-BE49-F238E27FC236}">
                    <a16:creationId xmlns:a16="http://schemas.microsoft.com/office/drawing/2014/main" id="{FBD577CE-5FE2-4F39-85E1-66A31C8F375E}"/>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56708DCC-F6E1-4E60-B866-7F11BF3AFE46}"/>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8" name="Rectangle 17">
                <a:extLst>
                  <a:ext uri="{FF2B5EF4-FFF2-40B4-BE49-F238E27FC236}">
                    <a16:creationId xmlns:a16="http://schemas.microsoft.com/office/drawing/2014/main" id="{D369BBE2-B3F7-4E61-BB67-00291C1F0AF1}"/>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9" name="TextBox 18">
                <a:extLst>
                  <a:ext uri="{FF2B5EF4-FFF2-40B4-BE49-F238E27FC236}">
                    <a16:creationId xmlns:a16="http://schemas.microsoft.com/office/drawing/2014/main" id="{1046FCB1-C769-4C1F-87D1-BE0A12B57E79}"/>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0" name="TextBox 19">
                <a:extLst>
                  <a:ext uri="{FF2B5EF4-FFF2-40B4-BE49-F238E27FC236}">
                    <a16:creationId xmlns:a16="http://schemas.microsoft.com/office/drawing/2014/main" id="{3C75E5FC-37F8-47D8-9761-F9E726913E7F}"/>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1" name="TextBox 20">
                <a:extLst>
                  <a:ext uri="{FF2B5EF4-FFF2-40B4-BE49-F238E27FC236}">
                    <a16:creationId xmlns:a16="http://schemas.microsoft.com/office/drawing/2014/main" id="{488D44B0-AFCF-4B80-98F8-47E3684FEBED}"/>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2" name="TextBox 21">
                <a:extLst>
                  <a:ext uri="{FF2B5EF4-FFF2-40B4-BE49-F238E27FC236}">
                    <a16:creationId xmlns:a16="http://schemas.microsoft.com/office/drawing/2014/main" id="{5B54E053-1775-4F0E-8C44-1912B65D3884}"/>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3" name="TextBox 22">
                <a:extLst>
                  <a:ext uri="{FF2B5EF4-FFF2-40B4-BE49-F238E27FC236}">
                    <a16:creationId xmlns:a16="http://schemas.microsoft.com/office/drawing/2014/main" id="{5F832E20-8870-4D3B-A962-33DA6D98519C}"/>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4" name="TextBox 23">
                <a:extLst>
                  <a:ext uri="{FF2B5EF4-FFF2-40B4-BE49-F238E27FC236}">
                    <a16:creationId xmlns:a16="http://schemas.microsoft.com/office/drawing/2014/main" id="{BC51F562-BF40-42B4-AC00-51ABFC127F70}"/>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4" name="Rectangle 13">
              <a:extLst>
                <a:ext uri="{FF2B5EF4-FFF2-40B4-BE49-F238E27FC236}">
                  <a16:creationId xmlns:a16="http://schemas.microsoft.com/office/drawing/2014/main" id="{EF696E1E-618B-4EDD-8085-803E5FCA1702}"/>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15" name="Rectangle 14">
              <a:extLst>
                <a:ext uri="{FF2B5EF4-FFF2-40B4-BE49-F238E27FC236}">
                  <a16:creationId xmlns:a16="http://schemas.microsoft.com/office/drawing/2014/main" id="{56A91210-4AA3-4D0F-B6BC-191F81CAF7AE}"/>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spTree>
    <p:extLst>
      <p:ext uri="{BB962C8B-B14F-4D97-AF65-F5344CB8AC3E}">
        <p14:creationId xmlns:p14="http://schemas.microsoft.com/office/powerpoint/2010/main" val="11975776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Big S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79D9989-0F21-4000-AFC9-899A4E14955B}"/>
              </a:ext>
            </a:extLst>
          </p:cNvPr>
          <p:cNvSpPr>
            <a:spLocks noGrp="1"/>
          </p:cNvSpPr>
          <p:nvPr>
            <p:ph type="body" sz="quarter" idx="14" hasCustomPrompt="1"/>
          </p:nvPr>
        </p:nvSpPr>
        <p:spPr>
          <a:xfrm>
            <a:off x="723900" y="1039111"/>
            <a:ext cx="4480560" cy="4742565"/>
          </a:xfrm>
          <a:solidFill>
            <a:schemeClr val="tx1"/>
          </a:solidFill>
        </p:spPr>
        <p:txBody>
          <a:bodyPr lIns="288000" tIns="36000" rIns="0" bIns="108000" anchor="ctr"/>
          <a:lstStyle>
            <a:lvl1pPr algn="l">
              <a:defRPr sz="11500" b="0" cap="all" baseline="0">
                <a:solidFill>
                  <a:schemeClr val="bg1"/>
                </a:solidFill>
                <a:latin typeface="+mj-lt"/>
              </a:defRPr>
            </a:lvl1pPr>
            <a:lvl2pPr marL="0" indent="0" algn="ctr">
              <a:buNone/>
              <a:defRPr sz="3200" cap="all" baseline="0">
                <a:solidFill>
                  <a:schemeClr val="bg1"/>
                </a:solidFill>
                <a:latin typeface="+mj-lt"/>
              </a:defRPr>
            </a:lvl2pPr>
            <a:lvl3pPr algn="ctr">
              <a:defRPr sz="2800" cap="all" baseline="0">
                <a:solidFill>
                  <a:schemeClr val="bg1"/>
                </a:solidFill>
                <a:latin typeface="+mj-lt"/>
              </a:defRPr>
            </a:lvl3pPr>
            <a:lvl4pPr algn="ctr">
              <a:defRPr sz="2400" cap="all" baseline="0">
                <a:solidFill>
                  <a:schemeClr val="bg1"/>
                </a:solidFill>
                <a:latin typeface="+mj-lt"/>
              </a:defRPr>
            </a:lvl4pPr>
            <a:lvl5pPr algn="ctr">
              <a:defRPr sz="2400" cap="all" baseline="0">
                <a:solidFill>
                  <a:schemeClr val="bg1"/>
                </a:solidFill>
                <a:latin typeface="+mj-lt"/>
              </a:defRPr>
            </a:lvl5pPr>
          </a:lstStyle>
          <a:p>
            <a:pPr lvl="0"/>
            <a:r>
              <a:rPr lang="en-US" dirty="0"/>
              <a:t>XX%</a:t>
            </a:r>
          </a:p>
        </p:txBody>
      </p:sp>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tx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1710532" y="1039111"/>
            <a:ext cx="3969944" cy="715336"/>
          </a:xfrm>
          <a:solidFill>
            <a:schemeClr val="accent1"/>
          </a:solidFill>
        </p:spPr>
        <p:txBody>
          <a:bodyPr wrap="none" lIns="320400" tIns="172800" rIns="252000" bIns="36000" anchor="ctr">
            <a:spAutoFit/>
          </a:bodyPr>
          <a:lstStyle>
            <a:lvl1pPr>
              <a:lnSpc>
                <a:spcPct val="80000"/>
              </a:lnSpc>
              <a:defRPr sz="4000" cap="all" baseline="0">
                <a:solidFill>
                  <a:schemeClr val="tx1"/>
                </a:solidFill>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11A5C035-B0CC-4E01-9A94-6F1A9F16668D}"/>
              </a:ext>
            </a:extLst>
          </p:cNvPr>
          <p:cNvSpPr>
            <a:spLocks noGrp="1"/>
          </p:cNvSpPr>
          <p:nvPr>
            <p:ph type="body" sz="quarter" idx="15" hasCustomPrompt="1"/>
          </p:nvPr>
        </p:nvSpPr>
        <p:spPr>
          <a:xfrm>
            <a:off x="1012033" y="3948112"/>
            <a:ext cx="3772002" cy="1477916"/>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100">
                <a:solidFill>
                  <a:schemeClr val="bg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p:txBody>
      </p:sp>
      <p:grpSp>
        <p:nvGrpSpPr>
          <p:cNvPr id="9" name="Group 8">
            <a:extLst>
              <a:ext uri="{FF2B5EF4-FFF2-40B4-BE49-F238E27FC236}">
                <a16:creationId xmlns:a16="http://schemas.microsoft.com/office/drawing/2014/main" id="{A9AC0D9D-F073-4A8E-9889-038C19D3DB23}"/>
              </a:ext>
            </a:extLst>
          </p:cNvPr>
          <p:cNvGrpSpPr/>
          <p:nvPr userDrawn="1"/>
        </p:nvGrpSpPr>
        <p:grpSpPr>
          <a:xfrm>
            <a:off x="-3553482" y="0"/>
            <a:ext cx="3507558" cy="4930218"/>
            <a:chOff x="3977323" y="1216058"/>
            <a:chExt cx="3507558" cy="4930218"/>
          </a:xfrm>
          <a:solidFill>
            <a:schemeClr val="tx1"/>
          </a:solidFill>
        </p:grpSpPr>
        <p:grpSp>
          <p:nvGrpSpPr>
            <p:cNvPr id="11" name="Group 10">
              <a:extLst>
                <a:ext uri="{FF2B5EF4-FFF2-40B4-BE49-F238E27FC236}">
                  <a16:creationId xmlns:a16="http://schemas.microsoft.com/office/drawing/2014/main" id="{8B16159E-5486-4C89-8963-CEF43556875C}"/>
                </a:ext>
              </a:extLst>
            </p:cNvPr>
            <p:cNvGrpSpPr/>
            <p:nvPr/>
          </p:nvGrpSpPr>
          <p:grpSpPr>
            <a:xfrm>
              <a:off x="3977323" y="1216058"/>
              <a:ext cx="3507558" cy="4930218"/>
              <a:chOff x="838199" y="1150070"/>
              <a:chExt cx="3507558" cy="4930218"/>
            </a:xfrm>
            <a:grpFill/>
          </p:grpSpPr>
          <p:sp>
            <p:nvSpPr>
              <p:cNvPr id="15" name="Rectangle 14">
                <a:extLst>
                  <a:ext uri="{FF2B5EF4-FFF2-40B4-BE49-F238E27FC236}">
                    <a16:creationId xmlns:a16="http://schemas.microsoft.com/office/drawing/2014/main" id="{84720AF8-23BA-4822-B697-D39E55EAD717}"/>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TextBox 15">
                <a:extLst>
                  <a:ext uri="{FF2B5EF4-FFF2-40B4-BE49-F238E27FC236}">
                    <a16:creationId xmlns:a16="http://schemas.microsoft.com/office/drawing/2014/main" id="{860D5602-444E-4D1D-950A-2B914F1B6E47}"/>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7" name="Rectangle 16">
                <a:extLst>
                  <a:ext uri="{FF2B5EF4-FFF2-40B4-BE49-F238E27FC236}">
                    <a16:creationId xmlns:a16="http://schemas.microsoft.com/office/drawing/2014/main" id="{A6010E16-7F6E-4C63-9EEC-559F358C70EF}"/>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8" name="TextBox 17">
                <a:extLst>
                  <a:ext uri="{FF2B5EF4-FFF2-40B4-BE49-F238E27FC236}">
                    <a16:creationId xmlns:a16="http://schemas.microsoft.com/office/drawing/2014/main" id="{95D38727-3CBB-4C76-9B28-8A62629472E0}"/>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0" name="TextBox 19">
                <a:extLst>
                  <a:ext uri="{FF2B5EF4-FFF2-40B4-BE49-F238E27FC236}">
                    <a16:creationId xmlns:a16="http://schemas.microsoft.com/office/drawing/2014/main" id="{3D8E3BC8-C5D6-4C31-B5BE-8AA81E9EAD0D}"/>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1" name="TextBox 20">
                <a:extLst>
                  <a:ext uri="{FF2B5EF4-FFF2-40B4-BE49-F238E27FC236}">
                    <a16:creationId xmlns:a16="http://schemas.microsoft.com/office/drawing/2014/main" id="{1DE4BCF7-67A3-48F1-88CC-95A29EF1C08F}"/>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2" name="TextBox 21">
                <a:extLst>
                  <a:ext uri="{FF2B5EF4-FFF2-40B4-BE49-F238E27FC236}">
                    <a16:creationId xmlns:a16="http://schemas.microsoft.com/office/drawing/2014/main" id="{679BFF99-9C12-4978-9856-83AFC1A2065D}"/>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3" name="TextBox 22">
                <a:extLst>
                  <a:ext uri="{FF2B5EF4-FFF2-40B4-BE49-F238E27FC236}">
                    <a16:creationId xmlns:a16="http://schemas.microsoft.com/office/drawing/2014/main" id="{5E1C35E3-2DFA-4A24-BF8F-39FB7D79E6FB}"/>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4" name="TextBox 23">
                <a:extLst>
                  <a:ext uri="{FF2B5EF4-FFF2-40B4-BE49-F238E27FC236}">
                    <a16:creationId xmlns:a16="http://schemas.microsoft.com/office/drawing/2014/main" id="{578F05A2-435B-4347-A7BA-594DBF96FC53}"/>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3" name="Rectangle 12">
              <a:extLst>
                <a:ext uri="{FF2B5EF4-FFF2-40B4-BE49-F238E27FC236}">
                  <a16:creationId xmlns:a16="http://schemas.microsoft.com/office/drawing/2014/main" id="{28D71674-DAAD-4903-878B-AF783D20CFC9}"/>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14" name="Rectangle 13">
              <a:extLst>
                <a:ext uri="{FF2B5EF4-FFF2-40B4-BE49-F238E27FC236}">
                  <a16:creationId xmlns:a16="http://schemas.microsoft.com/office/drawing/2014/main" id="{121BAB77-CEB4-46D6-B835-2360DDD25889}"/>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spTree>
    <p:extLst>
      <p:ext uri="{BB962C8B-B14F-4D97-AF65-F5344CB8AC3E}">
        <p14:creationId xmlns:p14="http://schemas.microsoft.com/office/powerpoint/2010/main" val="18719752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tx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2744" y="1039111"/>
            <a:ext cx="3969944" cy="715336"/>
          </a:xfrm>
          <a:solidFill>
            <a:schemeClr val="accent1"/>
          </a:solidFill>
        </p:spPr>
        <p:txBody>
          <a:bodyPr wrap="none" lIns="320400" tIns="172800" rIns="252000" bIns="36000" anchor="ctr">
            <a:spAutoFit/>
          </a:bodyPr>
          <a:lstStyle>
            <a:lvl1pPr>
              <a:lnSpc>
                <a:spcPct val="80000"/>
              </a:lnSpc>
              <a:defRPr sz="4000" cap="all" baseline="0">
                <a:solidFill>
                  <a:schemeClr val="tx1"/>
                </a:solidFill>
                <a:latin typeface="+mj-lt"/>
              </a:defRPr>
            </a:lvl1pPr>
          </a:lstStyle>
          <a:p>
            <a:pPr lvl="0"/>
            <a:r>
              <a:rPr lang="en-US" dirty="0"/>
              <a:t>Title here</a:t>
            </a:r>
          </a:p>
        </p:txBody>
      </p:sp>
      <p:sp>
        <p:nvSpPr>
          <p:cNvPr id="6" name="Picture Placeholder 5">
            <a:extLst>
              <a:ext uri="{FF2B5EF4-FFF2-40B4-BE49-F238E27FC236}">
                <a16:creationId xmlns:a16="http://schemas.microsoft.com/office/drawing/2014/main" id="{3E7FB838-D371-478E-92C9-E923B38737FD}"/>
              </a:ext>
            </a:extLst>
          </p:cNvPr>
          <p:cNvSpPr>
            <a:spLocks noGrp="1"/>
          </p:cNvSpPr>
          <p:nvPr>
            <p:ph type="pic" sz="quarter" idx="14" hasCustomPrompt="1"/>
          </p:nvPr>
        </p:nvSpPr>
        <p:spPr>
          <a:xfrm>
            <a:off x="701675" y="2073275"/>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22" name="Picture Placeholder 5">
            <a:extLst>
              <a:ext uri="{FF2B5EF4-FFF2-40B4-BE49-F238E27FC236}">
                <a16:creationId xmlns:a16="http://schemas.microsoft.com/office/drawing/2014/main" id="{D2C70B06-9E44-4DFB-B7A4-4E5ADEB06296}"/>
              </a:ext>
            </a:extLst>
          </p:cNvPr>
          <p:cNvSpPr>
            <a:spLocks noGrp="1"/>
          </p:cNvSpPr>
          <p:nvPr>
            <p:ph type="pic" sz="quarter" idx="15" hasCustomPrompt="1"/>
          </p:nvPr>
        </p:nvSpPr>
        <p:spPr>
          <a:xfrm>
            <a:off x="2529618" y="2073275"/>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23" name="Picture Placeholder 5">
            <a:extLst>
              <a:ext uri="{FF2B5EF4-FFF2-40B4-BE49-F238E27FC236}">
                <a16:creationId xmlns:a16="http://schemas.microsoft.com/office/drawing/2014/main" id="{5944DC5C-241C-49D4-829A-A2149EF4789F}"/>
              </a:ext>
            </a:extLst>
          </p:cNvPr>
          <p:cNvSpPr>
            <a:spLocks noGrp="1"/>
          </p:cNvSpPr>
          <p:nvPr>
            <p:ph type="pic" sz="quarter" idx="16" hasCustomPrompt="1"/>
          </p:nvPr>
        </p:nvSpPr>
        <p:spPr>
          <a:xfrm>
            <a:off x="4357561" y="2073275"/>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24" name="Picture Placeholder 5">
            <a:extLst>
              <a:ext uri="{FF2B5EF4-FFF2-40B4-BE49-F238E27FC236}">
                <a16:creationId xmlns:a16="http://schemas.microsoft.com/office/drawing/2014/main" id="{166528A3-0379-4F44-831C-41B3AA44C87A}"/>
              </a:ext>
            </a:extLst>
          </p:cNvPr>
          <p:cNvSpPr>
            <a:spLocks noGrp="1"/>
          </p:cNvSpPr>
          <p:nvPr>
            <p:ph type="pic" sz="quarter" idx="17" hasCustomPrompt="1"/>
          </p:nvPr>
        </p:nvSpPr>
        <p:spPr>
          <a:xfrm>
            <a:off x="6185504" y="2073275"/>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25" name="Picture Placeholder 5">
            <a:extLst>
              <a:ext uri="{FF2B5EF4-FFF2-40B4-BE49-F238E27FC236}">
                <a16:creationId xmlns:a16="http://schemas.microsoft.com/office/drawing/2014/main" id="{CBA813E7-46D6-46A1-AE3D-7ECEDEE3ABF3}"/>
              </a:ext>
            </a:extLst>
          </p:cNvPr>
          <p:cNvSpPr>
            <a:spLocks noGrp="1"/>
          </p:cNvSpPr>
          <p:nvPr>
            <p:ph type="pic" sz="quarter" idx="18" hasCustomPrompt="1"/>
          </p:nvPr>
        </p:nvSpPr>
        <p:spPr>
          <a:xfrm>
            <a:off x="8013447" y="2073275"/>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26" name="Picture Placeholder 5">
            <a:extLst>
              <a:ext uri="{FF2B5EF4-FFF2-40B4-BE49-F238E27FC236}">
                <a16:creationId xmlns:a16="http://schemas.microsoft.com/office/drawing/2014/main" id="{C76105EA-683E-4B14-945B-FF11D942CD4F}"/>
              </a:ext>
            </a:extLst>
          </p:cNvPr>
          <p:cNvSpPr>
            <a:spLocks noGrp="1"/>
          </p:cNvSpPr>
          <p:nvPr>
            <p:ph type="pic" sz="quarter" idx="19" hasCustomPrompt="1"/>
          </p:nvPr>
        </p:nvSpPr>
        <p:spPr>
          <a:xfrm>
            <a:off x="9841389" y="2073275"/>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27" name="Picture Placeholder 5">
            <a:extLst>
              <a:ext uri="{FF2B5EF4-FFF2-40B4-BE49-F238E27FC236}">
                <a16:creationId xmlns:a16="http://schemas.microsoft.com/office/drawing/2014/main" id="{195E9C72-6ED6-4A03-B9A8-AECD74FAC721}"/>
              </a:ext>
            </a:extLst>
          </p:cNvPr>
          <p:cNvSpPr>
            <a:spLocks noGrp="1"/>
          </p:cNvSpPr>
          <p:nvPr>
            <p:ph type="pic" sz="quarter" idx="20" hasCustomPrompt="1"/>
          </p:nvPr>
        </p:nvSpPr>
        <p:spPr>
          <a:xfrm>
            <a:off x="701675" y="3890168"/>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28" name="Picture Placeholder 5">
            <a:extLst>
              <a:ext uri="{FF2B5EF4-FFF2-40B4-BE49-F238E27FC236}">
                <a16:creationId xmlns:a16="http://schemas.microsoft.com/office/drawing/2014/main" id="{A4CEA02F-12F5-4653-BD1E-8A7951774E6D}"/>
              </a:ext>
            </a:extLst>
          </p:cNvPr>
          <p:cNvSpPr>
            <a:spLocks noGrp="1"/>
          </p:cNvSpPr>
          <p:nvPr>
            <p:ph type="pic" sz="quarter" idx="21" hasCustomPrompt="1"/>
          </p:nvPr>
        </p:nvSpPr>
        <p:spPr>
          <a:xfrm>
            <a:off x="2529618" y="3890168"/>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29" name="Picture Placeholder 5">
            <a:extLst>
              <a:ext uri="{FF2B5EF4-FFF2-40B4-BE49-F238E27FC236}">
                <a16:creationId xmlns:a16="http://schemas.microsoft.com/office/drawing/2014/main" id="{C5F714DC-7619-4C83-8196-59F254CF395C}"/>
              </a:ext>
            </a:extLst>
          </p:cNvPr>
          <p:cNvSpPr>
            <a:spLocks noGrp="1"/>
          </p:cNvSpPr>
          <p:nvPr>
            <p:ph type="pic" sz="quarter" idx="22" hasCustomPrompt="1"/>
          </p:nvPr>
        </p:nvSpPr>
        <p:spPr>
          <a:xfrm>
            <a:off x="4357561" y="3890168"/>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30" name="Picture Placeholder 5">
            <a:extLst>
              <a:ext uri="{FF2B5EF4-FFF2-40B4-BE49-F238E27FC236}">
                <a16:creationId xmlns:a16="http://schemas.microsoft.com/office/drawing/2014/main" id="{997919C1-69B4-465E-96B9-7C65A4CD8C70}"/>
              </a:ext>
            </a:extLst>
          </p:cNvPr>
          <p:cNvSpPr>
            <a:spLocks noGrp="1"/>
          </p:cNvSpPr>
          <p:nvPr>
            <p:ph type="pic" sz="quarter" idx="23" hasCustomPrompt="1"/>
          </p:nvPr>
        </p:nvSpPr>
        <p:spPr>
          <a:xfrm>
            <a:off x="6185504" y="3890168"/>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31" name="Picture Placeholder 5">
            <a:extLst>
              <a:ext uri="{FF2B5EF4-FFF2-40B4-BE49-F238E27FC236}">
                <a16:creationId xmlns:a16="http://schemas.microsoft.com/office/drawing/2014/main" id="{857229A8-7421-436A-B60B-A9F4693595B3}"/>
              </a:ext>
            </a:extLst>
          </p:cNvPr>
          <p:cNvSpPr>
            <a:spLocks noGrp="1"/>
          </p:cNvSpPr>
          <p:nvPr>
            <p:ph type="pic" sz="quarter" idx="24" hasCustomPrompt="1"/>
          </p:nvPr>
        </p:nvSpPr>
        <p:spPr>
          <a:xfrm>
            <a:off x="8013447" y="3890168"/>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sp>
        <p:nvSpPr>
          <p:cNvPr id="32" name="Picture Placeholder 5">
            <a:extLst>
              <a:ext uri="{FF2B5EF4-FFF2-40B4-BE49-F238E27FC236}">
                <a16:creationId xmlns:a16="http://schemas.microsoft.com/office/drawing/2014/main" id="{DF6DF3C1-9F39-4BB4-AB31-DEF6715E600C}"/>
              </a:ext>
            </a:extLst>
          </p:cNvPr>
          <p:cNvSpPr>
            <a:spLocks noGrp="1"/>
          </p:cNvSpPr>
          <p:nvPr>
            <p:ph type="pic" sz="quarter" idx="25" hasCustomPrompt="1"/>
          </p:nvPr>
        </p:nvSpPr>
        <p:spPr>
          <a:xfrm>
            <a:off x="9841389" y="3890168"/>
            <a:ext cx="1660525" cy="1660525"/>
          </a:xfrm>
          <a:solidFill>
            <a:schemeClr val="tx1"/>
          </a:solidFill>
        </p:spPr>
        <p:txBody>
          <a:bodyPr anchor="ctr"/>
          <a:lstStyle>
            <a:lvl1pPr algn="ctr">
              <a:defRPr>
                <a:solidFill>
                  <a:schemeClr val="bg1"/>
                </a:solidFill>
              </a:defRPr>
            </a:lvl1pPr>
          </a:lstStyle>
          <a:p>
            <a:r>
              <a:rPr lang="en-GB" dirty="0"/>
              <a:t>Click icon to insert mage</a:t>
            </a:r>
          </a:p>
        </p:txBody>
      </p:sp>
      <p:grpSp>
        <p:nvGrpSpPr>
          <p:cNvPr id="20" name="Group 19">
            <a:extLst>
              <a:ext uri="{FF2B5EF4-FFF2-40B4-BE49-F238E27FC236}">
                <a16:creationId xmlns:a16="http://schemas.microsoft.com/office/drawing/2014/main" id="{2CE862F8-5865-4725-B17D-5FB9C8506DD2}"/>
              </a:ext>
            </a:extLst>
          </p:cNvPr>
          <p:cNvGrpSpPr/>
          <p:nvPr userDrawn="1"/>
        </p:nvGrpSpPr>
        <p:grpSpPr>
          <a:xfrm>
            <a:off x="-3553482" y="0"/>
            <a:ext cx="3507558" cy="4930218"/>
            <a:chOff x="3977323" y="1216058"/>
            <a:chExt cx="3507558" cy="4930218"/>
          </a:xfrm>
          <a:solidFill>
            <a:schemeClr val="tx1"/>
          </a:solidFill>
        </p:grpSpPr>
        <p:grpSp>
          <p:nvGrpSpPr>
            <p:cNvPr id="21" name="Group 20">
              <a:extLst>
                <a:ext uri="{FF2B5EF4-FFF2-40B4-BE49-F238E27FC236}">
                  <a16:creationId xmlns:a16="http://schemas.microsoft.com/office/drawing/2014/main" id="{DCDDB728-4CFA-4012-A4B8-B023DC5D5CBE}"/>
                </a:ext>
              </a:extLst>
            </p:cNvPr>
            <p:cNvGrpSpPr/>
            <p:nvPr/>
          </p:nvGrpSpPr>
          <p:grpSpPr>
            <a:xfrm>
              <a:off x="3977323" y="1216058"/>
              <a:ext cx="3507558" cy="4930218"/>
              <a:chOff x="838199" y="1150070"/>
              <a:chExt cx="3507558" cy="4930218"/>
            </a:xfrm>
            <a:grpFill/>
          </p:grpSpPr>
          <p:sp>
            <p:nvSpPr>
              <p:cNvPr id="35" name="Rectangle 34">
                <a:extLst>
                  <a:ext uri="{FF2B5EF4-FFF2-40B4-BE49-F238E27FC236}">
                    <a16:creationId xmlns:a16="http://schemas.microsoft.com/office/drawing/2014/main" id="{E31A4B94-9185-4A89-98C9-6EDF183974BD}"/>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6" name="TextBox 35">
                <a:extLst>
                  <a:ext uri="{FF2B5EF4-FFF2-40B4-BE49-F238E27FC236}">
                    <a16:creationId xmlns:a16="http://schemas.microsoft.com/office/drawing/2014/main" id="{CCFB03F1-F4BB-4B99-88E2-4B18688D634D}"/>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37" name="Rectangle 36">
                <a:extLst>
                  <a:ext uri="{FF2B5EF4-FFF2-40B4-BE49-F238E27FC236}">
                    <a16:creationId xmlns:a16="http://schemas.microsoft.com/office/drawing/2014/main" id="{8920FEAF-1082-4AAB-A7F5-4C8051D72800}"/>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38" name="TextBox 37">
                <a:extLst>
                  <a:ext uri="{FF2B5EF4-FFF2-40B4-BE49-F238E27FC236}">
                    <a16:creationId xmlns:a16="http://schemas.microsoft.com/office/drawing/2014/main" id="{3BF30E01-30C7-4262-A932-AC1E255A74C0}"/>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39" name="TextBox 38">
                <a:extLst>
                  <a:ext uri="{FF2B5EF4-FFF2-40B4-BE49-F238E27FC236}">
                    <a16:creationId xmlns:a16="http://schemas.microsoft.com/office/drawing/2014/main" id="{4C2AA433-5712-46EE-8551-508E0602BF4D}"/>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40" name="TextBox 39">
                <a:extLst>
                  <a:ext uri="{FF2B5EF4-FFF2-40B4-BE49-F238E27FC236}">
                    <a16:creationId xmlns:a16="http://schemas.microsoft.com/office/drawing/2014/main" id="{EDBCD4CE-2F20-4425-AF78-4612310DB0A9}"/>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41" name="TextBox 40">
                <a:extLst>
                  <a:ext uri="{FF2B5EF4-FFF2-40B4-BE49-F238E27FC236}">
                    <a16:creationId xmlns:a16="http://schemas.microsoft.com/office/drawing/2014/main" id="{360864F0-6B83-4890-8358-9C6DBAF34066}"/>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42" name="TextBox 41">
                <a:extLst>
                  <a:ext uri="{FF2B5EF4-FFF2-40B4-BE49-F238E27FC236}">
                    <a16:creationId xmlns:a16="http://schemas.microsoft.com/office/drawing/2014/main" id="{685396DB-E5C1-45E9-AE8B-3D082BEBF13B}"/>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43" name="TextBox 42">
                <a:extLst>
                  <a:ext uri="{FF2B5EF4-FFF2-40B4-BE49-F238E27FC236}">
                    <a16:creationId xmlns:a16="http://schemas.microsoft.com/office/drawing/2014/main" id="{8A82A037-0692-4F0E-9D4B-9E428C21E945}"/>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33" name="Rectangle 32">
              <a:extLst>
                <a:ext uri="{FF2B5EF4-FFF2-40B4-BE49-F238E27FC236}">
                  <a16:creationId xmlns:a16="http://schemas.microsoft.com/office/drawing/2014/main" id="{AA4EB547-BF4B-4C7D-9EB7-D736EF7E374A}"/>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34" name="Rectangle 33">
              <a:extLst>
                <a:ext uri="{FF2B5EF4-FFF2-40B4-BE49-F238E27FC236}">
                  <a16:creationId xmlns:a16="http://schemas.microsoft.com/office/drawing/2014/main" id="{985D0506-CB72-49EF-82B0-7EB9B216AC21}"/>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grpSp>
        <p:nvGrpSpPr>
          <p:cNvPr id="53" name="Group 52">
            <a:extLst>
              <a:ext uri="{FF2B5EF4-FFF2-40B4-BE49-F238E27FC236}">
                <a16:creationId xmlns:a16="http://schemas.microsoft.com/office/drawing/2014/main" id="{D7C663EE-C3B7-4A60-A675-58986D73E9CF}"/>
              </a:ext>
            </a:extLst>
          </p:cNvPr>
          <p:cNvGrpSpPr/>
          <p:nvPr userDrawn="1"/>
        </p:nvGrpSpPr>
        <p:grpSpPr>
          <a:xfrm>
            <a:off x="-3553484" y="4999157"/>
            <a:ext cx="3507559" cy="3230443"/>
            <a:chOff x="838198" y="1150070"/>
            <a:chExt cx="3507559" cy="3230443"/>
          </a:xfrm>
        </p:grpSpPr>
        <p:sp>
          <p:nvSpPr>
            <p:cNvPr id="54" name="Rectangle 53">
              <a:extLst>
                <a:ext uri="{FF2B5EF4-FFF2-40B4-BE49-F238E27FC236}">
                  <a16:creationId xmlns:a16="http://schemas.microsoft.com/office/drawing/2014/main" id="{564FD94E-52A7-4DEC-B65E-DE04830724BF}"/>
                </a:ext>
              </a:extLst>
            </p:cNvPr>
            <p:cNvSpPr/>
            <p:nvPr/>
          </p:nvSpPr>
          <p:spPr>
            <a:xfrm>
              <a:off x="838200" y="1150070"/>
              <a:ext cx="3507557" cy="323044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5" name="TextBox 54">
              <a:extLst>
                <a:ext uri="{FF2B5EF4-FFF2-40B4-BE49-F238E27FC236}">
                  <a16:creationId xmlns:a16="http://schemas.microsoft.com/office/drawing/2014/main" id="{4DB015C1-E8BA-4DC5-8EB6-997ECC2D0E4A}"/>
                </a:ext>
              </a:extLst>
            </p:cNvPr>
            <p:cNvSpPr txBox="1"/>
            <p:nvPr/>
          </p:nvSpPr>
          <p:spPr>
            <a:xfrm>
              <a:off x="838200" y="1248935"/>
              <a:ext cx="3507557" cy="369332"/>
            </a:xfrm>
            <a:prstGeom prst="rect">
              <a:avLst/>
            </a:prstGeom>
            <a:noFill/>
          </p:spPr>
          <p:txBody>
            <a:bodyPr wrap="square" rtlCol="0">
              <a:spAutoFit/>
            </a:bodyPr>
            <a:lstStyle/>
            <a:p>
              <a:pPr algn="ctr"/>
              <a:r>
                <a:rPr lang="en-GB" cap="all" baseline="0" dirty="0">
                  <a:solidFill>
                    <a:srgbClr val="333333"/>
                  </a:solidFill>
                  <a:latin typeface="+mj-lt"/>
                </a:rPr>
                <a:t>How to insert an icon</a:t>
              </a:r>
            </a:p>
          </p:txBody>
        </p:sp>
        <p:sp>
          <p:nvSpPr>
            <p:cNvPr id="56" name="Rectangle 55">
              <a:extLst>
                <a:ext uri="{FF2B5EF4-FFF2-40B4-BE49-F238E27FC236}">
                  <a16:creationId xmlns:a16="http://schemas.microsoft.com/office/drawing/2014/main" id="{94324E5B-1733-498D-88BE-5B7D888F77C8}"/>
                </a:ext>
              </a:extLst>
            </p:cNvPr>
            <p:cNvSpPr/>
            <p:nvPr/>
          </p:nvSpPr>
          <p:spPr>
            <a:xfrm>
              <a:off x="838200" y="1673406"/>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7" name="TextBox 56">
              <a:extLst>
                <a:ext uri="{FF2B5EF4-FFF2-40B4-BE49-F238E27FC236}">
                  <a16:creationId xmlns:a16="http://schemas.microsoft.com/office/drawing/2014/main" id="{3CA2E815-C412-4ABB-A452-17F5A60FD84B}"/>
                </a:ext>
              </a:extLst>
            </p:cNvPr>
            <p:cNvSpPr txBox="1"/>
            <p:nvPr/>
          </p:nvSpPr>
          <p:spPr>
            <a:xfrm>
              <a:off x="838200" y="1793500"/>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icon needed from your computer.</a:t>
              </a:r>
            </a:p>
          </p:txBody>
        </p:sp>
        <p:sp>
          <p:nvSpPr>
            <p:cNvPr id="58" name="TextBox 57">
              <a:extLst>
                <a:ext uri="{FF2B5EF4-FFF2-40B4-BE49-F238E27FC236}">
                  <a16:creationId xmlns:a16="http://schemas.microsoft.com/office/drawing/2014/main" id="{A05CEB18-8EF2-4F73-BFDC-65C146403FB5}"/>
                </a:ext>
              </a:extLst>
            </p:cNvPr>
            <p:cNvSpPr txBox="1"/>
            <p:nvPr/>
          </p:nvSpPr>
          <p:spPr>
            <a:xfrm>
              <a:off x="838199" y="2563977"/>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59" name="TextBox 58">
              <a:extLst>
                <a:ext uri="{FF2B5EF4-FFF2-40B4-BE49-F238E27FC236}">
                  <a16:creationId xmlns:a16="http://schemas.microsoft.com/office/drawing/2014/main" id="{DB4B47EB-1867-4F97-BEEC-AB47E4391FE1}"/>
                </a:ext>
              </a:extLst>
            </p:cNvPr>
            <p:cNvSpPr txBox="1"/>
            <p:nvPr/>
          </p:nvSpPr>
          <p:spPr>
            <a:xfrm>
              <a:off x="838198" y="310265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grpSp>
    </p:spTree>
    <p:extLst>
      <p:ext uri="{BB962C8B-B14F-4D97-AF65-F5344CB8AC3E}">
        <p14:creationId xmlns:p14="http://schemas.microsoft.com/office/powerpoint/2010/main" val="36716893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Poi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3"/>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1099503" y="1039111"/>
            <a:ext cx="3969944" cy="715336"/>
          </a:xfrm>
          <a:solidFill>
            <a:schemeClr val="accent4"/>
          </a:solidFill>
        </p:spPr>
        <p:txBody>
          <a:bodyPr wrap="none" lIns="320400" tIns="172800" rIns="252000" bIns="36000" anchor="ctr">
            <a:spAutoFit/>
          </a:bodyPr>
          <a:lstStyle>
            <a:lvl1pPr>
              <a:lnSpc>
                <a:spcPct val="80000"/>
              </a:lnSpc>
              <a:defRPr sz="4000" cap="all" baseline="0">
                <a:solidFill>
                  <a:schemeClr val="tx1"/>
                </a:solidFill>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145687F4-F29F-4147-AF26-4A20E6D37206}"/>
              </a:ext>
            </a:extLst>
          </p:cNvPr>
          <p:cNvSpPr>
            <a:spLocks noGrp="1"/>
          </p:cNvSpPr>
          <p:nvPr>
            <p:ph type="body" sz="quarter" idx="14" hasCustomPrompt="1"/>
          </p:nvPr>
        </p:nvSpPr>
        <p:spPr>
          <a:xfrm>
            <a:off x="1099503" y="2965450"/>
            <a:ext cx="2272347" cy="2095954"/>
          </a:xfrm>
          <a:solidFill>
            <a:schemeClr val="tx1"/>
          </a:solidFill>
        </p:spPr>
        <p:txBody>
          <a:bodyPr lIns="144000" tIns="108000" rIns="144000" bIns="108000" anchor="ctr"/>
          <a:lstStyle>
            <a:lvl1pPr algn="ctr">
              <a:defRPr sz="2100" b="0" cap="all" baseline="0">
                <a:solidFill>
                  <a:schemeClr val="bg1"/>
                </a:solidFill>
              </a:defRPr>
            </a:lvl1pPr>
            <a:lvl2pPr algn="ctr">
              <a:defRPr sz="1800" b="0" cap="all" baseline="0">
                <a:solidFill>
                  <a:schemeClr val="bg1"/>
                </a:solidFill>
              </a:defRPr>
            </a:lvl2pPr>
            <a:lvl3pPr marL="79375" indent="0" algn="ctr">
              <a:buNone/>
              <a:defRPr sz="1600" b="0" cap="all" baseline="0">
                <a:solidFill>
                  <a:schemeClr val="bg1"/>
                </a:solidFill>
              </a:defRPr>
            </a:lvl3pPr>
            <a:lvl4pPr algn="ctr">
              <a:defRPr sz="1400" b="0" cap="all" baseline="0">
                <a:solidFill>
                  <a:schemeClr val="bg1"/>
                </a:solidFill>
              </a:defRPr>
            </a:lvl4pPr>
            <a:lvl5pPr algn="ctr">
              <a:defRPr sz="1400" b="0" cap="all" baseline="0">
                <a:solidFill>
                  <a:schemeClr val="bg1"/>
                </a:solidFill>
              </a:defRPr>
            </a:lvl5pPr>
          </a:lstStyle>
          <a:p>
            <a:pPr lvl="0"/>
            <a:r>
              <a:rPr lang="en-US" dirty="0"/>
              <a:t>Enter text here</a:t>
            </a:r>
          </a:p>
          <a:p>
            <a:pPr lvl="1"/>
            <a:r>
              <a:rPr lang="en-US" dirty="0"/>
              <a:t>Second level</a:t>
            </a:r>
          </a:p>
        </p:txBody>
      </p:sp>
      <p:sp>
        <p:nvSpPr>
          <p:cNvPr id="7" name="Text Placeholder 6">
            <a:extLst>
              <a:ext uri="{FF2B5EF4-FFF2-40B4-BE49-F238E27FC236}">
                <a16:creationId xmlns:a16="http://schemas.microsoft.com/office/drawing/2014/main" id="{ACA570C6-B270-4566-B017-1ADB2E79C185}"/>
              </a:ext>
            </a:extLst>
          </p:cNvPr>
          <p:cNvSpPr>
            <a:spLocks noGrp="1"/>
          </p:cNvSpPr>
          <p:nvPr>
            <p:ph type="body" sz="quarter" idx="15" hasCustomPrompt="1"/>
          </p:nvPr>
        </p:nvSpPr>
        <p:spPr>
          <a:xfrm>
            <a:off x="1099503" y="5061404"/>
            <a:ext cx="2272347" cy="176212"/>
          </a:xfrm>
          <a:solidFill>
            <a:schemeClr val="accent1"/>
          </a:solidFill>
        </p:spPr>
        <p:txBody>
          <a:bodyPr/>
          <a:lstStyle/>
          <a:p>
            <a:pPr lvl="0"/>
            <a:r>
              <a:rPr lang="en-GB" dirty="0"/>
              <a:t> </a:t>
            </a:r>
          </a:p>
        </p:txBody>
      </p:sp>
      <p:sp>
        <p:nvSpPr>
          <p:cNvPr id="13" name="Text Placeholder 9">
            <a:extLst>
              <a:ext uri="{FF2B5EF4-FFF2-40B4-BE49-F238E27FC236}">
                <a16:creationId xmlns:a16="http://schemas.microsoft.com/office/drawing/2014/main" id="{C3304AB5-1336-477A-B368-94C2405B4016}"/>
              </a:ext>
            </a:extLst>
          </p:cNvPr>
          <p:cNvSpPr>
            <a:spLocks noGrp="1"/>
          </p:cNvSpPr>
          <p:nvPr>
            <p:ph type="body" sz="quarter" idx="16" hasCustomPrompt="1"/>
          </p:nvPr>
        </p:nvSpPr>
        <p:spPr>
          <a:xfrm>
            <a:off x="3673052" y="2965450"/>
            <a:ext cx="2272347" cy="2095954"/>
          </a:xfrm>
          <a:solidFill>
            <a:schemeClr val="tx1"/>
          </a:solidFill>
        </p:spPr>
        <p:txBody>
          <a:bodyPr lIns="144000" tIns="108000" rIns="144000" bIns="108000" anchor="ctr"/>
          <a:lstStyle>
            <a:lvl1pPr algn="ctr">
              <a:defRPr sz="2100" b="0" cap="all" baseline="0">
                <a:solidFill>
                  <a:schemeClr val="bg1"/>
                </a:solidFill>
              </a:defRPr>
            </a:lvl1pPr>
            <a:lvl2pPr algn="ctr">
              <a:defRPr sz="1800" b="0" cap="all" baseline="0">
                <a:solidFill>
                  <a:schemeClr val="bg1"/>
                </a:solidFill>
              </a:defRPr>
            </a:lvl2pPr>
            <a:lvl3pPr marL="79375" indent="0" algn="ctr">
              <a:buNone/>
              <a:defRPr sz="1600" b="0" cap="all" baseline="0">
                <a:solidFill>
                  <a:schemeClr val="bg1"/>
                </a:solidFill>
              </a:defRPr>
            </a:lvl3pPr>
            <a:lvl4pPr algn="ctr">
              <a:defRPr sz="1400" b="0" cap="all" baseline="0">
                <a:solidFill>
                  <a:schemeClr val="bg1"/>
                </a:solidFill>
              </a:defRPr>
            </a:lvl4pPr>
            <a:lvl5pPr algn="ctr">
              <a:defRPr sz="1400" b="0" cap="all" baseline="0">
                <a:solidFill>
                  <a:schemeClr val="bg1"/>
                </a:solidFill>
              </a:defRPr>
            </a:lvl5pPr>
          </a:lstStyle>
          <a:p>
            <a:pPr lvl="0"/>
            <a:r>
              <a:rPr lang="en-US" dirty="0"/>
              <a:t>Enter text here</a:t>
            </a:r>
          </a:p>
          <a:p>
            <a:pPr lvl="1"/>
            <a:r>
              <a:rPr lang="en-US" dirty="0"/>
              <a:t>Second level</a:t>
            </a:r>
          </a:p>
        </p:txBody>
      </p:sp>
      <p:sp>
        <p:nvSpPr>
          <p:cNvPr id="14" name="Text Placeholder 6">
            <a:extLst>
              <a:ext uri="{FF2B5EF4-FFF2-40B4-BE49-F238E27FC236}">
                <a16:creationId xmlns:a16="http://schemas.microsoft.com/office/drawing/2014/main" id="{37F4691C-F652-4F7D-B7FF-4EC7F190CB04}"/>
              </a:ext>
            </a:extLst>
          </p:cNvPr>
          <p:cNvSpPr>
            <a:spLocks noGrp="1"/>
          </p:cNvSpPr>
          <p:nvPr>
            <p:ph type="body" sz="quarter" idx="17" hasCustomPrompt="1"/>
          </p:nvPr>
        </p:nvSpPr>
        <p:spPr>
          <a:xfrm>
            <a:off x="3673052" y="5061404"/>
            <a:ext cx="2272347" cy="176212"/>
          </a:xfrm>
          <a:solidFill>
            <a:schemeClr val="accent1"/>
          </a:solidFill>
        </p:spPr>
        <p:txBody>
          <a:bodyPr/>
          <a:lstStyle/>
          <a:p>
            <a:pPr lvl="0"/>
            <a:r>
              <a:rPr lang="en-GB" dirty="0"/>
              <a:t> </a:t>
            </a:r>
          </a:p>
        </p:txBody>
      </p:sp>
      <p:sp>
        <p:nvSpPr>
          <p:cNvPr id="15" name="Text Placeholder 9">
            <a:extLst>
              <a:ext uri="{FF2B5EF4-FFF2-40B4-BE49-F238E27FC236}">
                <a16:creationId xmlns:a16="http://schemas.microsoft.com/office/drawing/2014/main" id="{BB7B2B7D-A8C8-41BF-9D06-ED80A00F0AFE}"/>
              </a:ext>
            </a:extLst>
          </p:cNvPr>
          <p:cNvSpPr>
            <a:spLocks noGrp="1"/>
          </p:cNvSpPr>
          <p:nvPr>
            <p:ph type="body" sz="quarter" idx="18" hasCustomPrompt="1"/>
          </p:nvPr>
        </p:nvSpPr>
        <p:spPr>
          <a:xfrm>
            <a:off x="6246601" y="2965450"/>
            <a:ext cx="2272347" cy="2095954"/>
          </a:xfrm>
          <a:solidFill>
            <a:schemeClr val="tx1"/>
          </a:solidFill>
        </p:spPr>
        <p:txBody>
          <a:bodyPr lIns="144000" tIns="108000" rIns="144000" bIns="108000" anchor="ctr"/>
          <a:lstStyle>
            <a:lvl1pPr algn="ctr">
              <a:defRPr sz="2100" b="0" cap="all" baseline="0">
                <a:solidFill>
                  <a:schemeClr val="bg1"/>
                </a:solidFill>
              </a:defRPr>
            </a:lvl1pPr>
            <a:lvl2pPr algn="ctr">
              <a:defRPr sz="1800" b="0" cap="all" baseline="0">
                <a:solidFill>
                  <a:schemeClr val="bg1"/>
                </a:solidFill>
              </a:defRPr>
            </a:lvl2pPr>
            <a:lvl3pPr marL="79375" indent="0" algn="ctr">
              <a:buNone/>
              <a:defRPr sz="1600" b="0" cap="all" baseline="0">
                <a:solidFill>
                  <a:schemeClr val="bg1"/>
                </a:solidFill>
              </a:defRPr>
            </a:lvl3pPr>
            <a:lvl4pPr algn="ctr">
              <a:defRPr sz="1400" b="0" cap="all" baseline="0">
                <a:solidFill>
                  <a:schemeClr val="bg1"/>
                </a:solidFill>
              </a:defRPr>
            </a:lvl4pPr>
            <a:lvl5pPr algn="ctr">
              <a:defRPr sz="1400" b="0" cap="all" baseline="0">
                <a:solidFill>
                  <a:schemeClr val="bg1"/>
                </a:solidFill>
              </a:defRPr>
            </a:lvl5pPr>
          </a:lstStyle>
          <a:p>
            <a:pPr lvl="0"/>
            <a:r>
              <a:rPr lang="en-US" dirty="0"/>
              <a:t>Enter text here</a:t>
            </a:r>
          </a:p>
          <a:p>
            <a:pPr lvl="1"/>
            <a:r>
              <a:rPr lang="en-US" dirty="0"/>
              <a:t>Second level</a:t>
            </a:r>
          </a:p>
        </p:txBody>
      </p:sp>
      <p:sp>
        <p:nvSpPr>
          <p:cNvPr id="16" name="Text Placeholder 6">
            <a:extLst>
              <a:ext uri="{FF2B5EF4-FFF2-40B4-BE49-F238E27FC236}">
                <a16:creationId xmlns:a16="http://schemas.microsoft.com/office/drawing/2014/main" id="{F6C1D744-55D1-47EC-91C5-C08B203726C4}"/>
              </a:ext>
            </a:extLst>
          </p:cNvPr>
          <p:cNvSpPr>
            <a:spLocks noGrp="1"/>
          </p:cNvSpPr>
          <p:nvPr>
            <p:ph type="body" sz="quarter" idx="19" hasCustomPrompt="1"/>
          </p:nvPr>
        </p:nvSpPr>
        <p:spPr>
          <a:xfrm>
            <a:off x="6246601" y="5061404"/>
            <a:ext cx="2272347" cy="176212"/>
          </a:xfrm>
          <a:solidFill>
            <a:schemeClr val="accent1"/>
          </a:solidFill>
        </p:spPr>
        <p:txBody>
          <a:bodyPr/>
          <a:lstStyle/>
          <a:p>
            <a:pPr lvl="0"/>
            <a:r>
              <a:rPr lang="en-GB" dirty="0"/>
              <a:t> </a:t>
            </a:r>
          </a:p>
        </p:txBody>
      </p:sp>
      <p:sp>
        <p:nvSpPr>
          <p:cNvPr id="17" name="Text Placeholder 9">
            <a:extLst>
              <a:ext uri="{FF2B5EF4-FFF2-40B4-BE49-F238E27FC236}">
                <a16:creationId xmlns:a16="http://schemas.microsoft.com/office/drawing/2014/main" id="{B1DF616D-FC32-4FA1-AEDC-09487B747DB0}"/>
              </a:ext>
            </a:extLst>
          </p:cNvPr>
          <p:cNvSpPr>
            <a:spLocks noGrp="1"/>
          </p:cNvSpPr>
          <p:nvPr>
            <p:ph type="body" sz="quarter" idx="20" hasCustomPrompt="1"/>
          </p:nvPr>
        </p:nvSpPr>
        <p:spPr>
          <a:xfrm>
            <a:off x="8820150" y="2965450"/>
            <a:ext cx="2272347" cy="2095954"/>
          </a:xfrm>
          <a:solidFill>
            <a:schemeClr val="tx1"/>
          </a:solidFill>
        </p:spPr>
        <p:txBody>
          <a:bodyPr lIns="144000" tIns="108000" rIns="144000" bIns="108000" anchor="ctr"/>
          <a:lstStyle>
            <a:lvl1pPr algn="ctr">
              <a:defRPr sz="2100" b="0" cap="all" baseline="0">
                <a:solidFill>
                  <a:schemeClr val="bg1"/>
                </a:solidFill>
              </a:defRPr>
            </a:lvl1pPr>
            <a:lvl2pPr algn="ctr">
              <a:defRPr sz="1800" b="0" cap="all" baseline="0">
                <a:solidFill>
                  <a:schemeClr val="bg1"/>
                </a:solidFill>
              </a:defRPr>
            </a:lvl2pPr>
            <a:lvl3pPr marL="79375" indent="0" algn="ctr">
              <a:buNone/>
              <a:defRPr sz="1600" b="0" cap="all" baseline="0">
                <a:solidFill>
                  <a:schemeClr val="bg1"/>
                </a:solidFill>
              </a:defRPr>
            </a:lvl3pPr>
            <a:lvl4pPr algn="ctr">
              <a:defRPr sz="1400" b="0" cap="all" baseline="0">
                <a:solidFill>
                  <a:schemeClr val="bg1"/>
                </a:solidFill>
              </a:defRPr>
            </a:lvl4pPr>
            <a:lvl5pPr algn="ctr">
              <a:defRPr sz="1400" b="0" cap="all" baseline="0">
                <a:solidFill>
                  <a:schemeClr val="bg1"/>
                </a:solidFill>
              </a:defRPr>
            </a:lvl5pPr>
          </a:lstStyle>
          <a:p>
            <a:pPr lvl="0"/>
            <a:r>
              <a:rPr lang="en-US" dirty="0"/>
              <a:t>Enter text here</a:t>
            </a:r>
          </a:p>
          <a:p>
            <a:pPr lvl="1"/>
            <a:r>
              <a:rPr lang="en-US" dirty="0"/>
              <a:t>Second level</a:t>
            </a:r>
          </a:p>
        </p:txBody>
      </p:sp>
      <p:sp>
        <p:nvSpPr>
          <p:cNvPr id="18" name="Text Placeholder 6">
            <a:extLst>
              <a:ext uri="{FF2B5EF4-FFF2-40B4-BE49-F238E27FC236}">
                <a16:creationId xmlns:a16="http://schemas.microsoft.com/office/drawing/2014/main" id="{44EA71EE-9614-4F98-866A-C9ECA99CE5B8}"/>
              </a:ext>
            </a:extLst>
          </p:cNvPr>
          <p:cNvSpPr>
            <a:spLocks noGrp="1"/>
          </p:cNvSpPr>
          <p:nvPr>
            <p:ph type="body" sz="quarter" idx="21" hasCustomPrompt="1"/>
          </p:nvPr>
        </p:nvSpPr>
        <p:spPr>
          <a:xfrm>
            <a:off x="8820150" y="5061404"/>
            <a:ext cx="2272347" cy="176212"/>
          </a:xfrm>
          <a:solidFill>
            <a:schemeClr val="accent1"/>
          </a:solidFill>
        </p:spPr>
        <p:txBody>
          <a:bodyPr/>
          <a:lstStyle/>
          <a:p>
            <a:pPr lvl="0"/>
            <a:r>
              <a:rPr lang="en-GB" dirty="0"/>
              <a:t> </a:t>
            </a:r>
          </a:p>
        </p:txBody>
      </p:sp>
      <p:grpSp>
        <p:nvGrpSpPr>
          <p:cNvPr id="19" name="Group 18">
            <a:extLst>
              <a:ext uri="{FF2B5EF4-FFF2-40B4-BE49-F238E27FC236}">
                <a16:creationId xmlns:a16="http://schemas.microsoft.com/office/drawing/2014/main" id="{AA810662-4403-419A-9245-905F0707A0FF}"/>
              </a:ext>
            </a:extLst>
          </p:cNvPr>
          <p:cNvGrpSpPr/>
          <p:nvPr userDrawn="1"/>
        </p:nvGrpSpPr>
        <p:grpSpPr>
          <a:xfrm>
            <a:off x="-3553482" y="0"/>
            <a:ext cx="3507558" cy="4930218"/>
            <a:chOff x="3977323" y="1216058"/>
            <a:chExt cx="3507558" cy="4930218"/>
          </a:xfrm>
          <a:solidFill>
            <a:schemeClr val="tx1"/>
          </a:solidFill>
        </p:grpSpPr>
        <p:grpSp>
          <p:nvGrpSpPr>
            <p:cNvPr id="20" name="Group 19">
              <a:extLst>
                <a:ext uri="{FF2B5EF4-FFF2-40B4-BE49-F238E27FC236}">
                  <a16:creationId xmlns:a16="http://schemas.microsoft.com/office/drawing/2014/main" id="{42034EEA-4D49-4877-AA67-C2B914352EDB}"/>
                </a:ext>
              </a:extLst>
            </p:cNvPr>
            <p:cNvGrpSpPr/>
            <p:nvPr/>
          </p:nvGrpSpPr>
          <p:grpSpPr>
            <a:xfrm>
              <a:off x="3977323" y="1216058"/>
              <a:ext cx="3507558" cy="4930218"/>
              <a:chOff x="838199" y="1150070"/>
              <a:chExt cx="3507558" cy="4930218"/>
            </a:xfrm>
            <a:grpFill/>
          </p:grpSpPr>
          <p:sp>
            <p:nvSpPr>
              <p:cNvPr id="23" name="Rectangle 22">
                <a:extLst>
                  <a:ext uri="{FF2B5EF4-FFF2-40B4-BE49-F238E27FC236}">
                    <a16:creationId xmlns:a16="http://schemas.microsoft.com/office/drawing/2014/main" id="{2252647A-3640-43FF-9679-CEAA89A19235}"/>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4" name="TextBox 23">
                <a:extLst>
                  <a:ext uri="{FF2B5EF4-FFF2-40B4-BE49-F238E27FC236}">
                    <a16:creationId xmlns:a16="http://schemas.microsoft.com/office/drawing/2014/main" id="{A7192324-7C5A-42DA-B0A8-7234FF015D45}"/>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25" name="Rectangle 24">
                <a:extLst>
                  <a:ext uri="{FF2B5EF4-FFF2-40B4-BE49-F238E27FC236}">
                    <a16:creationId xmlns:a16="http://schemas.microsoft.com/office/drawing/2014/main" id="{04F4AD0A-20C4-4D1D-8FA3-0EEB77B2C6C3}"/>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6" name="TextBox 25">
                <a:extLst>
                  <a:ext uri="{FF2B5EF4-FFF2-40B4-BE49-F238E27FC236}">
                    <a16:creationId xmlns:a16="http://schemas.microsoft.com/office/drawing/2014/main" id="{1F4DE9C2-60CA-41AF-9205-F017587881F3}"/>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7" name="TextBox 26">
                <a:extLst>
                  <a:ext uri="{FF2B5EF4-FFF2-40B4-BE49-F238E27FC236}">
                    <a16:creationId xmlns:a16="http://schemas.microsoft.com/office/drawing/2014/main" id="{C9F80C83-701D-4FD0-AE7D-C8721B2E16FE}"/>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8" name="TextBox 27">
                <a:extLst>
                  <a:ext uri="{FF2B5EF4-FFF2-40B4-BE49-F238E27FC236}">
                    <a16:creationId xmlns:a16="http://schemas.microsoft.com/office/drawing/2014/main" id="{16E69595-39E3-407A-AD9F-181A51AB72FA}"/>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9" name="TextBox 28">
                <a:extLst>
                  <a:ext uri="{FF2B5EF4-FFF2-40B4-BE49-F238E27FC236}">
                    <a16:creationId xmlns:a16="http://schemas.microsoft.com/office/drawing/2014/main" id="{0C239843-B2A7-499A-A21F-3287421F247A}"/>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0" name="TextBox 29">
                <a:extLst>
                  <a:ext uri="{FF2B5EF4-FFF2-40B4-BE49-F238E27FC236}">
                    <a16:creationId xmlns:a16="http://schemas.microsoft.com/office/drawing/2014/main" id="{F095D121-7401-4190-A280-6D8F7E04CFCA}"/>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31" name="TextBox 30">
                <a:extLst>
                  <a:ext uri="{FF2B5EF4-FFF2-40B4-BE49-F238E27FC236}">
                    <a16:creationId xmlns:a16="http://schemas.microsoft.com/office/drawing/2014/main" id="{4FBB1896-B224-4AA8-B2A6-86EEB87FEE30}"/>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21" name="Rectangle 20">
              <a:extLst>
                <a:ext uri="{FF2B5EF4-FFF2-40B4-BE49-F238E27FC236}">
                  <a16:creationId xmlns:a16="http://schemas.microsoft.com/office/drawing/2014/main" id="{A0F3A6CC-7955-4574-9C3A-2878A11A683A}"/>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22" name="Rectangle 21">
              <a:extLst>
                <a:ext uri="{FF2B5EF4-FFF2-40B4-BE49-F238E27FC236}">
                  <a16:creationId xmlns:a16="http://schemas.microsoft.com/office/drawing/2014/main" id="{B6255C4B-8B68-44C4-A765-18BC0D56B789}"/>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spTree>
    <p:extLst>
      <p:ext uri="{BB962C8B-B14F-4D97-AF65-F5344CB8AC3E}">
        <p14:creationId xmlns:p14="http://schemas.microsoft.com/office/powerpoint/2010/main" val="22923126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oi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tx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2744" y="1039111"/>
            <a:ext cx="3969944" cy="715336"/>
          </a:xfrm>
          <a:solidFill>
            <a:schemeClr val="accent1"/>
          </a:solidFill>
        </p:spPr>
        <p:txBody>
          <a:bodyPr wrap="none" lIns="320400" tIns="172800" rIns="252000" bIns="36000" anchor="ctr">
            <a:spAutoFit/>
          </a:bodyPr>
          <a:lstStyle>
            <a:lvl1pPr>
              <a:lnSpc>
                <a:spcPct val="80000"/>
              </a:lnSpc>
              <a:defRPr sz="4000" cap="all" baseline="0">
                <a:solidFill>
                  <a:schemeClr val="tx1"/>
                </a:solidFill>
                <a:latin typeface="+mj-lt"/>
              </a:defRPr>
            </a:lvl1pPr>
          </a:lstStyle>
          <a:p>
            <a:pPr lvl="0"/>
            <a:r>
              <a:rPr lang="en-US" dirty="0"/>
              <a:t>Title here</a:t>
            </a:r>
          </a:p>
        </p:txBody>
      </p:sp>
      <p:sp>
        <p:nvSpPr>
          <p:cNvPr id="7" name="Text Placeholder 6">
            <a:extLst>
              <a:ext uri="{FF2B5EF4-FFF2-40B4-BE49-F238E27FC236}">
                <a16:creationId xmlns:a16="http://schemas.microsoft.com/office/drawing/2014/main" id="{1B3599B4-7795-4335-83BF-8E81000795F9}"/>
              </a:ext>
            </a:extLst>
          </p:cNvPr>
          <p:cNvSpPr>
            <a:spLocks noGrp="1"/>
          </p:cNvSpPr>
          <p:nvPr>
            <p:ph type="body" sz="quarter" idx="14" hasCustomPrompt="1"/>
          </p:nvPr>
        </p:nvSpPr>
        <p:spPr>
          <a:xfrm>
            <a:off x="576262" y="2132806"/>
            <a:ext cx="2986087" cy="631825"/>
          </a:xfrm>
        </p:spPr>
        <p:txBody>
          <a:bodyPr/>
          <a:lstStyle>
            <a:lvl1pPr>
              <a:lnSpc>
                <a:spcPct val="80000"/>
              </a:lnSpc>
              <a:spcAft>
                <a:spcPts val="500"/>
              </a:spcAft>
              <a:defRPr cap="all" baseline="0">
                <a:solidFill>
                  <a:schemeClr val="accent2"/>
                </a:solidFill>
                <a:latin typeface="+mj-lt"/>
              </a:defRPr>
            </a:lvl1pPr>
            <a:lvl2pPr>
              <a:defRPr cap="all" baseline="0"/>
            </a:lvl2pPr>
            <a:lvl3pPr>
              <a:defRPr cap="all" baseline="0"/>
            </a:lvl3pPr>
            <a:lvl4pPr>
              <a:defRPr cap="all" baseline="0"/>
            </a:lvl4pPr>
            <a:lvl5pPr>
              <a:defRPr cap="all" baseline="0"/>
            </a:lvl5pPr>
          </a:lstStyle>
          <a:p>
            <a:pPr lvl="0"/>
            <a:r>
              <a:rPr lang="en-US" dirty="0"/>
              <a:t>Enter</a:t>
            </a:r>
          </a:p>
          <a:p>
            <a:pPr lvl="0"/>
            <a:r>
              <a:rPr lang="en-US" dirty="0"/>
              <a:t>Point 1 here</a:t>
            </a:r>
          </a:p>
        </p:txBody>
      </p:sp>
      <p:sp>
        <p:nvSpPr>
          <p:cNvPr id="9" name="Text Placeholder 8">
            <a:extLst>
              <a:ext uri="{FF2B5EF4-FFF2-40B4-BE49-F238E27FC236}">
                <a16:creationId xmlns:a16="http://schemas.microsoft.com/office/drawing/2014/main" id="{7F113205-17F9-40CA-9DE9-BA1C8E0B284E}"/>
              </a:ext>
            </a:extLst>
          </p:cNvPr>
          <p:cNvSpPr>
            <a:spLocks noGrp="1"/>
          </p:cNvSpPr>
          <p:nvPr>
            <p:ph type="body" sz="quarter" idx="15" hasCustomPrompt="1"/>
          </p:nvPr>
        </p:nvSpPr>
        <p:spPr>
          <a:xfrm>
            <a:off x="576261" y="2828924"/>
            <a:ext cx="2986087" cy="981075"/>
          </a:xfrm>
        </p:spPr>
        <p:txBody>
          <a:bodyPr lIns="93600"/>
          <a:lstStyle>
            <a:lvl1pPr>
              <a:defRPr sz="1600"/>
            </a:lvl1pPr>
            <a:lvl2pPr>
              <a:defRPr sz="1400"/>
            </a:lvl2pPr>
            <a:lvl3pPr>
              <a:defRPr sz="1200"/>
            </a:lvl3pPr>
            <a:lvl4pPr>
              <a:defRPr sz="1100"/>
            </a:lvl4pPr>
            <a:lvl5pPr>
              <a:defRPr sz="1100"/>
            </a:lvl5pPr>
          </a:lstStyle>
          <a:p>
            <a:pPr lvl="0"/>
            <a:r>
              <a:rPr lang="en-US" dirty="0"/>
              <a:t>Enter text here</a:t>
            </a:r>
          </a:p>
          <a:p>
            <a:pPr lvl="1"/>
            <a:r>
              <a:rPr lang="en-US" dirty="0"/>
              <a:t>Second level</a:t>
            </a:r>
          </a:p>
          <a:p>
            <a:pPr lvl="2"/>
            <a:r>
              <a:rPr lang="en-US" dirty="0"/>
              <a:t>Third level</a:t>
            </a:r>
          </a:p>
          <a:p>
            <a:pPr lvl="3"/>
            <a:r>
              <a:rPr lang="en-US" dirty="0"/>
              <a:t>Fourth level</a:t>
            </a:r>
          </a:p>
        </p:txBody>
      </p:sp>
      <p:sp>
        <p:nvSpPr>
          <p:cNvPr id="33" name="Text Placeholder 6">
            <a:extLst>
              <a:ext uri="{FF2B5EF4-FFF2-40B4-BE49-F238E27FC236}">
                <a16:creationId xmlns:a16="http://schemas.microsoft.com/office/drawing/2014/main" id="{FFF6F5BB-619B-44EC-973F-C5E5AA93A2BB}"/>
              </a:ext>
            </a:extLst>
          </p:cNvPr>
          <p:cNvSpPr>
            <a:spLocks noGrp="1"/>
          </p:cNvSpPr>
          <p:nvPr>
            <p:ph type="body" sz="quarter" idx="16" hasCustomPrompt="1"/>
          </p:nvPr>
        </p:nvSpPr>
        <p:spPr>
          <a:xfrm>
            <a:off x="4185761" y="2132806"/>
            <a:ext cx="2986087" cy="631825"/>
          </a:xfrm>
        </p:spPr>
        <p:txBody>
          <a:bodyPr/>
          <a:lstStyle>
            <a:lvl1pPr>
              <a:lnSpc>
                <a:spcPct val="80000"/>
              </a:lnSpc>
              <a:spcAft>
                <a:spcPts val="500"/>
              </a:spcAft>
              <a:defRPr cap="all" baseline="0">
                <a:solidFill>
                  <a:schemeClr val="accent2"/>
                </a:solidFill>
                <a:latin typeface="+mj-lt"/>
              </a:defRPr>
            </a:lvl1pPr>
            <a:lvl2pPr>
              <a:defRPr cap="all" baseline="0"/>
            </a:lvl2pPr>
            <a:lvl3pPr>
              <a:defRPr cap="all" baseline="0"/>
            </a:lvl3pPr>
            <a:lvl4pPr>
              <a:defRPr cap="all" baseline="0"/>
            </a:lvl4pPr>
            <a:lvl5pPr>
              <a:defRPr cap="all" baseline="0"/>
            </a:lvl5pPr>
          </a:lstStyle>
          <a:p>
            <a:pPr lvl="0"/>
            <a:r>
              <a:rPr lang="en-US" dirty="0"/>
              <a:t>Enter</a:t>
            </a:r>
          </a:p>
          <a:p>
            <a:pPr lvl="0"/>
            <a:r>
              <a:rPr lang="en-US" dirty="0"/>
              <a:t>Point 2 here</a:t>
            </a:r>
          </a:p>
        </p:txBody>
      </p:sp>
      <p:sp>
        <p:nvSpPr>
          <p:cNvPr id="34" name="Text Placeholder 8">
            <a:extLst>
              <a:ext uri="{FF2B5EF4-FFF2-40B4-BE49-F238E27FC236}">
                <a16:creationId xmlns:a16="http://schemas.microsoft.com/office/drawing/2014/main" id="{2EF22224-B5D2-4258-AC23-0DB03592DD59}"/>
              </a:ext>
            </a:extLst>
          </p:cNvPr>
          <p:cNvSpPr>
            <a:spLocks noGrp="1"/>
          </p:cNvSpPr>
          <p:nvPr>
            <p:ph type="body" sz="quarter" idx="17" hasCustomPrompt="1"/>
          </p:nvPr>
        </p:nvSpPr>
        <p:spPr>
          <a:xfrm>
            <a:off x="4185760" y="2828924"/>
            <a:ext cx="2986087" cy="981075"/>
          </a:xfrm>
        </p:spPr>
        <p:txBody>
          <a:bodyPr lIns="93600"/>
          <a:lstStyle>
            <a:lvl1pPr>
              <a:defRPr sz="1600"/>
            </a:lvl1pPr>
            <a:lvl2pPr>
              <a:defRPr sz="1400"/>
            </a:lvl2pPr>
            <a:lvl3pPr>
              <a:defRPr sz="1200"/>
            </a:lvl3pPr>
            <a:lvl4pPr>
              <a:defRPr sz="1100"/>
            </a:lvl4pPr>
            <a:lvl5pPr>
              <a:defRPr sz="1100"/>
            </a:lvl5pPr>
          </a:lstStyle>
          <a:p>
            <a:pPr lvl="0"/>
            <a:r>
              <a:rPr lang="en-US" dirty="0"/>
              <a:t>Enter text here</a:t>
            </a:r>
          </a:p>
          <a:p>
            <a:pPr lvl="1"/>
            <a:r>
              <a:rPr lang="en-US" dirty="0"/>
              <a:t>Second level</a:t>
            </a:r>
          </a:p>
          <a:p>
            <a:pPr lvl="2"/>
            <a:r>
              <a:rPr lang="en-US" dirty="0"/>
              <a:t>Third level</a:t>
            </a:r>
          </a:p>
          <a:p>
            <a:pPr lvl="3"/>
            <a:r>
              <a:rPr lang="en-US" dirty="0"/>
              <a:t>Fourth level</a:t>
            </a:r>
          </a:p>
        </p:txBody>
      </p:sp>
      <p:sp>
        <p:nvSpPr>
          <p:cNvPr id="35" name="Text Placeholder 6">
            <a:extLst>
              <a:ext uri="{FF2B5EF4-FFF2-40B4-BE49-F238E27FC236}">
                <a16:creationId xmlns:a16="http://schemas.microsoft.com/office/drawing/2014/main" id="{4490F2C8-668F-49AC-8E33-CED9E4418C90}"/>
              </a:ext>
            </a:extLst>
          </p:cNvPr>
          <p:cNvSpPr>
            <a:spLocks noGrp="1"/>
          </p:cNvSpPr>
          <p:nvPr>
            <p:ph type="body" sz="quarter" idx="18" hasCustomPrompt="1"/>
          </p:nvPr>
        </p:nvSpPr>
        <p:spPr>
          <a:xfrm>
            <a:off x="7795260" y="2132806"/>
            <a:ext cx="2986087" cy="631825"/>
          </a:xfrm>
        </p:spPr>
        <p:txBody>
          <a:bodyPr/>
          <a:lstStyle>
            <a:lvl1pPr>
              <a:lnSpc>
                <a:spcPct val="80000"/>
              </a:lnSpc>
              <a:spcAft>
                <a:spcPts val="500"/>
              </a:spcAft>
              <a:defRPr cap="all" baseline="0">
                <a:solidFill>
                  <a:schemeClr val="accent2"/>
                </a:solidFill>
                <a:latin typeface="+mj-lt"/>
              </a:defRPr>
            </a:lvl1pPr>
            <a:lvl2pPr>
              <a:defRPr cap="all" baseline="0"/>
            </a:lvl2pPr>
            <a:lvl3pPr>
              <a:defRPr cap="all" baseline="0"/>
            </a:lvl3pPr>
            <a:lvl4pPr>
              <a:defRPr cap="all" baseline="0"/>
            </a:lvl4pPr>
            <a:lvl5pPr>
              <a:defRPr cap="all" baseline="0"/>
            </a:lvl5pPr>
          </a:lstStyle>
          <a:p>
            <a:pPr lvl="0"/>
            <a:r>
              <a:rPr lang="en-US" dirty="0"/>
              <a:t>Enter</a:t>
            </a:r>
          </a:p>
          <a:p>
            <a:pPr lvl="0"/>
            <a:r>
              <a:rPr lang="en-US" dirty="0"/>
              <a:t>Point 3 here</a:t>
            </a:r>
          </a:p>
        </p:txBody>
      </p:sp>
      <p:sp>
        <p:nvSpPr>
          <p:cNvPr id="36" name="Text Placeholder 8">
            <a:extLst>
              <a:ext uri="{FF2B5EF4-FFF2-40B4-BE49-F238E27FC236}">
                <a16:creationId xmlns:a16="http://schemas.microsoft.com/office/drawing/2014/main" id="{EF7D882B-B5CC-48DF-824B-92CDA9FB7327}"/>
              </a:ext>
            </a:extLst>
          </p:cNvPr>
          <p:cNvSpPr>
            <a:spLocks noGrp="1"/>
          </p:cNvSpPr>
          <p:nvPr>
            <p:ph type="body" sz="quarter" idx="19" hasCustomPrompt="1"/>
          </p:nvPr>
        </p:nvSpPr>
        <p:spPr>
          <a:xfrm>
            <a:off x="7795259" y="2828924"/>
            <a:ext cx="2986087" cy="981075"/>
          </a:xfrm>
        </p:spPr>
        <p:txBody>
          <a:bodyPr lIns="93600"/>
          <a:lstStyle>
            <a:lvl1pPr>
              <a:defRPr sz="1600"/>
            </a:lvl1pPr>
            <a:lvl2pPr>
              <a:defRPr sz="1400"/>
            </a:lvl2pPr>
            <a:lvl3pPr>
              <a:defRPr sz="1200"/>
            </a:lvl3pPr>
            <a:lvl4pPr>
              <a:defRPr sz="1100"/>
            </a:lvl4pPr>
            <a:lvl5pPr>
              <a:defRPr sz="1100"/>
            </a:lvl5pPr>
          </a:lstStyle>
          <a:p>
            <a:pPr lvl="0"/>
            <a:r>
              <a:rPr lang="en-US" dirty="0"/>
              <a:t>Enter text here</a:t>
            </a:r>
          </a:p>
          <a:p>
            <a:pPr lvl="1"/>
            <a:r>
              <a:rPr lang="en-US" dirty="0"/>
              <a:t>Second level</a:t>
            </a:r>
          </a:p>
          <a:p>
            <a:pPr lvl="2"/>
            <a:r>
              <a:rPr lang="en-US" dirty="0"/>
              <a:t>Third level</a:t>
            </a:r>
          </a:p>
          <a:p>
            <a:pPr lvl="3"/>
            <a:r>
              <a:rPr lang="en-US" dirty="0"/>
              <a:t>Fourth level</a:t>
            </a:r>
          </a:p>
        </p:txBody>
      </p:sp>
      <p:sp>
        <p:nvSpPr>
          <p:cNvPr id="39" name="Text Placeholder 6">
            <a:extLst>
              <a:ext uri="{FF2B5EF4-FFF2-40B4-BE49-F238E27FC236}">
                <a16:creationId xmlns:a16="http://schemas.microsoft.com/office/drawing/2014/main" id="{5A235E01-8118-45C9-A0D4-509A177020E5}"/>
              </a:ext>
            </a:extLst>
          </p:cNvPr>
          <p:cNvSpPr>
            <a:spLocks noGrp="1"/>
          </p:cNvSpPr>
          <p:nvPr>
            <p:ph type="body" sz="quarter" idx="20" hasCustomPrompt="1"/>
          </p:nvPr>
        </p:nvSpPr>
        <p:spPr>
          <a:xfrm>
            <a:off x="576262" y="3998436"/>
            <a:ext cx="2986087" cy="631825"/>
          </a:xfrm>
        </p:spPr>
        <p:txBody>
          <a:bodyPr/>
          <a:lstStyle>
            <a:lvl1pPr>
              <a:lnSpc>
                <a:spcPct val="80000"/>
              </a:lnSpc>
              <a:spcAft>
                <a:spcPts val="500"/>
              </a:spcAft>
              <a:defRPr cap="all" baseline="0">
                <a:solidFill>
                  <a:schemeClr val="accent2"/>
                </a:solidFill>
                <a:latin typeface="+mj-lt"/>
              </a:defRPr>
            </a:lvl1pPr>
            <a:lvl2pPr>
              <a:defRPr cap="all" baseline="0"/>
            </a:lvl2pPr>
            <a:lvl3pPr>
              <a:defRPr cap="all" baseline="0"/>
            </a:lvl3pPr>
            <a:lvl4pPr>
              <a:defRPr cap="all" baseline="0"/>
            </a:lvl4pPr>
            <a:lvl5pPr>
              <a:defRPr cap="all" baseline="0"/>
            </a:lvl5pPr>
          </a:lstStyle>
          <a:p>
            <a:pPr lvl="0"/>
            <a:r>
              <a:rPr lang="en-US" dirty="0"/>
              <a:t>Enter</a:t>
            </a:r>
          </a:p>
          <a:p>
            <a:pPr lvl="0"/>
            <a:r>
              <a:rPr lang="en-US" dirty="0"/>
              <a:t>Point 4 here</a:t>
            </a:r>
          </a:p>
        </p:txBody>
      </p:sp>
      <p:sp>
        <p:nvSpPr>
          <p:cNvPr id="40" name="Text Placeholder 8">
            <a:extLst>
              <a:ext uri="{FF2B5EF4-FFF2-40B4-BE49-F238E27FC236}">
                <a16:creationId xmlns:a16="http://schemas.microsoft.com/office/drawing/2014/main" id="{8F79FCA4-0E6D-4A3C-A92D-A195B76C198B}"/>
              </a:ext>
            </a:extLst>
          </p:cNvPr>
          <p:cNvSpPr>
            <a:spLocks noGrp="1"/>
          </p:cNvSpPr>
          <p:nvPr>
            <p:ph type="body" sz="quarter" idx="21" hasCustomPrompt="1"/>
          </p:nvPr>
        </p:nvSpPr>
        <p:spPr>
          <a:xfrm>
            <a:off x="576261" y="4694554"/>
            <a:ext cx="2986087" cy="981075"/>
          </a:xfrm>
        </p:spPr>
        <p:txBody>
          <a:bodyPr lIns="93600"/>
          <a:lstStyle>
            <a:lvl1pPr>
              <a:defRPr sz="1600"/>
            </a:lvl1pPr>
            <a:lvl2pPr>
              <a:defRPr sz="1400"/>
            </a:lvl2pPr>
            <a:lvl3pPr>
              <a:defRPr sz="1200"/>
            </a:lvl3pPr>
            <a:lvl4pPr>
              <a:defRPr sz="1100"/>
            </a:lvl4pPr>
            <a:lvl5pPr>
              <a:defRPr sz="1100"/>
            </a:lvl5pPr>
          </a:lstStyle>
          <a:p>
            <a:pPr lvl="0"/>
            <a:r>
              <a:rPr lang="en-US" dirty="0"/>
              <a:t>Enter text here</a:t>
            </a:r>
          </a:p>
          <a:p>
            <a:pPr lvl="1"/>
            <a:r>
              <a:rPr lang="en-US" dirty="0"/>
              <a:t>Second level</a:t>
            </a:r>
          </a:p>
          <a:p>
            <a:pPr lvl="2"/>
            <a:r>
              <a:rPr lang="en-US" dirty="0"/>
              <a:t>Third level</a:t>
            </a:r>
          </a:p>
          <a:p>
            <a:pPr lvl="3"/>
            <a:r>
              <a:rPr lang="en-US" dirty="0"/>
              <a:t>Fourth level</a:t>
            </a:r>
          </a:p>
        </p:txBody>
      </p:sp>
      <p:sp>
        <p:nvSpPr>
          <p:cNvPr id="41" name="Text Placeholder 6">
            <a:extLst>
              <a:ext uri="{FF2B5EF4-FFF2-40B4-BE49-F238E27FC236}">
                <a16:creationId xmlns:a16="http://schemas.microsoft.com/office/drawing/2014/main" id="{CCB4728E-FDC5-4A06-A633-D9B4ABF10D59}"/>
              </a:ext>
            </a:extLst>
          </p:cNvPr>
          <p:cNvSpPr>
            <a:spLocks noGrp="1"/>
          </p:cNvSpPr>
          <p:nvPr>
            <p:ph type="body" sz="quarter" idx="22" hasCustomPrompt="1"/>
          </p:nvPr>
        </p:nvSpPr>
        <p:spPr>
          <a:xfrm>
            <a:off x="4185761" y="3998436"/>
            <a:ext cx="2986087" cy="631825"/>
          </a:xfrm>
        </p:spPr>
        <p:txBody>
          <a:bodyPr/>
          <a:lstStyle>
            <a:lvl1pPr>
              <a:lnSpc>
                <a:spcPct val="80000"/>
              </a:lnSpc>
              <a:spcAft>
                <a:spcPts val="500"/>
              </a:spcAft>
              <a:defRPr cap="all" baseline="0">
                <a:solidFill>
                  <a:schemeClr val="accent2"/>
                </a:solidFill>
                <a:latin typeface="+mj-lt"/>
              </a:defRPr>
            </a:lvl1pPr>
            <a:lvl2pPr>
              <a:defRPr cap="all" baseline="0"/>
            </a:lvl2pPr>
            <a:lvl3pPr>
              <a:defRPr cap="all" baseline="0"/>
            </a:lvl3pPr>
            <a:lvl4pPr>
              <a:defRPr cap="all" baseline="0"/>
            </a:lvl4pPr>
            <a:lvl5pPr>
              <a:defRPr cap="all" baseline="0"/>
            </a:lvl5pPr>
          </a:lstStyle>
          <a:p>
            <a:pPr lvl="0"/>
            <a:r>
              <a:rPr lang="en-US" dirty="0"/>
              <a:t>Enter</a:t>
            </a:r>
          </a:p>
          <a:p>
            <a:pPr lvl="0"/>
            <a:r>
              <a:rPr lang="en-US" dirty="0"/>
              <a:t>Point 5 here</a:t>
            </a:r>
          </a:p>
        </p:txBody>
      </p:sp>
      <p:sp>
        <p:nvSpPr>
          <p:cNvPr id="42" name="Text Placeholder 8">
            <a:extLst>
              <a:ext uri="{FF2B5EF4-FFF2-40B4-BE49-F238E27FC236}">
                <a16:creationId xmlns:a16="http://schemas.microsoft.com/office/drawing/2014/main" id="{56E785DF-B199-4159-9305-29C2FF17C266}"/>
              </a:ext>
            </a:extLst>
          </p:cNvPr>
          <p:cNvSpPr>
            <a:spLocks noGrp="1"/>
          </p:cNvSpPr>
          <p:nvPr>
            <p:ph type="body" sz="quarter" idx="23" hasCustomPrompt="1"/>
          </p:nvPr>
        </p:nvSpPr>
        <p:spPr>
          <a:xfrm>
            <a:off x="4185760" y="4694554"/>
            <a:ext cx="2986087" cy="981075"/>
          </a:xfrm>
        </p:spPr>
        <p:txBody>
          <a:bodyPr lIns="93600"/>
          <a:lstStyle>
            <a:lvl1pPr>
              <a:defRPr sz="1600"/>
            </a:lvl1pPr>
            <a:lvl2pPr>
              <a:defRPr sz="1400"/>
            </a:lvl2pPr>
            <a:lvl3pPr>
              <a:defRPr sz="1200"/>
            </a:lvl3pPr>
            <a:lvl4pPr>
              <a:defRPr sz="1100"/>
            </a:lvl4pPr>
            <a:lvl5pPr>
              <a:defRPr sz="1100"/>
            </a:lvl5pPr>
          </a:lstStyle>
          <a:p>
            <a:pPr lvl="0"/>
            <a:r>
              <a:rPr lang="en-US" dirty="0"/>
              <a:t>Enter text here</a:t>
            </a:r>
          </a:p>
          <a:p>
            <a:pPr lvl="1"/>
            <a:r>
              <a:rPr lang="en-US" dirty="0"/>
              <a:t>Second level</a:t>
            </a:r>
          </a:p>
          <a:p>
            <a:pPr lvl="2"/>
            <a:r>
              <a:rPr lang="en-US" dirty="0"/>
              <a:t>Third level</a:t>
            </a:r>
          </a:p>
          <a:p>
            <a:pPr lvl="3"/>
            <a:r>
              <a:rPr lang="en-US" dirty="0"/>
              <a:t>Fourth level</a:t>
            </a:r>
          </a:p>
        </p:txBody>
      </p:sp>
      <p:sp>
        <p:nvSpPr>
          <p:cNvPr id="43" name="Text Placeholder 6">
            <a:extLst>
              <a:ext uri="{FF2B5EF4-FFF2-40B4-BE49-F238E27FC236}">
                <a16:creationId xmlns:a16="http://schemas.microsoft.com/office/drawing/2014/main" id="{8798507B-CAAA-4DCA-A9FD-0EB626DD9DF1}"/>
              </a:ext>
            </a:extLst>
          </p:cNvPr>
          <p:cNvSpPr>
            <a:spLocks noGrp="1"/>
          </p:cNvSpPr>
          <p:nvPr>
            <p:ph type="body" sz="quarter" idx="24" hasCustomPrompt="1"/>
          </p:nvPr>
        </p:nvSpPr>
        <p:spPr>
          <a:xfrm>
            <a:off x="7795260" y="3998436"/>
            <a:ext cx="2986087" cy="631825"/>
          </a:xfrm>
        </p:spPr>
        <p:txBody>
          <a:bodyPr/>
          <a:lstStyle>
            <a:lvl1pPr>
              <a:lnSpc>
                <a:spcPct val="80000"/>
              </a:lnSpc>
              <a:spcAft>
                <a:spcPts val="500"/>
              </a:spcAft>
              <a:defRPr cap="all" baseline="0">
                <a:solidFill>
                  <a:schemeClr val="accent2"/>
                </a:solidFill>
                <a:latin typeface="+mj-lt"/>
              </a:defRPr>
            </a:lvl1pPr>
            <a:lvl2pPr>
              <a:defRPr cap="all" baseline="0"/>
            </a:lvl2pPr>
            <a:lvl3pPr>
              <a:defRPr cap="all" baseline="0"/>
            </a:lvl3pPr>
            <a:lvl4pPr>
              <a:defRPr cap="all" baseline="0"/>
            </a:lvl4pPr>
            <a:lvl5pPr>
              <a:defRPr cap="all" baseline="0"/>
            </a:lvl5pPr>
          </a:lstStyle>
          <a:p>
            <a:pPr lvl="0"/>
            <a:r>
              <a:rPr lang="en-US" dirty="0"/>
              <a:t>Enter</a:t>
            </a:r>
          </a:p>
          <a:p>
            <a:pPr lvl="0"/>
            <a:r>
              <a:rPr lang="en-US" dirty="0"/>
              <a:t>Point 6 here</a:t>
            </a:r>
          </a:p>
        </p:txBody>
      </p:sp>
      <p:sp>
        <p:nvSpPr>
          <p:cNvPr id="44" name="Text Placeholder 8">
            <a:extLst>
              <a:ext uri="{FF2B5EF4-FFF2-40B4-BE49-F238E27FC236}">
                <a16:creationId xmlns:a16="http://schemas.microsoft.com/office/drawing/2014/main" id="{940CF2F1-7287-4BF1-AE5D-7D5F6DA085C4}"/>
              </a:ext>
            </a:extLst>
          </p:cNvPr>
          <p:cNvSpPr>
            <a:spLocks noGrp="1"/>
          </p:cNvSpPr>
          <p:nvPr>
            <p:ph type="body" sz="quarter" idx="25" hasCustomPrompt="1"/>
          </p:nvPr>
        </p:nvSpPr>
        <p:spPr>
          <a:xfrm>
            <a:off x="7795259" y="4694554"/>
            <a:ext cx="2986087" cy="981075"/>
          </a:xfrm>
        </p:spPr>
        <p:txBody>
          <a:bodyPr lIns="93600"/>
          <a:lstStyle>
            <a:lvl1pPr>
              <a:defRPr sz="1600"/>
            </a:lvl1pPr>
            <a:lvl2pPr>
              <a:defRPr sz="1400"/>
            </a:lvl2pPr>
            <a:lvl3pPr>
              <a:defRPr sz="1200"/>
            </a:lvl3pPr>
            <a:lvl4pPr>
              <a:defRPr sz="1100"/>
            </a:lvl4pPr>
            <a:lvl5pPr>
              <a:defRPr sz="1100"/>
            </a:lvl5pPr>
          </a:lstStyle>
          <a:p>
            <a:pPr lvl="0"/>
            <a:r>
              <a:rPr lang="en-US" dirty="0"/>
              <a:t>Enter text here</a:t>
            </a:r>
          </a:p>
          <a:p>
            <a:pPr lvl="1"/>
            <a:r>
              <a:rPr lang="en-US" dirty="0"/>
              <a:t>Second level</a:t>
            </a:r>
          </a:p>
          <a:p>
            <a:pPr lvl="2"/>
            <a:r>
              <a:rPr lang="en-US" dirty="0"/>
              <a:t>Third level</a:t>
            </a:r>
          </a:p>
          <a:p>
            <a:pPr lvl="3"/>
            <a:r>
              <a:rPr lang="en-US" dirty="0"/>
              <a:t>Fourth level</a:t>
            </a:r>
          </a:p>
        </p:txBody>
      </p:sp>
      <p:grpSp>
        <p:nvGrpSpPr>
          <p:cNvPr id="19" name="Group 18">
            <a:extLst>
              <a:ext uri="{FF2B5EF4-FFF2-40B4-BE49-F238E27FC236}">
                <a16:creationId xmlns:a16="http://schemas.microsoft.com/office/drawing/2014/main" id="{8160FEB1-8748-421B-870F-5719F9EC0513}"/>
              </a:ext>
            </a:extLst>
          </p:cNvPr>
          <p:cNvGrpSpPr/>
          <p:nvPr userDrawn="1"/>
        </p:nvGrpSpPr>
        <p:grpSpPr>
          <a:xfrm>
            <a:off x="-3553482" y="0"/>
            <a:ext cx="3507558" cy="4930218"/>
            <a:chOff x="3977323" y="1216058"/>
            <a:chExt cx="3507558" cy="4930218"/>
          </a:xfrm>
          <a:solidFill>
            <a:schemeClr val="tx1"/>
          </a:solidFill>
        </p:grpSpPr>
        <p:grpSp>
          <p:nvGrpSpPr>
            <p:cNvPr id="21" name="Group 20">
              <a:extLst>
                <a:ext uri="{FF2B5EF4-FFF2-40B4-BE49-F238E27FC236}">
                  <a16:creationId xmlns:a16="http://schemas.microsoft.com/office/drawing/2014/main" id="{BCCD1BFD-A3AD-4499-ADD4-658BB6D51B0D}"/>
                </a:ext>
              </a:extLst>
            </p:cNvPr>
            <p:cNvGrpSpPr/>
            <p:nvPr/>
          </p:nvGrpSpPr>
          <p:grpSpPr>
            <a:xfrm>
              <a:off x="3977323" y="1216058"/>
              <a:ext cx="3507558" cy="4930218"/>
              <a:chOff x="838199" y="1150070"/>
              <a:chExt cx="3507558" cy="4930218"/>
            </a:xfrm>
            <a:grpFill/>
          </p:grpSpPr>
          <p:sp>
            <p:nvSpPr>
              <p:cNvPr id="24" name="Rectangle 23">
                <a:extLst>
                  <a:ext uri="{FF2B5EF4-FFF2-40B4-BE49-F238E27FC236}">
                    <a16:creationId xmlns:a16="http://schemas.microsoft.com/office/drawing/2014/main" id="{35F8955A-4785-404A-8311-19AE1D112F05}"/>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TextBox 24">
                <a:extLst>
                  <a:ext uri="{FF2B5EF4-FFF2-40B4-BE49-F238E27FC236}">
                    <a16:creationId xmlns:a16="http://schemas.microsoft.com/office/drawing/2014/main" id="{E832BF66-C42E-45B3-9C3D-2C0F67C56788}"/>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26" name="Rectangle 25">
                <a:extLst>
                  <a:ext uri="{FF2B5EF4-FFF2-40B4-BE49-F238E27FC236}">
                    <a16:creationId xmlns:a16="http://schemas.microsoft.com/office/drawing/2014/main" id="{9A67F304-75EE-4AAF-B30A-22E62FB9D4B1}"/>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7" name="TextBox 26">
                <a:extLst>
                  <a:ext uri="{FF2B5EF4-FFF2-40B4-BE49-F238E27FC236}">
                    <a16:creationId xmlns:a16="http://schemas.microsoft.com/office/drawing/2014/main" id="{C2517BE3-2B1E-442D-ACD9-A5AE1ECAD488}"/>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8" name="TextBox 27">
                <a:extLst>
                  <a:ext uri="{FF2B5EF4-FFF2-40B4-BE49-F238E27FC236}">
                    <a16:creationId xmlns:a16="http://schemas.microsoft.com/office/drawing/2014/main" id="{5E770702-470D-4CE7-B513-30E0D0670ECD}"/>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9" name="TextBox 28">
                <a:extLst>
                  <a:ext uri="{FF2B5EF4-FFF2-40B4-BE49-F238E27FC236}">
                    <a16:creationId xmlns:a16="http://schemas.microsoft.com/office/drawing/2014/main" id="{5EF080D6-242F-42C6-A3AB-8F6FBF300B92}"/>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30" name="TextBox 29">
                <a:extLst>
                  <a:ext uri="{FF2B5EF4-FFF2-40B4-BE49-F238E27FC236}">
                    <a16:creationId xmlns:a16="http://schemas.microsoft.com/office/drawing/2014/main" id="{8C71181C-BEBE-491A-9C5C-DE403C728AB5}"/>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31" name="TextBox 30">
                <a:extLst>
                  <a:ext uri="{FF2B5EF4-FFF2-40B4-BE49-F238E27FC236}">
                    <a16:creationId xmlns:a16="http://schemas.microsoft.com/office/drawing/2014/main" id="{8996AD83-25AF-4C68-8C00-6EF7AF9112FA}"/>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32" name="TextBox 31">
                <a:extLst>
                  <a:ext uri="{FF2B5EF4-FFF2-40B4-BE49-F238E27FC236}">
                    <a16:creationId xmlns:a16="http://schemas.microsoft.com/office/drawing/2014/main" id="{05E264FD-11EE-4EB1-BD3B-888EFBF597C7}"/>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22" name="Rectangle 21">
              <a:extLst>
                <a:ext uri="{FF2B5EF4-FFF2-40B4-BE49-F238E27FC236}">
                  <a16:creationId xmlns:a16="http://schemas.microsoft.com/office/drawing/2014/main" id="{A1C9CBB6-C254-41AE-8B0A-DFBF966C0614}"/>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23" name="Rectangle 22">
              <a:extLst>
                <a:ext uri="{FF2B5EF4-FFF2-40B4-BE49-F238E27FC236}">
                  <a16:creationId xmlns:a16="http://schemas.microsoft.com/office/drawing/2014/main" id="{2E1327FD-9AC3-4D78-A388-186020D743AE}"/>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spTree>
    <p:extLst>
      <p:ext uri="{BB962C8B-B14F-4D97-AF65-F5344CB8AC3E}">
        <p14:creationId xmlns:p14="http://schemas.microsoft.com/office/powerpoint/2010/main" val="10145923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Point w/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tx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2744" y="1039111"/>
            <a:ext cx="3969944" cy="715336"/>
          </a:xfrm>
          <a:solidFill>
            <a:schemeClr val="accent1"/>
          </a:solidFill>
        </p:spPr>
        <p:txBody>
          <a:bodyPr wrap="none" lIns="320400" tIns="172800" rIns="252000" bIns="36000" anchor="ctr">
            <a:spAutoFit/>
          </a:bodyPr>
          <a:lstStyle>
            <a:lvl1pPr>
              <a:lnSpc>
                <a:spcPct val="80000"/>
              </a:lnSpc>
              <a:defRPr sz="4000" cap="all" baseline="0">
                <a:solidFill>
                  <a:schemeClr val="tx1"/>
                </a:solidFill>
                <a:latin typeface="+mj-lt"/>
              </a:defRPr>
            </a:lvl1pPr>
          </a:lstStyle>
          <a:p>
            <a:pPr lvl="0"/>
            <a:r>
              <a:rPr lang="en-US" dirty="0"/>
              <a:t>Title here</a:t>
            </a:r>
          </a:p>
        </p:txBody>
      </p:sp>
      <p:sp>
        <p:nvSpPr>
          <p:cNvPr id="7" name="Picture Placeholder 6">
            <a:extLst>
              <a:ext uri="{FF2B5EF4-FFF2-40B4-BE49-F238E27FC236}">
                <a16:creationId xmlns:a16="http://schemas.microsoft.com/office/drawing/2014/main" id="{B86D67F7-F415-4CCE-855A-8307283CA88F}"/>
              </a:ext>
            </a:extLst>
          </p:cNvPr>
          <p:cNvSpPr>
            <a:spLocks noGrp="1"/>
          </p:cNvSpPr>
          <p:nvPr>
            <p:ph type="pic" sz="quarter" idx="14" hasCustomPrompt="1"/>
          </p:nvPr>
        </p:nvSpPr>
        <p:spPr>
          <a:xfrm>
            <a:off x="362744" y="2076982"/>
            <a:ext cx="2189956" cy="2835063"/>
          </a:xfrm>
        </p:spPr>
        <p:txBody>
          <a:bodyPr anchor="ctr"/>
          <a:lstStyle>
            <a:lvl1pPr algn="ctr">
              <a:defRPr sz="1600"/>
            </a:lvl1pPr>
          </a:lstStyle>
          <a:p>
            <a:r>
              <a:rPr lang="en-GB" dirty="0"/>
              <a:t>Click icon to</a:t>
            </a:r>
            <a:br>
              <a:rPr lang="en-GB" dirty="0"/>
            </a:br>
            <a:r>
              <a:rPr lang="en-GB" dirty="0"/>
              <a:t>insert image</a:t>
            </a:r>
          </a:p>
        </p:txBody>
      </p:sp>
      <p:sp>
        <p:nvSpPr>
          <p:cNvPr id="9" name="Text Placeholder 8">
            <a:extLst>
              <a:ext uri="{FF2B5EF4-FFF2-40B4-BE49-F238E27FC236}">
                <a16:creationId xmlns:a16="http://schemas.microsoft.com/office/drawing/2014/main" id="{1FE14B50-C7B5-4F1E-855A-C8495A647506}"/>
              </a:ext>
            </a:extLst>
          </p:cNvPr>
          <p:cNvSpPr>
            <a:spLocks noGrp="1"/>
          </p:cNvSpPr>
          <p:nvPr>
            <p:ph type="body" sz="quarter" idx="15" hasCustomPrompt="1"/>
          </p:nvPr>
        </p:nvSpPr>
        <p:spPr>
          <a:xfrm>
            <a:off x="360364" y="4912045"/>
            <a:ext cx="2189956" cy="721518"/>
          </a:xfrm>
          <a:solidFill>
            <a:schemeClr val="tx1"/>
          </a:solidFill>
        </p:spPr>
        <p:txBody>
          <a:bodyPr anchor="ctr"/>
          <a:lstStyle>
            <a:lvl1pPr algn="ctr">
              <a:lnSpc>
                <a:spcPct val="80000"/>
              </a:lnSpc>
              <a:defRPr sz="1400" cap="all" baseline="0">
                <a:solidFill>
                  <a:schemeClr val="bg1"/>
                </a:solidFill>
              </a:defRPr>
            </a:lvl1pPr>
            <a:lvl2pPr algn="ctr">
              <a:defRPr cap="all" baseline="0">
                <a:solidFill>
                  <a:schemeClr val="bg1"/>
                </a:solidFill>
              </a:defRPr>
            </a:lvl2pPr>
            <a:lvl3pPr algn="ctr">
              <a:defRPr cap="all" baseline="0">
                <a:solidFill>
                  <a:schemeClr val="bg1"/>
                </a:solidFill>
              </a:defRPr>
            </a:lvl3pPr>
            <a:lvl4pPr algn="ctr">
              <a:defRPr cap="all" baseline="0">
                <a:solidFill>
                  <a:schemeClr val="bg1"/>
                </a:solidFill>
              </a:defRPr>
            </a:lvl4pPr>
            <a:lvl5pPr algn="ctr">
              <a:defRPr cap="all" baseline="0">
                <a:solidFill>
                  <a:schemeClr val="bg1"/>
                </a:solidFill>
              </a:defRPr>
            </a:lvl5pPr>
          </a:lstStyle>
          <a:p>
            <a:pPr lvl="0"/>
            <a:r>
              <a:rPr lang="en-US" dirty="0"/>
              <a:t>Enter text here</a:t>
            </a:r>
          </a:p>
        </p:txBody>
      </p:sp>
      <p:sp>
        <p:nvSpPr>
          <p:cNvPr id="33" name="Picture Placeholder 6">
            <a:extLst>
              <a:ext uri="{FF2B5EF4-FFF2-40B4-BE49-F238E27FC236}">
                <a16:creationId xmlns:a16="http://schemas.microsoft.com/office/drawing/2014/main" id="{DE867A8D-23F6-49F3-886B-60B99282E8A3}"/>
              </a:ext>
            </a:extLst>
          </p:cNvPr>
          <p:cNvSpPr>
            <a:spLocks noGrp="1"/>
          </p:cNvSpPr>
          <p:nvPr>
            <p:ph type="pic" sz="quarter" idx="16" hasCustomPrompt="1"/>
          </p:nvPr>
        </p:nvSpPr>
        <p:spPr>
          <a:xfrm>
            <a:off x="2681089" y="2076982"/>
            <a:ext cx="2189956" cy="2835063"/>
          </a:xfrm>
        </p:spPr>
        <p:txBody>
          <a:bodyPr anchor="ctr"/>
          <a:lstStyle>
            <a:lvl1pPr algn="ctr">
              <a:defRPr sz="1600"/>
            </a:lvl1pPr>
          </a:lstStyle>
          <a:p>
            <a:r>
              <a:rPr lang="en-GB" dirty="0"/>
              <a:t>Click icon to</a:t>
            </a:r>
            <a:br>
              <a:rPr lang="en-GB" dirty="0"/>
            </a:br>
            <a:r>
              <a:rPr lang="en-GB" dirty="0"/>
              <a:t>insert image</a:t>
            </a:r>
          </a:p>
        </p:txBody>
      </p:sp>
      <p:sp>
        <p:nvSpPr>
          <p:cNvPr id="34" name="Text Placeholder 8">
            <a:extLst>
              <a:ext uri="{FF2B5EF4-FFF2-40B4-BE49-F238E27FC236}">
                <a16:creationId xmlns:a16="http://schemas.microsoft.com/office/drawing/2014/main" id="{17D2AB8B-20B4-421A-850B-E7B95F7C473B}"/>
              </a:ext>
            </a:extLst>
          </p:cNvPr>
          <p:cNvSpPr>
            <a:spLocks noGrp="1"/>
          </p:cNvSpPr>
          <p:nvPr>
            <p:ph type="body" sz="quarter" idx="17" hasCustomPrompt="1"/>
          </p:nvPr>
        </p:nvSpPr>
        <p:spPr>
          <a:xfrm>
            <a:off x="2678709" y="4912045"/>
            <a:ext cx="2189956" cy="721518"/>
          </a:xfrm>
          <a:solidFill>
            <a:schemeClr val="tx1"/>
          </a:solidFill>
        </p:spPr>
        <p:txBody>
          <a:bodyPr anchor="ctr"/>
          <a:lstStyle>
            <a:lvl1pPr algn="ctr">
              <a:lnSpc>
                <a:spcPct val="80000"/>
              </a:lnSpc>
              <a:defRPr sz="1400" cap="all" baseline="0">
                <a:solidFill>
                  <a:schemeClr val="bg1"/>
                </a:solidFill>
              </a:defRPr>
            </a:lvl1pPr>
            <a:lvl2pPr algn="ctr">
              <a:defRPr cap="all" baseline="0">
                <a:solidFill>
                  <a:schemeClr val="bg1"/>
                </a:solidFill>
              </a:defRPr>
            </a:lvl2pPr>
            <a:lvl3pPr algn="ctr">
              <a:defRPr cap="all" baseline="0">
                <a:solidFill>
                  <a:schemeClr val="bg1"/>
                </a:solidFill>
              </a:defRPr>
            </a:lvl3pPr>
            <a:lvl4pPr algn="ctr">
              <a:defRPr cap="all" baseline="0">
                <a:solidFill>
                  <a:schemeClr val="bg1"/>
                </a:solidFill>
              </a:defRPr>
            </a:lvl4pPr>
            <a:lvl5pPr algn="ctr">
              <a:defRPr cap="all" baseline="0">
                <a:solidFill>
                  <a:schemeClr val="bg1"/>
                </a:solidFill>
              </a:defRPr>
            </a:lvl5pPr>
          </a:lstStyle>
          <a:p>
            <a:pPr lvl="0"/>
            <a:r>
              <a:rPr lang="en-US" dirty="0"/>
              <a:t>Enter text here</a:t>
            </a:r>
          </a:p>
        </p:txBody>
      </p:sp>
      <p:sp>
        <p:nvSpPr>
          <p:cNvPr id="35" name="Picture Placeholder 6">
            <a:extLst>
              <a:ext uri="{FF2B5EF4-FFF2-40B4-BE49-F238E27FC236}">
                <a16:creationId xmlns:a16="http://schemas.microsoft.com/office/drawing/2014/main" id="{8177A0BE-B5AF-492F-9548-769568D7A6C4}"/>
              </a:ext>
            </a:extLst>
          </p:cNvPr>
          <p:cNvSpPr>
            <a:spLocks noGrp="1"/>
          </p:cNvSpPr>
          <p:nvPr>
            <p:ph type="pic" sz="quarter" idx="18" hasCustomPrompt="1"/>
          </p:nvPr>
        </p:nvSpPr>
        <p:spPr>
          <a:xfrm>
            <a:off x="4999434" y="2076982"/>
            <a:ext cx="2189956" cy="2835063"/>
          </a:xfrm>
        </p:spPr>
        <p:txBody>
          <a:bodyPr anchor="ctr"/>
          <a:lstStyle>
            <a:lvl1pPr algn="ctr">
              <a:defRPr sz="1600"/>
            </a:lvl1pPr>
          </a:lstStyle>
          <a:p>
            <a:r>
              <a:rPr lang="en-GB" dirty="0"/>
              <a:t>Click icon to</a:t>
            </a:r>
            <a:br>
              <a:rPr lang="en-GB" dirty="0"/>
            </a:br>
            <a:r>
              <a:rPr lang="en-GB" dirty="0"/>
              <a:t>insert image</a:t>
            </a:r>
          </a:p>
        </p:txBody>
      </p:sp>
      <p:sp>
        <p:nvSpPr>
          <p:cNvPr id="36" name="Text Placeholder 8">
            <a:extLst>
              <a:ext uri="{FF2B5EF4-FFF2-40B4-BE49-F238E27FC236}">
                <a16:creationId xmlns:a16="http://schemas.microsoft.com/office/drawing/2014/main" id="{567980D4-699E-4434-9350-E2E43624CA98}"/>
              </a:ext>
            </a:extLst>
          </p:cNvPr>
          <p:cNvSpPr>
            <a:spLocks noGrp="1"/>
          </p:cNvSpPr>
          <p:nvPr>
            <p:ph type="body" sz="quarter" idx="19" hasCustomPrompt="1"/>
          </p:nvPr>
        </p:nvSpPr>
        <p:spPr>
          <a:xfrm>
            <a:off x="4997054" y="4912045"/>
            <a:ext cx="2189956" cy="721518"/>
          </a:xfrm>
          <a:solidFill>
            <a:schemeClr val="tx1"/>
          </a:solidFill>
        </p:spPr>
        <p:txBody>
          <a:bodyPr anchor="ctr"/>
          <a:lstStyle>
            <a:lvl1pPr algn="ctr">
              <a:lnSpc>
                <a:spcPct val="80000"/>
              </a:lnSpc>
              <a:defRPr sz="1400" cap="all" baseline="0">
                <a:solidFill>
                  <a:schemeClr val="bg1"/>
                </a:solidFill>
              </a:defRPr>
            </a:lvl1pPr>
            <a:lvl2pPr algn="ctr">
              <a:defRPr cap="all" baseline="0">
                <a:solidFill>
                  <a:schemeClr val="bg1"/>
                </a:solidFill>
              </a:defRPr>
            </a:lvl2pPr>
            <a:lvl3pPr algn="ctr">
              <a:defRPr cap="all" baseline="0">
                <a:solidFill>
                  <a:schemeClr val="bg1"/>
                </a:solidFill>
              </a:defRPr>
            </a:lvl3pPr>
            <a:lvl4pPr algn="ctr">
              <a:defRPr cap="all" baseline="0">
                <a:solidFill>
                  <a:schemeClr val="bg1"/>
                </a:solidFill>
              </a:defRPr>
            </a:lvl4pPr>
            <a:lvl5pPr algn="ctr">
              <a:defRPr cap="all" baseline="0">
                <a:solidFill>
                  <a:schemeClr val="bg1"/>
                </a:solidFill>
              </a:defRPr>
            </a:lvl5pPr>
          </a:lstStyle>
          <a:p>
            <a:pPr lvl="0"/>
            <a:r>
              <a:rPr lang="en-US" dirty="0"/>
              <a:t>Enter text here</a:t>
            </a:r>
          </a:p>
        </p:txBody>
      </p:sp>
      <p:sp>
        <p:nvSpPr>
          <p:cNvPr id="37" name="Picture Placeholder 6">
            <a:extLst>
              <a:ext uri="{FF2B5EF4-FFF2-40B4-BE49-F238E27FC236}">
                <a16:creationId xmlns:a16="http://schemas.microsoft.com/office/drawing/2014/main" id="{B288B8A6-59A8-4B21-8ECE-A68E2EA95123}"/>
              </a:ext>
            </a:extLst>
          </p:cNvPr>
          <p:cNvSpPr>
            <a:spLocks noGrp="1"/>
          </p:cNvSpPr>
          <p:nvPr>
            <p:ph type="pic" sz="quarter" idx="20" hasCustomPrompt="1"/>
          </p:nvPr>
        </p:nvSpPr>
        <p:spPr>
          <a:xfrm>
            <a:off x="7317779" y="2076982"/>
            <a:ext cx="2189956" cy="2835063"/>
          </a:xfrm>
        </p:spPr>
        <p:txBody>
          <a:bodyPr anchor="ctr"/>
          <a:lstStyle>
            <a:lvl1pPr algn="ctr">
              <a:defRPr sz="1600"/>
            </a:lvl1pPr>
          </a:lstStyle>
          <a:p>
            <a:r>
              <a:rPr lang="en-GB" dirty="0"/>
              <a:t>Click icon to</a:t>
            </a:r>
            <a:br>
              <a:rPr lang="en-GB" dirty="0"/>
            </a:br>
            <a:r>
              <a:rPr lang="en-GB" dirty="0"/>
              <a:t>insert image</a:t>
            </a:r>
          </a:p>
        </p:txBody>
      </p:sp>
      <p:sp>
        <p:nvSpPr>
          <p:cNvPr id="38" name="Text Placeholder 8">
            <a:extLst>
              <a:ext uri="{FF2B5EF4-FFF2-40B4-BE49-F238E27FC236}">
                <a16:creationId xmlns:a16="http://schemas.microsoft.com/office/drawing/2014/main" id="{69B8EE22-942A-481A-8E3A-C0E5F7D59516}"/>
              </a:ext>
            </a:extLst>
          </p:cNvPr>
          <p:cNvSpPr>
            <a:spLocks noGrp="1"/>
          </p:cNvSpPr>
          <p:nvPr>
            <p:ph type="body" sz="quarter" idx="21" hasCustomPrompt="1"/>
          </p:nvPr>
        </p:nvSpPr>
        <p:spPr>
          <a:xfrm>
            <a:off x="7315399" y="4912045"/>
            <a:ext cx="2189956" cy="721518"/>
          </a:xfrm>
          <a:solidFill>
            <a:schemeClr val="tx1"/>
          </a:solidFill>
        </p:spPr>
        <p:txBody>
          <a:bodyPr anchor="ctr"/>
          <a:lstStyle>
            <a:lvl1pPr algn="ctr">
              <a:lnSpc>
                <a:spcPct val="80000"/>
              </a:lnSpc>
              <a:defRPr sz="1400" cap="all" baseline="0">
                <a:solidFill>
                  <a:schemeClr val="bg1"/>
                </a:solidFill>
              </a:defRPr>
            </a:lvl1pPr>
            <a:lvl2pPr algn="ctr">
              <a:defRPr cap="all" baseline="0">
                <a:solidFill>
                  <a:schemeClr val="bg1"/>
                </a:solidFill>
              </a:defRPr>
            </a:lvl2pPr>
            <a:lvl3pPr algn="ctr">
              <a:defRPr cap="all" baseline="0">
                <a:solidFill>
                  <a:schemeClr val="bg1"/>
                </a:solidFill>
              </a:defRPr>
            </a:lvl3pPr>
            <a:lvl4pPr algn="ctr">
              <a:defRPr cap="all" baseline="0">
                <a:solidFill>
                  <a:schemeClr val="bg1"/>
                </a:solidFill>
              </a:defRPr>
            </a:lvl4pPr>
            <a:lvl5pPr algn="ctr">
              <a:defRPr cap="all" baseline="0">
                <a:solidFill>
                  <a:schemeClr val="bg1"/>
                </a:solidFill>
              </a:defRPr>
            </a:lvl5pPr>
          </a:lstStyle>
          <a:p>
            <a:pPr lvl="0"/>
            <a:r>
              <a:rPr lang="en-US" dirty="0"/>
              <a:t>Enter text here</a:t>
            </a:r>
          </a:p>
        </p:txBody>
      </p:sp>
      <p:sp>
        <p:nvSpPr>
          <p:cNvPr id="39" name="Picture Placeholder 6">
            <a:extLst>
              <a:ext uri="{FF2B5EF4-FFF2-40B4-BE49-F238E27FC236}">
                <a16:creationId xmlns:a16="http://schemas.microsoft.com/office/drawing/2014/main" id="{9F13E49B-A547-4EC4-9F4C-E3EB6F9EF434}"/>
              </a:ext>
            </a:extLst>
          </p:cNvPr>
          <p:cNvSpPr>
            <a:spLocks noGrp="1"/>
          </p:cNvSpPr>
          <p:nvPr>
            <p:ph type="pic" sz="quarter" idx="22" hasCustomPrompt="1"/>
          </p:nvPr>
        </p:nvSpPr>
        <p:spPr>
          <a:xfrm>
            <a:off x="9636125" y="2076982"/>
            <a:ext cx="2189956" cy="2835063"/>
          </a:xfrm>
        </p:spPr>
        <p:txBody>
          <a:bodyPr anchor="ctr"/>
          <a:lstStyle>
            <a:lvl1pPr algn="ctr">
              <a:defRPr sz="1600"/>
            </a:lvl1pPr>
          </a:lstStyle>
          <a:p>
            <a:r>
              <a:rPr lang="en-GB" dirty="0"/>
              <a:t>Click icon to</a:t>
            </a:r>
            <a:br>
              <a:rPr lang="en-GB" dirty="0"/>
            </a:br>
            <a:r>
              <a:rPr lang="en-GB" dirty="0"/>
              <a:t>insert image</a:t>
            </a:r>
          </a:p>
        </p:txBody>
      </p:sp>
      <p:sp>
        <p:nvSpPr>
          <p:cNvPr id="40" name="Text Placeholder 8">
            <a:extLst>
              <a:ext uri="{FF2B5EF4-FFF2-40B4-BE49-F238E27FC236}">
                <a16:creationId xmlns:a16="http://schemas.microsoft.com/office/drawing/2014/main" id="{33E51532-34FD-4F92-A008-43EB0AA4896E}"/>
              </a:ext>
            </a:extLst>
          </p:cNvPr>
          <p:cNvSpPr>
            <a:spLocks noGrp="1"/>
          </p:cNvSpPr>
          <p:nvPr>
            <p:ph type="body" sz="quarter" idx="23" hasCustomPrompt="1"/>
          </p:nvPr>
        </p:nvSpPr>
        <p:spPr>
          <a:xfrm>
            <a:off x="9633745" y="4912045"/>
            <a:ext cx="2189956" cy="721518"/>
          </a:xfrm>
          <a:solidFill>
            <a:schemeClr val="tx1"/>
          </a:solidFill>
        </p:spPr>
        <p:txBody>
          <a:bodyPr anchor="ctr"/>
          <a:lstStyle>
            <a:lvl1pPr algn="ctr">
              <a:lnSpc>
                <a:spcPct val="80000"/>
              </a:lnSpc>
              <a:defRPr sz="1400" cap="all" baseline="0">
                <a:solidFill>
                  <a:schemeClr val="bg1"/>
                </a:solidFill>
              </a:defRPr>
            </a:lvl1pPr>
            <a:lvl2pPr algn="ctr">
              <a:defRPr cap="all" baseline="0">
                <a:solidFill>
                  <a:schemeClr val="bg1"/>
                </a:solidFill>
              </a:defRPr>
            </a:lvl2pPr>
            <a:lvl3pPr algn="ctr">
              <a:defRPr cap="all" baseline="0">
                <a:solidFill>
                  <a:schemeClr val="bg1"/>
                </a:solidFill>
              </a:defRPr>
            </a:lvl3pPr>
            <a:lvl4pPr algn="ctr">
              <a:defRPr cap="all" baseline="0">
                <a:solidFill>
                  <a:schemeClr val="bg1"/>
                </a:solidFill>
              </a:defRPr>
            </a:lvl4pPr>
            <a:lvl5pPr algn="ctr">
              <a:defRPr cap="all" baseline="0">
                <a:solidFill>
                  <a:schemeClr val="bg1"/>
                </a:solidFill>
              </a:defRPr>
            </a:lvl5pPr>
          </a:lstStyle>
          <a:p>
            <a:pPr lvl="0"/>
            <a:r>
              <a:rPr lang="en-US" dirty="0"/>
              <a:t>Enter text here</a:t>
            </a:r>
          </a:p>
        </p:txBody>
      </p:sp>
      <p:grpSp>
        <p:nvGrpSpPr>
          <p:cNvPr id="17" name="Group 16">
            <a:extLst>
              <a:ext uri="{FF2B5EF4-FFF2-40B4-BE49-F238E27FC236}">
                <a16:creationId xmlns:a16="http://schemas.microsoft.com/office/drawing/2014/main" id="{939754D6-B87D-4EE4-8C74-5E88BE89390B}"/>
              </a:ext>
            </a:extLst>
          </p:cNvPr>
          <p:cNvGrpSpPr/>
          <p:nvPr userDrawn="1"/>
        </p:nvGrpSpPr>
        <p:grpSpPr>
          <a:xfrm>
            <a:off x="-3553482" y="0"/>
            <a:ext cx="3507558" cy="4930218"/>
            <a:chOff x="3977323" y="1216058"/>
            <a:chExt cx="3507558" cy="4930218"/>
          </a:xfrm>
          <a:solidFill>
            <a:schemeClr val="tx1"/>
          </a:solidFill>
        </p:grpSpPr>
        <p:grpSp>
          <p:nvGrpSpPr>
            <p:cNvPr id="18" name="Group 17">
              <a:extLst>
                <a:ext uri="{FF2B5EF4-FFF2-40B4-BE49-F238E27FC236}">
                  <a16:creationId xmlns:a16="http://schemas.microsoft.com/office/drawing/2014/main" id="{D1DC5D9A-E161-450D-872B-98106D4CEDE3}"/>
                </a:ext>
              </a:extLst>
            </p:cNvPr>
            <p:cNvGrpSpPr/>
            <p:nvPr/>
          </p:nvGrpSpPr>
          <p:grpSpPr>
            <a:xfrm>
              <a:off x="3977323" y="1216058"/>
              <a:ext cx="3507558" cy="4930218"/>
              <a:chOff x="838199" y="1150070"/>
              <a:chExt cx="3507558" cy="4930218"/>
            </a:xfrm>
            <a:grpFill/>
          </p:grpSpPr>
          <p:sp>
            <p:nvSpPr>
              <p:cNvPr id="22" name="Rectangle 21">
                <a:extLst>
                  <a:ext uri="{FF2B5EF4-FFF2-40B4-BE49-F238E27FC236}">
                    <a16:creationId xmlns:a16="http://schemas.microsoft.com/office/drawing/2014/main" id="{BED163B5-60F8-4055-999E-C464DD35A31B}"/>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TextBox 22">
                <a:extLst>
                  <a:ext uri="{FF2B5EF4-FFF2-40B4-BE49-F238E27FC236}">
                    <a16:creationId xmlns:a16="http://schemas.microsoft.com/office/drawing/2014/main" id="{E58970B3-C0B1-4893-AB89-09D47001D3C5}"/>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24" name="Rectangle 23">
                <a:extLst>
                  <a:ext uri="{FF2B5EF4-FFF2-40B4-BE49-F238E27FC236}">
                    <a16:creationId xmlns:a16="http://schemas.microsoft.com/office/drawing/2014/main" id="{B845DA68-CECB-4765-9203-00BF2C0AB692}"/>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5" name="TextBox 24">
                <a:extLst>
                  <a:ext uri="{FF2B5EF4-FFF2-40B4-BE49-F238E27FC236}">
                    <a16:creationId xmlns:a16="http://schemas.microsoft.com/office/drawing/2014/main" id="{87C017D6-A77E-47AF-A6F5-A6F7F37AB40F}"/>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6" name="TextBox 25">
                <a:extLst>
                  <a:ext uri="{FF2B5EF4-FFF2-40B4-BE49-F238E27FC236}">
                    <a16:creationId xmlns:a16="http://schemas.microsoft.com/office/drawing/2014/main" id="{D9EF3DEB-065B-4846-BEA8-951B7A9A8754}"/>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7" name="TextBox 26">
                <a:extLst>
                  <a:ext uri="{FF2B5EF4-FFF2-40B4-BE49-F238E27FC236}">
                    <a16:creationId xmlns:a16="http://schemas.microsoft.com/office/drawing/2014/main" id="{C0683986-7174-4F74-BB2D-5A835DF10922}"/>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8" name="TextBox 27">
                <a:extLst>
                  <a:ext uri="{FF2B5EF4-FFF2-40B4-BE49-F238E27FC236}">
                    <a16:creationId xmlns:a16="http://schemas.microsoft.com/office/drawing/2014/main" id="{690F593F-9DF4-4892-95A1-7A3210BD9045}"/>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9" name="TextBox 28">
                <a:extLst>
                  <a:ext uri="{FF2B5EF4-FFF2-40B4-BE49-F238E27FC236}">
                    <a16:creationId xmlns:a16="http://schemas.microsoft.com/office/drawing/2014/main" id="{F26BD995-63AD-4987-8215-9C985BA49201}"/>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30" name="TextBox 29">
                <a:extLst>
                  <a:ext uri="{FF2B5EF4-FFF2-40B4-BE49-F238E27FC236}">
                    <a16:creationId xmlns:a16="http://schemas.microsoft.com/office/drawing/2014/main" id="{8FB12910-ABC6-409E-B6EE-4C9C016B9A9F}"/>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9" name="Rectangle 18">
              <a:extLst>
                <a:ext uri="{FF2B5EF4-FFF2-40B4-BE49-F238E27FC236}">
                  <a16:creationId xmlns:a16="http://schemas.microsoft.com/office/drawing/2014/main" id="{A9FC4CB2-D247-4739-876F-62AEA0F261B1}"/>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21" name="Rectangle 20">
              <a:extLst>
                <a:ext uri="{FF2B5EF4-FFF2-40B4-BE49-F238E27FC236}">
                  <a16:creationId xmlns:a16="http://schemas.microsoft.com/office/drawing/2014/main" id="{AE0A28B8-FCC1-44BC-8F3D-268543A4FF76}"/>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grpSp>
        <p:nvGrpSpPr>
          <p:cNvPr id="31" name="Group 30">
            <a:extLst>
              <a:ext uri="{FF2B5EF4-FFF2-40B4-BE49-F238E27FC236}">
                <a16:creationId xmlns:a16="http://schemas.microsoft.com/office/drawing/2014/main" id="{80FD7A23-A830-4F47-81BD-61669C2E6F73}"/>
              </a:ext>
            </a:extLst>
          </p:cNvPr>
          <p:cNvGrpSpPr/>
          <p:nvPr userDrawn="1"/>
        </p:nvGrpSpPr>
        <p:grpSpPr>
          <a:xfrm>
            <a:off x="-3553482" y="5002729"/>
            <a:ext cx="3507559" cy="4303196"/>
            <a:chOff x="838198" y="1150070"/>
            <a:chExt cx="3507559" cy="4303196"/>
          </a:xfrm>
        </p:grpSpPr>
        <p:sp>
          <p:nvSpPr>
            <p:cNvPr id="32" name="Rectangle 31">
              <a:extLst>
                <a:ext uri="{FF2B5EF4-FFF2-40B4-BE49-F238E27FC236}">
                  <a16:creationId xmlns:a16="http://schemas.microsoft.com/office/drawing/2014/main" id="{D8819BE6-6D70-4D00-81BF-709D4FE699FC}"/>
                </a:ext>
              </a:extLst>
            </p:cNvPr>
            <p:cNvSpPr/>
            <p:nvPr/>
          </p:nvSpPr>
          <p:spPr>
            <a:xfrm>
              <a:off x="838200" y="1150070"/>
              <a:ext cx="3507557" cy="430319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41" name="TextBox 40">
              <a:extLst>
                <a:ext uri="{FF2B5EF4-FFF2-40B4-BE49-F238E27FC236}">
                  <a16:creationId xmlns:a16="http://schemas.microsoft.com/office/drawing/2014/main" id="{8E60709D-B5E8-4AD7-93F8-37FF9EC76D99}"/>
                </a:ext>
              </a:extLst>
            </p:cNvPr>
            <p:cNvSpPr txBox="1"/>
            <p:nvPr/>
          </p:nvSpPr>
          <p:spPr>
            <a:xfrm>
              <a:off x="838200" y="1245363"/>
              <a:ext cx="3507557" cy="369332"/>
            </a:xfrm>
            <a:prstGeom prst="rect">
              <a:avLst/>
            </a:prstGeom>
            <a:noFill/>
          </p:spPr>
          <p:txBody>
            <a:bodyPr wrap="square" lIns="0" rIns="0" rtlCol="0">
              <a:spAutoFit/>
            </a:bodyPr>
            <a:lstStyle/>
            <a:p>
              <a:pPr algn="ctr"/>
              <a:r>
                <a:rPr lang="en-GB" cap="all" baseline="0" dirty="0">
                  <a:solidFill>
                    <a:srgbClr val="333333"/>
                  </a:solidFill>
                  <a:latin typeface="+mj-lt"/>
                </a:rPr>
                <a:t>How to insert an image</a:t>
              </a:r>
            </a:p>
          </p:txBody>
        </p:sp>
        <p:sp>
          <p:nvSpPr>
            <p:cNvPr id="42" name="Rectangle 41">
              <a:extLst>
                <a:ext uri="{FF2B5EF4-FFF2-40B4-BE49-F238E27FC236}">
                  <a16:creationId xmlns:a16="http://schemas.microsoft.com/office/drawing/2014/main" id="{A442D468-E183-46AB-83AC-38E42DD2D061}"/>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43" name="TextBox 42">
              <a:extLst>
                <a:ext uri="{FF2B5EF4-FFF2-40B4-BE49-F238E27FC236}">
                  <a16:creationId xmlns:a16="http://schemas.microsoft.com/office/drawing/2014/main" id="{6F0A9516-92EC-4E40-94FD-A3003A9F285A}"/>
                </a:ext>
              </a:extLst>
            </p:cNvPr>
            <p:cNvSpPr txBox="1"/>
            <p:nvPr/>
          </p:nvSpPr>
          <p:spPr>
            <a:xfrm>
              <a:off x="838200" y="17916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44" name="TextBox 43">
              <a:extLst>
                <a:ext uri="{FF2B5EF4-FFF2-40B4-BE49-F238E27FC236}">
                  <a16:creationId xmlns:a16="http://schemas.microsoft.com/office/drawing/2014/main" id="{B3A9D816-6B9B-46B7-889E-C421376D3146}"/>
                </a:ext>
              </a:extLst>
            </p:cNvPr>
            <p:cNvSpPr txBox="1"/>
            <p:nvPr/>
          </p:nvSpPr>
          <p:spPr>
            <a:xfrm>
              <a:off x="838199" y="254601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45" name="TextBox 44">
              <a:extLst>
                <a:ext uri="{FF2B5EF4-FFF2-40B4-BE49-F238E27FC236}">
                  <a16:creationId xmlns:a16="http://schemas.microsoft.com/office/drawing/2014/main" id="{148B4214-1F22-484E-9719-2E434179DB79}"/>
                </a:ext>
              </a:extLst>
            </p:cNvPr>
            <p:cNvSpPr txBox="1"/>
            <p:nvPr/>
          </p:nvSpPr>
          <p:spPr>
            <a:xfrm>
              <a:off x="838198" y="3093134"/>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6" name="TextBox 45">
              <a:extLst>
                <a:ext uri="{FF2B5EF4-FFF2-40B4-BE49-F238E27FC236}">
                  <a16:creationId xmlns:a16="http://schemas.microsoft.com/office/drawing/2014/main" id="{5A4DCE95-D766-443A-8DD4-25587697F7C0}"/>
                </a:ext>
              </a:extLst>
            </p:cNvPr>
            <p:cNvSpPr txBox="1"/>
            <p:nvPr/>
          </p:nvSpPr>
          <p:spPr>
            <a:xfrm>
              <a:off x="838199" y="427655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7" name="TextBox 46">
              <a:extLst>
                <a:ext uri="{FF2B5EF4-FFF2-40B4-BE49-F238E27FC236}">
                  <a16:creationId xmlns:a16="http://schemas.microsoft.com/office/drawing/2014/main" id="{06D637BD-B21D-411D-9CC3-D9F4FE19B295}"/>
                </a:ext>
              </a:extLst>
            </p:cNvPr>
            <p:cNvSpPr txBox="1"/>
            <p:nvPr/>
          </p:nvSpPr>
          <p:spPr>
            <a:xfrm>
              <a:off x="838199" y="483038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48" name="Text Placeholder 47">
            <a:extLst>
              <a:ext uri="{FF2B5EF4-FFF2-40B4-BE49-F238E27FC236}">
                <a16:creationId xmlns:a16="http://schemas.microsoft.com/office/drawing/2014/main" id="{59121B7F-1FEB-42C4-9377-0F96ACCB1C2D}"/>
              </a:ext>
            </a:extLst>
          </p:cNvPr>
          <p:cNvSpPr>
            <a:spLocks noGrp="1"/>
          </p:cNvSpPr>
          <p:nvPr>
            <p:ph type="body" sz="quarter" idx="24" hasCustomPrompt="1"/>
          </p:nvPr>
        </p:nvSpPr>
        <p:spPr>
          <a:xfrm>
            <a:off x="360364" y="5633156"/>
            <a:ext cx="2189956" cy="176212"/>
          </a:xfrm>
          <a:custGeom>
            <a:avLst/>
            <a:gdLst>
              <a:gd name="connsiteX0" fmla="*/ 0 w 2272347"/>
              <a:gd name="connsiteY0" fmla="*/ 0 h 176212"/>
              <a:gd name="connsiteX1" fmla="*/ 2272347 w 2272347"/>
              <a:gd name="connsiteY1" fmla="*/ 0 h 176212"/>
              <a:gd name="connsiteX2" fmla="*/ 2272347 w 2272347"/>
              <a:gd name="connsiteY2" fmla="*/ 176212 h 176212"/>
              <a:gd name="connsiteX3" fmla="*/ 0 w 2272347"/>
              <a:gd name="connsiteY3" fmla="*/ 176212 h 176212"/>
            </a:gdLst>
            <a:ahLst/>
            <a:cxnLst>
              <a:cxn ang="0">
                <a:pos x="connsiteX0" y="connsiteY0"/>
              </a:cxn>
              <a:cxn ang="0">
                <a:pos x="connsiteX1" y="connsiteY1"/>
              </a:cxn>
              <a:cxn ang="0">
                <a:pos x="connsiteX2" y="connsiteY2"/>
              </a:cxn>
              <a:cxn ang="0">
                <a:pos x="connsiteX3" y="connsiteY3"/>
              </a:cxn>
            </a:cxnLst>
            <a:rect l="l" t="t" r="r" b="b"/>
            <a:pathLst>
              <a:path w="2272347" h="176212">
                <a:moveTo>
                  <a:pt x="0" y="0"/>
                </a:moveTo>
                <a:lnTo>
                  <a:pt x="2272347" y="0"/>
                </a:lnTo>
                <a:lnTo>
                  <a:pt x="2272347" y="176212"/>
                </a:lnTo>
                <a:lnTo>
                  <a:pt x="0" y="176212"/>
                </a:lnTo>
                <a:close/>
              </a:path>
            </a:pathLst>
          </a:custGeom>
          <a:solidFill>
            <a:schemeClr val="accent2"/>
          </a:solidFill>
        </p:spPr>
        <p:txBody>
          <a:bodyPr wrap="square">
            <a:noAutofit/>
          </a:bodyPr>
          <a:lstStyle/>
          <a:p>
            <a:pPr lvl="0"/>
            <a:r>
              <a:rPr lang="en-GB" dirty="0"/>
              <a:t> </a:t>
            </a:r>
          </a:p>
        </p:txBody>
      </p:sp>
      <p:sp>
        <p:nvSpPr>
          <p:cNvPr id="49" name="Text Placeholder 48">
            <a:extLst>
              <a:ext uri="{FF2B5EF4-FFF2-40B4-BE49-F238E27FC236}">
                <a16:creationId xmlns:a16="http://schemas.microsoft.com/office/drawing/2014/main" id="{6F0AE256-C7A3-4D3C-8A8F-AD2B93B23CB6}"/>
              </a:ext>
            </a:extLst>
          </p:cNvPr>
          <p:cNvSpPr>
            <a:spLocks noGrp="1"/>
          </p:cNvSpPr>
          <p:nvPr>
            <p:ph type="body" sz="quarter" idx="25" hasCustomPrompt="1"/>
          </p:nvPr>
        </p:nvSpPr>
        <p:spPr>
          <a:xfrm>
            <a:off x="2678709" y="5633156"/>
            <a:ext cx="2189956" cy="176212"/>
          </a:xfrm>
          <a:custGeom>
            <a:avLst/>
            <a:gdLst>
              <a:gd name="connsiteX0" fmla="*/ 0 w 2272347"/>
              <a:gd name="connsiteY0" fmla="*/ 0 h 176212"/>
              <a:gd name="connsiteX1" fmla="*/ 2272347 w 2272347"/>
              <a:gd name="connsiteY1" fmla="*/ 0 h 176212"/>
              <a:gd name="connsiteX2" fmla="*/ 2272347 w 2272347"/>
              <a:gd name="connsiteY2" fmla="*/ 176212 h 176212"/>
              <a:gd name="connsiteX3" fmla="*/ 0 w 2272347"/>
              <a:gd name="connsiteY3" fmla="*/ 176212 h 176212"/>
            </a:gdLst>
            <a:ahLst/>
            <a:cxnLst>
              <a:cxn ang="0">
                <a:pos x="connsiteX0" y="connsiteY0"/>
              </a:cxn>
              <a:cxn ang="0">
                <a:pos x="connsiteX1" y="connsiteY1"/>
              </a:cxn>
              <a:cxn ang="0">
                <a:pos x="connsiteX2" y="connsiteY2"/>
              </a:cxn>
              <a:cxn ang="0">
                <a:pos x="connsiteX3" y="connsiteY3"/>
              </a:cxn>
            </a:cxnLst>
            <a:rect l="l" t="t" r="r" b="b"/>
            <a:pathLst>
              <a:path w="2272347" h="176212">
                <a:moveTo>
                  <a:pt x="0" y="0"/>
                </a:moveTo>
                <a:lnTo>
                  <a:pt x="2272347" y="0"/>
                </a:lnTo>
                <a:lnTo>
                  <a:pt x="2272347" y="176212"/>
                </a:lnTo>
                <a:lnTo>
                  <a:pt x="0" y="176212"/>
                </a:lnTo>
                <a:close/>
              </a:path>
            </a:pathLst>
          </a:custGeom>
          <a:solidFill>
            <a:schemeClr val="accent2"/>
          </a:solidFill>
        </p:spPr>
        <p:txBody>
          <a:bodyPr wrap="square">
            <a:noAutofit/>
          </a:bodyPr>
          <a:lstStyle/>
          <a:p>
            <a:pPr lvl="0"/>
            <a:r>
              <a:rPr lang="en-GB" dirty="0"/>
              <a:t> </a:t>
            </a:r>
          </a:p>
        </p:txBody>
      </p:sp>
      <p:sp>
        <p:nvSpPr>
          <p:cNvPr id="50" name="Text Placeholder 49">
            <a:extLst>
              <a:ext uri="{FF2B5EF4-FFF2-40B4-BE49-F238E27FC236}">
                <a16:creationId xmlns:a16="http://schemas.microsoft.com/office/drawing/2014/main" id="{A921C22A-2F41-4F95-AD4D-748F36B80D93}"/>
              </a:ext>
            </a:extLst>
          </p:cNvPr>
          <p:cNvSpPr>
            <a:spLocks noGrp="1"/>
          </p:cNvSpPr>
          <p:nvPr>
            <p:ph type="body" sz="quarter" idx="26" hasCustomPrompt="1"/>
          </p:nvPr>
        </p:nvSpPr>
        <p:spPr>
          <a:xfrm>
            <a:off x="4997054" y="5633156"/>
            <a:ext cx="2189956" cy="176212"/>
          </a:xfrm>
          <a:custGeom>
            <a:avLst/>
            <a:gdLst>
              <a:gd name="connsiteX0" fmla="*/ 0 w 2272347"/>
              <a:gd name="connsiteY0" fmla="*/ 0 h 176212"/>
              <a:gd name="connsiteX1" fmla="*/ 2272347 w 2272347"/>
              <a:gd name="connsiteY1" fmla="*/ 0 h 176212"/>
              <a:gd name="connsiteX2" fmla="*/ 2272347 w 2272347"/>
              <a:gd name="connsiteY2" fmla="*/ 176212 h 176212"/>
              <a:gd name="connsiteX3" fmla="*/ 0 w 2272347"/>
              <a:gd name="connsiteY3" fmla="*/ 176212 h 176212"/>
            </a:gdLst>
            <a:ahLst/>
            <a:cxnLst>
              <a:cxn ang="0">
                <a:pos x="connsiteX0" y="connsiteY0"/>
              </a:cxn>
              <a:cxn ang="0">
                <a:pos x="connsiteX1" y="connsiteY1"/>
              </a:cxn>
              <a:cxn ang="0">
                <a:pos x="connsiteX2" y="connsiteY2"/>
              </a:cxn>
              <a:cxn ang="0">
                <a:pos x="connsiteX3" y="connsiteY3"/>
              </a:cxn>
            </a:cxnLst>
            <a:rect l="l" t="t" r="r" b="b"/>
            <a:pathLst>
              <a:path w="2272347" h="176212">
                <a:moveTo>
                  <a:pt x="0" y="0"/>
                </a:moveTo>
                <a:lnTo>
                  <a:pt x="2272347" y="0"/>
                </a:lnTo>
                <a:lnTo>
                  <a:pt x="2272347" y="176212"/>
                </a:lnTo>
                <a:lnTo>
                  <a:pt x="0" y="176212"/>
                </a:lnTo>
                <a:close/>
              </a:path>
            </a:pathLst>
          </a:custGeom>
          <a:solidFill>
            <a:schemeClr val="accent2"/>
          </a:solidFill>
        </p:spPr>
        <p:txBody>
          <a:bodyPr wrap="square">
            <a:noAutofit/>
          </a:bodyPr>
          <a:lstStyle/>
          <a:p>
            <a:pPr lvl="0"/>
            <a:r>
              <a:rPr lang="en-GB" dirty="0"/>
              <a:t> </a:t>
            </a:r>
          </a:p>
        </p:txBody>
      </p:sp>
      <p:sp>
        <p:nvSpPr>
          <p:cNvPr id="51" name="Text Placeholder 50">
            <a:extLst>
              <a:ext uri="{FF2B5EF4-FFF2-40B4-BE49-F238E27FC236}">
                <a16:creationId xmlns:a16="http://schemas.microsoft.com/office/drawing/2014/main" id="{03578894-C3E3-4D4A-BD93-C995799D6B70}"/>
              </a:ext>
            </a:extLst>
          </p:cNvPr>
          <p:cNvSpPr>
            <a:spLocks noGrp="1"/>
          </p:cNvSpPr>
          <p:nvPr>
            <p:ph type="body" sz="quarter" idx="27" hasCustomPrompt="1"/>
          </p:nvPr>
        </p:nvSpPr>
        <p:spPr>
          <a:xfrm>
            <a:off x="7315399" y="5633156"/>
            <a:ext cx="2189956" cy="176212"/>
          </a:xfrm>
          <a:custGeom>
            <a:avLst/>
            <a:gdLst>
              <a:gd name="connsiteX0" fmla="*/ 0 w 2272347"/>
              <a:gd name="connsiteY0" fmla="*/ 0 h 176212"/>
              <a:gd name="connsiteX1" fmla="*/ 2272347 w 2272347"/>
              <a:gd name="connsiteY1" fmla="*/ 0 h 176212"/>
              <a:gd name="connsiteX2" fmla="*/ 2272347 w 2272347"/>
              <a:gd name="connsiteY2" fmla="*/ 176212 h 176212"/>
              <a:gd name="connsiteX3" fmla="*/ 0 w 2272347"/>
              <a:gd name="connsiteY3" fmla="*/ 176212 h 176212"/>
            </a:gdLst>
            <a:ahLst/>
            <a:cxnLst>
              <a:cxn ang="0">
                <a:pos x="connsiteX0" y="connsiteY0"/>
              </a:cxn>
              <a:cxn ang="0">
                <a:pos x="connsiteX1" y="connsiteY1"/>
              </a:cxn>
              <a:cxn ang="0">
                <a:pos x="connsiteX2" y="connsiteY2"/>
              </a:cxn>
              <a:cxn ang="0">
                <a:pos x="connsiteX3" y="connsiteY3"/>
              </a:cxn>
            </a:cxnLst>
            <a:rect l="l" t="t" r="r" b="b"/>
            <a:pathLst>
              <a:path w="2272347" h="176212">
                <a:moveTo>
                  <a:pt x="0" y="0"/>
                </a:moveTo>
                <a:lnTo>
                  <a:pt x="2272347" y="0"/>
                </a:lnTo>
                <a:lnTo>
                  <a:pt x="2272347" y="176212"/>
                </a:lnTo>
                <a:lnTo>
                  <a:pt x="0" y="176212"/>
                </a:lnTo>
                <a:close/>
              </a:path>
            </a:pathLst>
          </a:custGeom>
          <a:solidFill>
            <a:schemeClr val="accent2"/>
          </a:solidFill>
        </p:spPr>
        <p:txBody>
          <a:bodyPr wrap="square">
            <a:noAutofit/>
          </a:bodyPr>
          <a:lstStyle/>
          <a:p>
            <a:pPr lvl="0"/>
            <a:r>
              <a:rPr lang="en-GB" dirty="0"/>
              <a:t> </a:t>
            </a:r>
          </a:p>
        </p:txBody>
      </p:sp>
      <p:sp>
        <p:nvSpPr>
          <p:cNvPr id="53" name="Text Placeholder 52">
            <a:extLst>
              <a:ext uri="{FF2B5EF4-FFF2-40B4-BE49-F238E27FC236}">
                <a16:creationId xmlns:a16="http://schemas.microsoft.com/office/drawing/2014/main" id="{F5A029D4-6744-4E7F-BA78-8F0F10DE5056}"/>
              </a:ext>
            </a:extLst>
          </p:cNvPr>
          <p:cNvSpPr>
            <a:spLocks noGrp="1"/>
          </p:cNvSpPr>
          <p:nvPr>
            <p:ph type="body" sz="quarter" idx="28" hasCustomPrompt="1"/>
          </p:nvPr>
        </p:nvSpPr>
        <p:spPr>
          <a:xfrm>
            <a:off x="9633745" y="5633156"/>
            <a:ext cx="2189956" cy="176212"/>
          </a:xfrm>
          <a:custGeom>
            <a:avLst/>
            <a:gdLst>
              <a:gd name="connsiteX0" fmla="*/ 0 w 2272347"/>
              <a:gd name="connsiteY0" fmla="*/ 0 h 176212"/>
              <a:gd name="connsiteX1" fmla="*/ 2272347 w 2272347"/>
              <a:gd name="connsiteY1" fmla="*/ 0 h 176212"/>
              <a:gd name="connsiteX2" fmla="*/ 2272347 w 2272347"/>
              <a:gd name="connsiteY2" fmla="*/ 176212 h 176212"/>
              <a:gd name="connsiteX3" fmla="*/ 0 w 2272347"/>
              <a:gd name="connsiteY3" fmla="*/ 176212 h 176212"/>
            </a:gdLst>
            <a:ahLst/>
            <a:cxnLst>
              <a:cxn ang="0">
                <a:pos x="connsiteX0" y="connsiteY0"/>
              </a:cxn>
              <a:cxn ang="0">
                <a:pos x="connsiteX1" y="connsiteY1"/>
              </a:cxn>
              <a:cxn ang="0">
                <a:pos x="connsiteX2" y="connsiteY2"/>
              </a:cxn>
              <a:cxn ang="0">
                <a:pos x="connsiteX3" y="connsiteY3"/>
              </a:cxn>
            </a:cxnLst>
            <a:rect l="l" t="t" r="r" b="b"/>
            <a:pathLst>
              <a:path w="2272347" h="176212">
                <a:moveTo>
                  <a:pt x="0" y="0"/>
                </a:moveTo>
                <a:lnTo>
                  <a:pt x="2272347" y="0"/>
                </a:lnTo>
                <a:lnTo>
                  <a:pt x="2272347" y="176212"/>
                </a:lnTo>
                <a:lnTo>
                  <a:pt x="0" y="176212"/>
                </a:lnTo>
                <a:close/>
              </a:path>
            </a:pathLst>
          </a:custGeom>
          <a:solidFill>
            <a:schemeClr val="accent2"/>
          </a:solidFill>
        </p:spPr>
        <p:txBody>
          <a:bodyPr wrap="square">
            <a:noAutofit/>
          </a:bodyPr>
          <a:lstStyle/>
          <a:p>
            <a:pPr lvl="0"/>
            <a:r>
              <a:rPr lang="en-GB" dirty="0"/>
              <a:t> </a:t>
            </a:r>
          </a:p>
        </p:txBody>
      </p:sp>
    </p:spTree>
    <p:extLst>
      <p:ext uri="{BB962C8B-B14F-4D97-AF65-F5344CB8AC3E}">
        <p14:creationId xmlns:p14="http://schemas.microsoft.com/office/powerpoint/2010/main" val="24868903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Player">
    <p:bg>
      <p:bgRef idx="1001">
        <a:schemeClr val="bg1"/>
      </p:bgRef>
    </p:bg>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188DCA45-5C45-42C5-87F0-B9525884914C}"/>
              </a:ext>
            </a:extLst>
          </p:cNvPr>
          <p:cNvSpPr>
            <a:spLocks noGrp="1"/>
          </p:cNvSpPr>
          <p:nvPr>
            <p:ph type="media" sz="quarter" idx="14" hasCustomPrompt="1"/>
          </p:nvPr>
        </p:nvSpPr>
        <p:spPr>
          <a:xfrm>
            <a:off x="0" y="0"/>
            <a:ext cx="12192000" cy="6858000"/>
          </a:xfrm>
        </p:spPr>
        <p:txBody>
          <a:bodyPr wrap="none" anchor="ctr"/>
          <a:lstStyle>
            <a:lvl1pPr algn="ctr">
              <a:defRPr sz="1600"/>
            </a:lvl1pPr>
          </a:lstStyle>
          <a:p>
            <a:r>
              <a:rPr lang="en-GB" dirty="0"/>
              <a:t>Click icon in centre to insert video,</a:t>
            </a:r>
            <a:br>
              <a:rPr lang="en-GB" dirty="0"/>
            </a:br>
            <a:r>
              <a:rPr lang="en-GB" dirty="0"/>
              <a:t>then right click and ‘send to back’.</a:t>
            </a:r>
          </a:p>
          <a:p>
            <a:br>
              <a:rPr lang="en-GB" dirty="0"/>
            </a:br>
            <a:br>
              <a:rPr lang="en-GB" dirty="0"/>
            </a:br>
            <a:endParaRPr lang="en-GB" dirty="0"/>
          </a:p>
          <a:p>
            <a:br>
              <a:rPr lang="en-GB" dirty="0"/>
            </a:b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grpSp>
        <p:nvGrpSpPr>
          <p:cNvPr id="8" name="Group 7">
            <a:extLst>
              <a:ext uri="{FF2B5EF4-FFF2-40B4-BE49-F238E27FC236}">
                <a16:creationId xmlns:a16="http://schemas.microsoft.com/office/drawing/2014/main" id="{A928B8C8-0AE0-4805-A6AB-3D23E0D1FF18}"/>
              </a:ext>
            </a:extLst>
          </p:cNvPr>
          <p:cNvGrpSpPr/>
          <p:nvPr userDrawn="1"/>
        </p:nvGrpSpPr>
        <p:grpSpPr>
          <a:xfrm>
            <a:off x="-3553483" y="0"/>
            <a:ext cx="3507558" cy="4637604"/>
            <a:chOff x="838199" y="1150070"/>
            <a:chExt cx="3507558" cy="4637604"/>
          </a:xfrm>
        </p:grpSpPr>
        <p:sp>
          <p:nvSpPr>
            <p:cNvPr id="10" name="Rectangle 9">
              <a:extLst>
                <a:ext uri="{FF2B5EF4-FFF2-40B4-BE49-F238E27FC236}">
                  <a16:creationId xmlns:a16="http://schemas.microsoft.com/office/drawing/2014/main" id="{CC76F7DB-861F-46F5-89C3-22A54B37A4EF}"/>
                </a:ext>
              </a:extLst>
            </p:cNvPr>
            <p:cNvSpPr/>
            <p:nvPr/>
          </p:nvSpPr>
          <p:spPr>
            <a:xfrm>
              <a:off x="838200" y="1150070"/>
              <a:ext cx="3507557" cy="463760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12" name="TextBox 11">
              <a:extLst>
                <a:ext uri="{FF2B5EF4-FFF2-40B4-BE49-F238E27FC236}">
                  <a16:creationId xmlns:a16="http://schemas.microsoft.com/office/drawing/2014/main" id="{668C36A6-4484-491A-A77A-22F526482967}"/>
                </a:ext>
              </a:extLst>
            </p:cNvPr>
            <p:cNvSpPr txBox="1"/>
            <p:nvPr/>
          </p:nvSpPr>
          <p:spPr>
            <a:xfrm>
              <a:off x="838200" y="1254060"/>
              <a:ext cx="3507557" cy="369332"/>
            </a:xfrm>
            <a:prstGeom prst="rect">
              <a:avLst/>
            </a:prstGeom>
            <a:noFill/>
          </p:spPr>
          <p:txBody>
            <a:bodyPr wrap="square" rtlCol="0">
              <a:spAutoFit/>
            </a:bodyPr>
            <a:lstStyle/>
            <a:p>
              <a:pPr algn="ctr"/>
              <a:r>
                <a:rPr lang="en-GB" cap="all" baseline="0" dirty="0">
                  <a:solidFill>
                    <a:srgbClr val="333333"/>
                  </a:solidFill>
                  <a:latin typeface="+mj-lt"/>
                </a:rPr>
                <a:t>How to insert a video</a:t>
              </a:r>
            </a:p>
          </p:txBody>
        </p:sp>
        <p:sp>
          <p:nvSpPr>
            <p:cNvPr id="13" name="Rectangle 12">
              <a:extLst>
                <a:ext uri="{FF2B5EF4-FFF2-40B4-BE49-F238E27FC236}">
                  <a16:creationId xmlns:a16="http://schemas.microsoft.com/office/drawing/2014/main" id="{8173003D-2939-41CE-9020-D79B64C971B0}"/>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14" name="TextBox 13">
              <a:extLst>
                <a:ext uri="{FF2B5EF4-FFF2-40B4-BE49-F238E27FC236}">
                  <a16:creationId xmlns:a16="http://schemas.microsoft.com/office/drawing/2014/main" id="{F3A33ABA-9AF2-49D1-A4A9-AEC2026402D8}"/>
                </a:ext>
              </a:extLst>
            </p:cNvPr>
            <p:cNvSpPr txBox="1"/>
            <p:nvPr/>
          </p:nvSpPr>
          <p:spPr>
            <a:xfrm>
              <a:off x="838200" y="1790613"/>
              <a:ext cx="3410736" cy="738664"/>
            </a:xfrm>
            <a:prstGeom prst="rect">
              <a:avLst/>
            </a:prstGeom>
            <a:noFill/>
          </p:spPr>
          <p:txBody>
            <a:bodyPr wrap="square" rtlCol="0">
              <a:spAutoFit/>
            </a:bodyPr>
            <a:lstStyle/>
            <a:p>
              <a:r>
                <a:rPr lang="en-GB" sz="1400" b="1">
                  <a:solidFill>
                    <a:srgbClr val="333333"/>
                  </a:solidFill>
                </a:rPr>
                <a:t>1. </a:t>
              </a:r>
              <a:r>
                <a:rPr lang="en-GB" sz="1400">
                  <a:solidFill>
                    <a:srgbClr val="333333"/>
                  </a:solidFill>
                </a:rPr>
                <a:t>Click on the </a:t>
              </a:r>
              <a:r>
                <a:rPr lang="en-GB" sz="1400" b="1">
                  <a:solidFill>
                    <a:srgbClr val="333333"/>
                  </a:solidFill>
                </a:rPr>
                <a:t>icon</a:t>
              </a:r>
              <a:r>
                <a:rPr lang="en-GB" sz="1400">
                  <a:solidFill>
                    <a:srgbClr val="333333"/>
                  </a:solidFill>
                </a:rPr>
                <a:t> in the middle of the placeholder and choose the video from your computer.</a:t>
              </a:r>
            </a:p>
          </p:txBody>
        </p:sp>
        <p:sp>
          <p:nvSpPr>
            <p:cNvPr id="15" name="TextBox 14">
              <a:extLst>
                <a:ext uri="{FF2B5EF4-FFF2-40B4-BE49-F238E27FC236}">
                  <a16:creationId xmlns:a16="http://schemas.microsoft.com/office/drawing/2014/main" id="{C68FB101-7535-4E45-AA0A-28DC4293B87A}"/>
                </a:ext>
              </a:extLst>
            </p:cNvPr>
            <p:cNvSpPr txBox="1"/>
            <p:nvPr/>
          </p:nvSpPr>
          <p:spPr>
            <a:xfrm>
              <a:off x="838199" y="252963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Video </a:t>
              </a:r>
              <a:r>
                <a:rPr lang="en-GB" sz="1400" dirty="0">
                  <a:solidFill>
                    <a:srgbClr val="333333"/>
                  </a:solidFill>
                </a:rPr>
                <a:t>tab in the ribbon and use the tools to edit the image.</a:t>
              </a:r>
            </a:p>
          </p:txBody>
        </p:sp>
        <p:sp>
          <p:nvSpPr>
            <p:cNvPr id="16" name="TextBox 15">
              <a:extLst>
                <a:ext uri="{FF2B5EF4-FFF2-40B4-BE49-F238E27FC236}">
                  <a16:creationId xmlns:a16="http://schemas.microsoft.com/office/drawing/2014/main" id="{535C1C6D-8160-4CBD-8F6D-6BF7D69FA89D}"/>
                </a:ext>
              </a:extLst>
            </p:cNvPr>
            <p:cNvSpPr txBox="1"/>
            <p:nvPr/>
          </p:nvSpPr>
          <p:spPr>
            <a:xfrm>
              <a:off x="838199" y="3073634"/>
              <a:ext cx="3507557" cy="954107"/>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video. Drag the black markers to increase the background area, then use the white markers to fit the video to the area. </a:t>
              </a:r>
            </a:p>
          </p:txBody>
        </p:sp>
        <p:sp>
          <p:nvSpPr>
            <p:cNvPr id="17" name="TextBox 16">
              <a:extLst>
                <a:ext uri="{FF2B5EF4-FFF2-40B4-BE49-F238E27FC236}">
                  <a16:creationId xmlns:a16="http://schemas.microsoft.com/office/drawing/2014/main" id="{580038C6-1D3A-4B07-A3C5-9C93EBD802A8}"/>
                </a:ext>
              </a:extLst>
            </p:cNvPr>
            <p:cNvSpPr txBox="1"/>
            <p:nvPr/>
          </p:nvSpPr>
          <p:spPr>
            <a:xfrm>
              <a:off x="838199" y="4011488"/>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18" name="TextBox 17">
              <a:extLst>
                <a:ext uri="{FF2B5EF4-FFF2-40B4-BE49-F238E27FC236}">
                  <a16:creationId xmlns:a16="http://schemas.microsoft.com/office/drawing/2014/main" id="{883D6697-81E6-495F-B45D-13365446CB07}"/>
                </a:ext>
              </a:extLst>
            </p:cNvPr>
            <p:cNvSpPr txBox="1"/>
            <p:nvPr/>
          </p:nvSpPr>
          <p:spPr>
            <a:xfrm>
              <a:off x="838199" y="4555958"/>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19" name="TextBox 18">
              <a:extLst>
                <a:ext uri="{FF2B5EF4-FFF2-40B4-BE49-F238E27FC236}">
                  <a16:creationId xmlns:a16="http://schemas.microsoft.com/office/drawing/2014/main" id="{90E55A45-6415-456F-A656-B2700875C4BA}"/>
                </a:ext>
              </a:extLst>
            </p:cNvPr>
            <p:cNvSpPr txBox="1"/>
            <p:nvPr/>
          </p:nvSpPr>
          <p:spPr>
            <a:xfrm>
              <a:off x="838199" y="5119282"/>
              <a:ext cx="3507557" cy="523220"/>
            </a:xfrm>
            <a:prstGeom prst="rect">
              <a:avLst/>
            </a:prstGeom>
            <a:noFill/>
          </p:spPr>
          <p:txBody>
            <a:bodyPr wrap="square" rtlCol="0">
              <a:spAutoFit/>
            </a:bodyPr>
            <a:lstStyle/>
            <a:p>
              <a:r>
                <a:rPr lang="en-GB" sz="1400" b="1" dirty="0">
                  <a:solidFill>
                    <a:srgbClr val="333333"/>
                  </a:solidFill>
                </a:rPr>
                <a:t>6. </a:t>
              </a:r>
              <a:r>
                <a:rPr lang="en-GB" sz="1400" dirty="0">
                  <a:solidFill>
                    <a:srgbClr val="333333"/>
                  </a:solidFill>
                </a:rPr>
                <a:t>Choose </a:t>
              </a:r>
              <a:r>
                <a:rPr lang="en-GB" sz="1400" b="1" dirty="0">
                  <a:solidFill>
                    <a:srgbClr val="333333"/>
                  </a:solidFill>
                </a:rPr>
                <a:t>Poster Frame </a:t>
              </a:r>
              <a:r>
                <a:rPr lang="en-GB" sz="1400" dirty="0">
                  <a:solidFill>
                    <a:srgbClr val="333333"/>
                  </a:solidFill>
                </a:rPr>
                <a:t>to change the preview image for the video clip.</a:t>
              </a:r>
            </a:p>
          </p:txBody>
        </p:sp>
      </p:grpSp>
      <p:sp>
        <p:nvSpPr>
          <p:cNvPr id="3" name="Text Placeholder 2">
            <a:extLst>
              <a:ext uri="{FF2B5EF4-FFF2-40B4-BE49-F238E27FC236}">
                <a16:creationId xmlns:a16="http://schemas.microsoft.com/office/drawing/2014/main" id="{4F1D491B-3A64-4FD2-ADE3-9FCDE5EDC201}"/>
              </a:ext>
            </a:extLst>
          </p:cNvPr>
          <p:cNvSpPr>
            <a:spLocks noGrp="1"/>
          </p:cNvSpPr>
          <p:nvPr>
            <p:ph type="body" sz="quarter" idx="15" hasCustomPrompt="1"/>
          </p:nvPr>
        </p:nvSpPr>
        <p:spPr>
          <a:xfrm>
            <a:off x="360363" y="6138863"/>
            <a:ext cx="358775" cy="360362"/>
          </a:xfrm>
          <a:blipFill>
            <a:blip r:embed="rId2"/>
            <a:stretch>
              <a:fillRect/>
            </a:stretch>
          </a:blipFill>
        </p:spPr>
        <p:txBody>
          <a:bodyPr/>
          <a:lstStyle/>
          <a:p>
            <a:pPr lvl="0"/>
            <a:r>
              <a:rPr lang="en-GB" dirty="0"/>
              <a:t> </a:t>
            </a:r>
          </a:p>
        </p:txBody>
      </p:sp>
    </p:spTree>
    <p:extLst>
      <p:ext uri="{BB962C8B-B14F-4D97-AF65-F5344CB8AC3E}">
        <p14:creationId xmlns:p14="http://schemas.microsoft.com/office/powerpoint/2010/main" val="877238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Profi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1" y="1696233"/>
            <a:ext cx="8471101" cy="1409757"/>
          </a:xfrm>
        </p:spPr>
        <p:txBody>
          <a:bodyPr lIns="313200" bIns="0" anchor="b"/>
          <a:lstStyle>
            <a:lvl1pPr>
              <a:lnSpc>
                <a:spcPct val="80000"/>
              </a:lnSpc>
              <a:defRPr sz="5000">
                <a:solidFill>
                  <a:schemeClr val="tx1"/>
                </a:solidFill>
              </a:defRPr>
            </a:lvl1pPr>
          </a:lstStyle>
          <a:p>
            <a:r>
              <a:rPr lang="en-US" dirty="0"/>
              <a:t>Enter</a:t>
            </a:r>
            <a:br>
              <a:rPr lang="en-US" dirty="0"/>
            </a:br>
            <a:r>
              <a:rPr lang="en-US" dirty="0"/>
              <a:t>title here</a:t>
            </a:r>
            <a:endParaRPr lang="en-GB" dirty="0"/>
          </a:p>
        </p:txBody>
      </p:sp>
      <p:sp>
        <p:nvSpPr>
          <p:cNvPr id="8" name="Text Placeholder 7">
            <a:extLst>
              <a:ext uri="{FF2B5EF4-FFF2-40B4-BE49-F238E27FC236}">
                <a16:creationId xmlns:a16="http://schemas.microsoft.com/office/drawing/2014/main" id="{38CB475B-9B74-4CD5-BFB6-0DC1ED5D1D82}"/>
              </a:ext>
            </a:extLst>
          </p:cNvPr>
          <p:cNvSpPr>
            <a:spLocks noGrp="1"/>
          </p:cNvSpPr>
          <p:nvPr>
            <p:ph type="body" sz="quarter" idx="13" hasCustomPrompt="1"/>
          </p:nvPr>
        </p:nvSpPr>
        <p:spPr>
          <a:xfrm>
            <a:off x="248444" y="3139197"/>
            <a:ext cx="8222656" cy="369091"/>
          </a:xfrm>
        </p:spPr>
        <p:txBody>
          <a:bodyPr tIns="36000"/>
          <a:lstStyle>
            <a:lvl1pPr>
              <a:defRPr sz="2200" cap="all" baseline="0">
                <a:solidFill>
                  <a:schemeClr val="tx1"/>
                </a:solidFill>
              </a:defRPr>
            </a:lvl1pPr>
            <a:lvl2pPr marL="0" indent="0">
              <a:buNone/>
              <a:defRPr/>
            </a:lvl2pPr>
          </a:lstStyle>
          <a:p>
            <a:pPr lvl="0"/>
            <a:r>
              <a:rPr lang="en-US" dirty="0"/>
              <a:t>Enter subtitle here</a:t>
            </a:r>
          </a:p>
        </p:txBody>
      </p:sp>
      <p:sp>
        <p:nvSpPr>
          <p:cNvPr id="11" name="Text Placeholder 9">
            <a:extLst>
              <a:ext uri="{FF2B5EF4-FFF2-40B4-BE49-F238E27FC236}">
                <a16:creationId xmlns:a16="http://schemas.microsoft.com/office/drawing/2014/main" id="{FFCF2CB2-CAC7-4F6B-B22C-B8D82686515D}"/>
              </a:ext>
            </a:extLst>
          </p:cNvPr>
          <p:cNvSpPr>
            <a:spLocks noGrp="1"/>
          </p:cNvSpPr>
          <p:nvPr>
            <p:ph type="body" sz="quarter" idx="15" hasCustomPrompt="1"/>
          </p:nvPr>
        </p:nvSpPr>
        <p:spPr>
          <a:xfrm>
            <a:off x="4889500" y="5017294"/>
            <a:ext cx="7302500" cy="369091"/>
          </a:xfrm>
          <a:solidFill>
            <a:schemeClr val="accent4"/>
          </a:solidFill>
        </p:spPr>
        <p:txBody>
          <a:bodyPr wrap="square" lIns="324000" tIns="0" rIns="324000" bIns="0" anchor="ctr">
            <a:normAutofit/>
          </a:bodyPr>
          <a:lstStyle>
            <a:lvl1pPr>
              <a:lnSpc>
                <a:spcPct val="110000"/>
              </a:lnSpc>
              <a:defRPr sz="2000" cap="all" baseline="0">
                <a:latin typeface="+mj-lt"/>
              </a:defRPr>
            </a:lvl1pPr>
            <a:lvl2pPr marL="0" indent="0">
              <a:buNone/>
              <a:defRPr cap="all" baseline="0">
                <a:latin typeface="+mj-lt"/>
              </a:defRPr>
            </a:lvl2pPr>
          </a:lstStyle>
          <a:p>
            <a:pPr lvl="0"/>
            <a:r>
              <a:rPr lang="en-US" dirty="0"/>
              <a:t>Enter position here</a:t>
            </a:r>
          </a:p>
        </p:txBody>
      </p:sp>
      <p:pic>
        <p:nvPicPr>
          <p:cNvPr id="16" name="Picture 15">
            <a:extLst>
              <a:ext uri="{FF2B5EF4-FFF2-40B4-BE49-F238E27FC236}">
                <a16:creationId xmlns:a16="http://schemas.microsoft.com/office/drawing/2014/main" id="{2525B6B0-E315-4C5C-9A4D-33C25F5A0B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4511" y="372503"/>
            <a:ext cx="1129189" cy="1129189"/>
          </a:xfrm>
          <a:prstGeom prst="rect">
            <a:avLst/>
          </a:prstGeom>
        </p:spPr>
      </p:pic>
      <p:grpSp>
        <p:nvGrpSpPr>
          <p:cNvPr id="9" name="Group 8">
            <a:extLst>
              <a:ext uri="{FF2B5EF4-FFF2-40B4-BE49-F238E27FC236}">
                <a16:creationId xmlns:a16="http://schemas.microsoft.com/office/drawing/2014/main" id="{1D573207-F18E-4B85-955D-9F29BEEF30BE}"/>
              </a:ext>
            </a:extLst>
          </p:cNvPr>
          <p:cNvGrpSpPr/>
          <p:nvPr userDrawn="1"/>
        </p:nvGrpSpPr>
        <p:grpSpPr>
          <a:xfrm>
            <a:off x="-3553482" y="0"/>
            <a:ext cx="3507558" cy="4930218"/>
            <a:chOff x="3977323" y="1216058"/>
            <a:chExt cx="3507558" cy="4930218"/>
          </a:xfrm>
          <a:solidFill>
            <a:schemeClr val="tx1"/>
          </a:solidFill>
        </p:grpSpPr>
        <p:grpSp>
          <p:nvGrpSpPr>
            <p:cNvPr id="12" name="Group 11">
              <a:extLst>
                <a:ext uri="{FF2B5EF4-FFF2-40B4-BE49-F238E27FC236}">
                  <a16:creationId xmlns:a16="http://schemas.microsoft.com/office/drawing/2014/main" id="{8F8A5966-9298-41B7-8098-F88FB8E1B281}"/>
                </a:ext>
              </a:extLst>
            </p:cNvPr>
            <p:cNvGrpSpPr/>
            <p:nvPr/>
          </p:nvGrpSpPr>
          <p:grpSpPr>
            <a:xfrm>
              <a:off x="3977323" y="1216058"/>
              <a:ext cx="3507558" cy="4930218"/>
              <a:chOff x="838199" y="1150070"/>
              <a:chExt cx="3507558" cy="4930218"/>
            </a:xfrm>
            <a:grpFill/>
          </p:grpSpPr>
          <p:sp>
            <p:nvSpPr>
              <p:cNvPr id="17" name="Rectangle 16">
                <a:extLst>
                  <a:ext uri="{FF2B5EF4-FFF2-40B4-BE49-F238E27FC236}">
                    <a16:creationId xmlns:a16="http://schemas.microsoft.com/office/drawing/2014/main" id="{68ECEC3F-AB22-414D-A6FE-57430B23267C}"/>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ED8E74F2-C4D3-4991-AB7D-66270C3A75A4}"/>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9" name="Rectangle 18">
                <a:extLst>
                  <a:ext uri="{FF2B5EF4-FFF2-40B4-BE49-F238E27FC236}">
                    <a16:creationId xmlns:a16="http://schemas.microsoft.com/office/drawing/2014/main" id="{273C3AD4-C60E-4A96-8612-0B265D10CEA2}"/>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0" name="TextBox 19">
                <a:extLst>
                  <a:ext uri="{FF2B5EF4-FFF2-40B4-BE49-F238E27FC236}">
                    <a16:creationId xmlns:a16="http://schemas.microsoft.com/office/drawing/2014/main" id="{9FE7FAE9-7C16-45AC-B64C-F156066BE72B}"/>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1" name="TextBox 20">
                <a:extLst>
                  <a:ext uri="{FF2B5EF4-FFF2-40B4-BE49-F238E27FC236}">
                    <a16:creationId xmlns:a16="http://schemas.microsoft.com/office/drawing/2014/main" id="{366D2D97-B321-4F61-898A-4D514E434850}"/>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2" name="TextBox 21">
                <a:extLst>
                  <a:ext uri="{FF2B5EF4-FFF2-40B4-BE49-F238E27FC236}">
                    <a16:creationId xmlns:a16="http://schemas.microsoft.com/office/drawing/2014/main" id="{C036B266-87EA-4F9E-801F-DBC0047896CE}"/>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3" name="TextBox 22">
                <a:extLst>
                  <a:ext uri="{FF2B5EF4-FFF2-40B4-BE49-F238E27FC236}">
                    <a16:creationId xmlns:a16="http://schemas.microsoft.com/office/drawing/2014/main" id="{5EA72115-E5FA-47CA-B845-E8C00070B94C}"/>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4" name="TextBox 23">
                <a:extLst>
                  <a:ext uri="{FF2B5EF4-FFF2-40B4-BE49-F238E27FC236}">
                    <a16:creationId xmlns:a16="http://schemas.microsoft.com/office/drawing/2014/main" id="{D47EC33F-6925-4F63-BD39-8E184F437848}"/>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5" name="TextBox 24">
                <a:extLst>
                  <a:ext uri="{FF2B5EF4-FFF2-40B4-BE49-F238E27FC236}">
                    <a16:creationId xmlns:a16="http://schemas.microsoft.com/office/drawing/2014/main" id="{22F9235E-1B40-49F7-9836-F89238D4CAE9}"/>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3" name="Rectangle 12">
              <a:extLst>
                <a:ext uri="{FF2B5EF4-FFF2-40B4-BE49-F238E27FC236}">
                  <a16:creationId xmlns:a16="http://schemas.microsoft.com/office/drawing/2014/main" id="{667BB5D4-34F1-48E1-B040-E958C60247E7}"/>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14" name="Rectangle 13">
              <a:extLst>
                <a:ext uri="{FF2B5EF4-FFF2-40B4-BE49-F238E27FC236}">
                  <a16:creationId xmlns:a16="http://schemas.microsoft.com/office/drawing/2014/main" id="{FC310E89-B268-4646-94D9-DE0CE2AF60B3}"/>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grpSp>
        <p:nvGrpSpPr>
          <p:cNvPr id="26" name="Group 25">
            <a:extLst>
              <a:ext uri="{FF2B5EF4-FFF2-40B4-BE49-F238E27FC236}">
                <a16:creationId xmlns:a16="http://schemas.microsoft.com/office/drawing/2014/main" id="{092C8BB8-8EB5-463D-8891-D9FBE9DF7AC5}"/>
              </a:ext>
            </a:extLst>
          </p:cNvPr>
          <p:cNvGrpSpPr/>
          <p:nvPr userDrawn="1"/>
        </p:nvGrpSpPr>
        <p:grpSpPr>
          <a:xfrm>
            <a:off x="-3553482" y="5002729"/>
            <a:ext cx="3507559" cy="4303196"/>
            <a:chOff x="838198" y="1150070"/>
            <a:chExt cx="3507559" cy="4303196"/>
          </a:xfrm>
        </p:grpSpPr>
        <p:sp>
          <p:nvSpPr>
            <p:cNvPr id="27" name="Rectangle 26">
              <a:extLst>
                <a:ext uri="{FF2B5EF4-FFF2-40B4-BE49-F238E27FC236}">
                  <a16:creationId xmlns:a16="http://schemas.microsoft.com/office/drawing/2014/main" id="{485B4081-FECC-48AF-85C0-F27088C9C9BF}"/>
                </a:ext>
              </a:extLst>
            </p:cNvPr>
            <p:cNvSpPr/>
            <p:nvPr/>
          </p:nvSpPr>
          <p:spPr>
            <a:xfrm>
              <a:off x="838200" y="1150070"/>
              <a:ext cx="3507557" cy="430319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8" name="TextBox 27">
              <a:extLst>
                <a:ext uri="{FF2B5EF4-FFF2-40B4-BE49-F238E27FC236}">
                  <a16:creationId xmlns:a16="http://schemas.microsoft.com/office/drawing/2014/main" id="{4F881581-BFD6-46D1-AA24-79379CB1EB0A}"/>
                </a:ext>
              </a:extLst>
            </p:cNvPr>
            <p:cNvSpPr txBox="1"/>
            <p:nvPr/>
          </p:nvSpPr>
          <p:spPr>
            <a:xfrm>
              <a:off x="838200" y="1245363"/>
              <a:ext cx="3507557" cy="369332"/>
            </a:xfrm>
            <a:prstGeom prst="rect">
              <a:avLst/>
            </a:prstGeom>
            <a:noFill/>
          </p:spPr>
          <p:txBody>
            <a:bodyPr wrap="square" lIns="0" rIns="0" rtlCol="0">
              <a:spAutoFit/>
            </a:bodyPr>
            <a:lstStyle/>
            <a:p>
              <a:pPr algn="ctr"/>
              <a:r>
                <a:rPr lang="en-GB" cap="all" baseline="0" dirty="0">
                  <a:solidFill>
                    <a:srgbClr val="333333"/>
                  </a:solidFill>
                  <a:latin typeface="+mj-lt"/>
                </a:rPr>
                <a:t>How to insert an image</a:t>
              </a:r>
            </a:p>
          </p:txBody>
        </p:sp>
        <p:sp>
          <p:nvSpPr>
            <p:cNvPr id="29" name="Rectangle 28">
              <a:extLst>
                <a:ext uri="{FF2B5EF4-FFF2-40B4-BE49-F238E27FC236}">
                  <a16:creationId xmlns:a16="http://schemas.microsoft.com/office/drawing/2014/main" id="{E577B116-1E69-4903-A065-565CC9FCCB1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0" name="TextBox 29">
              <a:extLst>
                <a:ext uri="{FF2B5EF4-FFF2-40B4-BE49-F238E27FC236}">
                  <a16:creationId xmlns:a16="http://schemas.microsoft.com/office/drawing/2014/main" id="{094B489C-0A43-447A-99BB-DFF6AE03E485}"/>
                </a:ext>
              </a:extLst>
            </p:cNvPr>
            <p:cNvSpPr txBox="1"/>
            <p:nvPr/>
          </p:nvSpPr>
          <p:spPr>
            <a:xfrm>
              <a:off x="838200" y="17916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1" name="TextBox 30">
              <a:extLst>
                <a:ext uri="{FF2B5EF4-FFF2-40B4-BE49-F238E27FC236}">
                  <a16:creationId xmlns:a16="http://schemas.microsoft.com/office/drawing/2014/main" id="{11F27F2A-B0EF-409B-A3F5-C1DFA5EBE5BD}"/>
                </a:ext>
              </a:extLst>
            </p:cNvPr>
            <p:cNvSpPr txBox="1"/>
            <p:nvPr/>
          </p:nvSpPr>
          <p:spPr>
            <a:xfrm>
              <a:off x="838199" y="254601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2" name="TextBox 31">
              <a:extLst>
                <a:ext uri="{FF2B5EF4-FFF2-40B4-BE49-F238E27FC236}">
                  <a16:creationId xmlns:a16="http://schemas.microsoft.com/office/drawing/2014/main" id="{1F505F29-72A1-4355-906E-1FC448F89C5A}"/>
                </a:ext>
              </a:extLst>
            </p:cNvPr>
            <p:cNvSpPr txBox="1"/>
            <p:nvPr/>
          </p:nvSpPr>
          <p:spPr>
            <a:xfrm>
              <a:off x="838198" y="3093134"/>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3" name="TextBox 32">
              <a:extLst>
                <a:ext uri="{FF2B5EF4-FFF2-40B4-BE49-F238E27FC236}">
                  <a16:creationId xmlns:a16="http://schemas.microsoft.com/office/drawing/2014/main" id="{A0A2C5F4-37CF-4F51-BD84-027D06A06ADE}"/>
                </a:ext>
              </a:extLst>
            </p:cNvPr>
            <p:cNvSpPr txBox="1"/>
            <p:nvPr/>
          </p:nvSpPr>
          <p:spPr>
            <a:xfrm>
              <a:off x="838199" y="427655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4" name="TextBox 33">
              <a:extLst>
                <a:ext uri="{FF2B5EF4-FFF2-40B4-BE49-F238E27FC236}">
                  <a16:creationId xmlns:a16="http://schemas.microsoft.com/office/drawing/2014/main" id="{34445452-66D2-4E81-BC8C-C3F3F4240BBD}"/>
                </a:ext>
              </a:extLst>
            </p:cNvPr>
            <p:cNvSpPr txBox="1"/>
            <p:nvPr/>
          </p:nvSpPr>
          <p:spPr>
            <a:xfrm>
              <a:off x="838199" y="483038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4" name="Text Placeholder 3">
            <a:extLst>
              <a:ext uri="{FF2B5EF4-FFF2-40B4-BE49-F238E27FC236}">
                <a16:creationId xmlns:a16="http://schemas.microsoft.com/office/drawing/2014/main" id="{9163A241-7E4F-41DE-89B1-E52308354A7A}"/>
              </a:ext>
            </a:extLst>
          </p:cNvPr>
          <p:cNvSpPr>
            <a:spLocks noGrp="1"/>
          </p:cNvSpPr>
          <p:nvPr>
            <p:ph type="body" sz="quarter" idx="16" hasCustomPrompt="1"/>
          </p:nvPr>
        </p:nvSpPr>
        <p:spPr>
          <a:xfrm>
            <a:off x="0" y="4490651"/>
            <a:ext cx="8471100" cy="526643"/>
          </a:xfrm>
          <a:solidFill>
            <a:schemeClr val="accent1"/>
          </a:solidFill>
        </p:spPr>
        <p:txBody>
          <a:bodyPr wrap="square" lIns="324000" tIns="0" rIns="324000" bIns="0" anchor="ctr">
            <a:normAutofit/>
          </a:bodyPr>
          <a:lstStyle>
            <a:lvl1pPr algn="r">
              <a:lnSpc>
                <a:spcPct val="110000"/>
              </a:lnSpc>
              <a:defRPr sz="36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name here</a:t>
            </a:r>
          </a:p>
        </p:txBody>
      </p:sp>
      <p:sp>
        <p:nvSpPr>
          <p:cNvPr id="35" name="Picture Placeholder 14">
            <a:extLst>
              <a:ext uri="{FF2B5EF4-FFF2-40B4-BE49-F238E27FC236}">
                <a16:creationId xmlns:a16="http://schemas.microsoft.com/office/drawing/2014/main" id="{831F3888-A204-44F1-B285-A0588EDF0932}"/>
              </a:ext>
            </a:extLst>
          </p:cNvPr>
          <p:cNvSpPr>
            <a:spLocks noGrp="1"/>
          </p:cNvSpPr>
          <p:nvPr>
            <p:ph type="pic" sz="quarter" idx="17" hasCustomPrompt="1"/>
          </p:nvPr>
        </p:nvSpPr>
        <p:spPr>
          <a:xfrm>
            <a:off x="3403909" y="5199835"/>
            <a:ext cx="1296691" cy="1294606"/>
          </a:xfrm>
          <a:ln w="12700">
            <a:solidFill>
              <a:schemeClr val="tx1"/>
            </a:solidFill>
          </a:ln>
        </p:spPr>
        <p:txBody>
          <a:bodyPr anchor="ctr"/>
          <a:lstStyle>
            <a:lvl1pPr algn="ctr">
              <a:defRPr sz="1600"/>
            </a:lvl1pPr>
          </a:lstStyle>
          <a:p>
            <a:r>
              <a:rPr lang="en-GB" dirty="0"/>
              <a:t>Click icon</a:t>
            </a:r>
            <a:br>
              <a:rPr lang="en-GB" dirty="0"/>
            </a:br>
            <a:r>
              <a:rPr lang="en-GB" dirty="0"/>
              <a:t>in centre to</a:t>
            </a:r>
            <a:br>
              <a:rPr lang="en-GB" dirty="0"/>
            </a:br>
            <a:r>
              <a:rPr lang="en-GB" dirty="0"/>
              <a:t>insert image</a:t>
            </a:r>
          </a:p>
        </p:txBody>
      </p:sp>
    </p:spTree>
    <p:extLst>
      <p:ext uri="{BB962C8B-B14F-4D97-AF65-F5344CB8AC3E}">
        <p14:creationId xmlns:p14="http://schemas.microsoft.com/office/powerpoint/2010/main" val="4073301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sp>
        <p:nvSpPr>
          <p:cNvPr id="8" name="Text Placeholder 7">
            <a:extLst>
              <a:ext uri="{FF2B5EF4-FFF2-40B4-BE49-F238E27FC236}">
                <a16:creationId xmlns:a16="http://schemas.microsoft.com/office/drawing/2014/main" id="{FD05FD4D-FB5A-477C-BDBB-FE1682C0B07A}"/>
              </a:ext>
            </a:extLst>
          </p:cNvPr>
          <p:cNvSpPr>
            <a:spLocks noGrp="1"/>
          </p:cNvSpPr>
          <p:nvPr>
            <p:ph type="body" sz="quarter" idx="13" hasCustomPrompt="1"/>
          </p:nvPr>
        </p:nvSpPr>
        <p:spPr>
          <a:xfrm>
            <a:off x="6319835" y="871537"/>
            <a:ext cx="5149921" cy="3766723"/>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Picture Placeholder 11">
            <a:extLst>
              <a:ext uri="{FF2B5EF4-FFF2-40B4-BE49-F238E27FC236}">
                <a16:creationId xmlns:a16="http://schemas.microsoft.com/office/drawing/2014/main" id="{84AEBEFD-2D11-48A5-B03B-0AA96A5A69FE}"/>
              </a:ext>
            </a:extLst>
          </p:cNvPr>
          <p:cNvSpPr>
            <a:spLocks noGrp="1"/>
          </p:cNvSpPr>
          <p:nvPr>
            <p:ph type="pic" sz="quarter" idx="14" hasCustomPrompt="1"/>
          </p:nvPr>
        </p:nvSpPr>
        <p:spPr>
          <a:xfrm>
            <a:off x="360363" y="927098"/>
            <a:ext cx="4954587" cy="1925640"/>
          </a:xfrm>
          <a:solidFill>
            <a:schemeClr val="tx1"/>
          </a:solidFill>
        </p:spPr>
        <p:txBody>
          <a:bodyPr anchor="ctr"/>
          <a:lstStyle>
            <a:lvl1pPr algn="ctr">
              <a:defRPr sz="1600">
                <a:solidFill>
                  <a:schemeClr val="bg1"/>
                </a:solidFill>
              </a:defRPr>
            </a:lvl1pPr>
          </a:lstStyle>
          <a:p>
            <a:r>
              <a:rPr lang="en-GB" dirty="0"/>
              <a:t>Click icon to insert image</a:t>
            </a:r>
          </a:p>
          <a:p>
            <a:endParaRPr lang="en-GB" dirty="0"/>
          </a:p>
          <a:p>
            <a:endParaRPr lang="en-GB" dirty="0"/>
          </a:p>
          <a:p>
            <a:endParaRPr lang="en-GB" dirty="0"/>
          </a:p>
        </p:txBody>
      </p:sp>
      <p:sp>
        <p:nvSpPr>
          <p:cNvPr id="16" name="Text Placeholder 15">
            <a:extLst>
              <a:ext uri="{FF2B5EF4-FFF2-40B4-BE49-F238E27FC236}">
                <a16:creationId xmlns:a16="http://schemas.microsoft.com/office/drawing/2014/main" id="{95AB4B32-6908-4929-BD70-925DD2668FC3}"/>
              </a:ext>
            </a:extLst>
          </p:cNvPr>
          <p:cNvSpPr>
            <a:spLocks noGrp="1"/>
          </p:cNvSpPr>
          <p:nvPr>
            <p:ph type="body" sz="quarter" idx="16" hasCustomPrompt="1"/>
          </p:nvPr>
        </p:nvSpPr>
        <p:spPr>
          <a:xfrm>
            <a:off x="360363" y="2852738"/>
            <a:ext cx="4954587" cy="176212"/>
          </a:xfrm>
          <a:custGeom>
            <a:avLst/>
            <a:gdLst>
              <a:gd name="connsiteX0" fmla="*/ 0 w 2272347"/>
              <a:gd name="connsiteY0" fmla="*/ 0 h 176212"/>
              <a:gd name="connsiteX1" fmla="*/ 2272347 w 2272347"/>
              <a:gd name="connsiteY1" fmla="*/ 0 h 176212"/>
              <a:gd name="connsiteX2" fmla="*/ 2272347 w 2272347"/>
              <a:gd name="connsiteY2" fmla="*/ 176212 h 176212"/>
              <a:gd name="connsiteX3" fmla="*/ 0 w 2272347"/>
              <a:gd name="connsiteY3" fmla="*/ 176212 h 176212"/>
            </a:gdLst>
            <a:ahLst/>
            <a:cxnLst>
              <a:cxn ang="0">
                <a:pos x="connsiteX0" y="connsiteY0"/>
              </a:cxn>
              <a:cxn ang="0">
                <a:pos x="connsiteX1" y="connsiteY1"/>
              </a:cxn>
              <a:cxn ang="0">
                <a:pos x="connsiteX2" y="connsiteY2"/>
              </a:cxn>
              <a:cxn ang="0">
                <a:pos x="connsiteX3" y="connsiteY3"/>
              </a:cxn>
            </a:cxnLst>
            <a:rect l="l" t="t" r="r" b="b"/>
            <a:pathLst>
              <a:path w="2272347" h="176212">
                <a:moveTo>
                  <a:pt x="0" y="0"/>
                </a:moveTo>
                <a:lnTo>
                  <a:pt x="2272347" y="0"/>
                </a:lnTo>
                <a:lnTo>
                  <a:pt x="2272347" y="176212"/>
                </a:lnTo>
                <a:lnTo>
                  <a:pt x="0" y="176212"/>
                </a:lnTo>
                <a:close/>
              </a:path>
            </a:pathLst>
          </a:custGeom>
          <a:solidFill>
            <a:schemeClr val="accent1"/>
          </a:solidFill>
        </p:spPr>
        <p:txBody>
          <a:bodyPr wrap="square">
            <a:noAutofit/>
          </a:bodyPr>
          <a:lstStyle/>
          <a:p>
            <a:pPr lvl="0"/>
            <a:r>
              <a:rPr lang="en-GB" dirty="0"/>
              <a:t> </a:t>
            </a:r>
          </a:p>
        </p:txBody>
      </p:sp>
      <p:grpSp>
        <p:nvGrpSpPr>
          <p:cNvPr id="7" name="Group 6">
            <a:extLst>
              <a:ext uri="{FF2B5EF4-FFF2-40B4-BE49-F238E27FC236}">
                <a16:creationId xmlns:a16="http://schemas.microsoft.com/office/drawing/2014/main" id="{FE257497-366E-4AA3-9936-30845623C2E9}"/>
              </a:ext>
            </a:extLst>
          </p:cNvPr>
          <p:cNvGrpSpPr/>
          <p:nvPr userDrawn="1"/>
        </p:nvGrpSpPr>
        <p:grpSpPr>
          <a:xfrm>
            <a:off x="-3553482" y="0"/>
            <a:ext cx="3507558" cy="4930218"/>
            <a:chOff x="3977323" y="1216058"/>
            <a:chExt cx="3507558" cy="4930218"/>
          </a:xfrm>
          <a:solidFill>
            <a:schemeClr val="tx1"/>
          </a:solidFill>
        </p:grpSpPr>
        <p:grpSp>
          <p:nvGrpSpPr>
            <p:cNvPr id="9" name="Group 8">
              <a:extLst>
                <a:ext uri="{FF2B5EF4-FFF2-40B4-BE49-F238E27FC236}">
                  <a16:creationId xmlns:a16="http://schemas.microsoft.com/office/drawing/2014/main" id="{135843FF-6D56-4F2E-BAA4-8F7434DAB224}"/>
                </a:ext>
              </a:extLst>
            </p:cNvPr>
            <p:cNvGrpSpPr/>
            <p:nvPr/>
          </p:nvGrpSpPr>
          <p:grpSpPr>
            <a:xfrm>
              <a:off x="3977323" y="1216058"/>
              <a:ext cx="3507558" cy="4930218"/>
              <a:chOff x="838199" y="1150070"/>
              <a:chExt cx="3507558" cy="4930218"/>
            </a:xfrm>
            <a:grpFill/>
          </p:grpSpPr>
          <p:sp>
            <p:nvSpPr>
              <p:cNvPr id="13" name="Rectangle 12">
                <a:extLst>
                  <a:ext uri="{FF2B5EF4-FFF2-40B4-BE49-F238E27FC236}">
                    <a16:creationId xmlns:a16="http://schemas.microsoft.com/office/drawing/2014/main" id="{3C63DC7B-0709-46C5-BAF4-D07256A2EFE8}"/>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6A09CB0B-E7F2-4A29-9642-36ABC1AE933C}"/>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5" name="Rectangle 14">
                <a:extLst>
                  <a:ext uri="{FF2B5EF4-FFF2-40B4-BE49-F238E27FC236}">
                    <a16:creationId xmlns:a16="http://schemas.microsoft.com/office/drawing/2014/main" id="{8E6BE184-7AF4-4AD8-B4C5-7A87B2A14EB1}"/>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7" name="TextBox 16">
                <a:extLst>
                  <a:ext uri="{FF2B5EF4-FFF2-40B4-BE49-F238E27FC236}">
                    <a16:creationId xmlns:a16="http://schemas.microsoft.com/office/drawing/2014/main" id="{95C51B78-C2C3-4D19-9A7D-4BC5D739F6B4}"/>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18" name="TextBox 17">
                <a:extLst>
                  <a:ext uri="{FF2B5EF4-FFF2-40B4-BE49-F238E27FC236}">
                    <a16:creationId xmlns:a16="http://schemas.microsoft.com/office/drawing/2014/main" id="{D969D4F8-4AA9-418E-8139-A344AF890217}"/>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19" name="TextBox 18">
                <a:extLst>
                  <a:ext uri="{FF2B5EF4-FFF2-40B4-BE49-F238E27FC236}">
                    <a16:creationId xmlns:a16="http://schemas.microsoft.com/office/drawing/2014/main" id="{CDC4D5EF-E160-49F3-B778-FD6058E88F57}"/>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0" name="TextBox 19">
                <a:extLst>
                  <a:ext uri="{FF2B5EF4-FFF2-40B4-BE49-F238E27FC236}">
                    <a16:creationId xmlns:a16="http://schemas.microsoft.com/office/drawing/2014/main" id="{1AC18B2C-7702-4377-AB40-F8A2BD79D6E9}"/>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1" name="TextBox 20">
                <a:extLst>
                  <a:ext uri="{FF2B5EF4-FFF2-40B4-BE49-F238E27FC236}">
                    <a16:creationId xmlns:a16="http://schemas.microsoft.com/office/drawing/2014/main" id="{6E0CBEA7-B8FE-42A3-AAFA-4B61A47F4EDC}"/>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2" name="TextBox 21">
                <a:extLst>
                  <a:ext uri="{FF2B5EF4-FFF2-40B4-BE49-F238E27FC236}">
                    <a16:creationId xmlns:a16="http://schemas.microsoft.com/office/drawing/2014/main" id="{E408403D-439C-4D15-86ED-4C0239857952}"/>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0" name="Rectangle 9">
              <a:extLst>
                <a:ext uri="{FF2B5EF4-FFF2-40B4-BE49-F238E27FC236}">
                  <a16:creationId xmlns:a16="http://schemas.microsoft.com/office/drawing/2014/main" id="{B7943071-0A88-4328-9B0A-F4BC56FA05D1}"/>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11" name="Rectangle 10">
              <a:extLst>
                <a:ext uri="{FF2B5EF4-FFF2-40B4-BE49-F238E27FC236}">
                  <a16:creationId xmlns:a16="http://schemas.microsoft.com/office/drawing/2014/main" id="{61CAF51C-05B3-42AE-B669-C9435D358E8C}"/>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grpSp>
        <p:nvGrpSpPr>
          <p:cNvPr id="32" name="Group 31">
            <a:extLst>
              <a:ext uri="{FF2B5EF4-FFF2-40B4-BE49-F238E27FC236}">
                <a16:creationId xmlns:a16="http://schemas.microsoft.com/office/drawing/2014/main" id="{6C3F0502-3CE1-4FBC-8045-CA8E71A3DD69}"/>
              </a:ext>
            </a:extLst>
          </p:cNvPr>
          <p:cNvGrpSpPr/>
          <p:nvPr userDrawn="1"/>
        </p:nvGrpSpPr>
        <p:grpSpPr>
          <a:xfrm>
            <a:off x="-3553484" y="4999157"/>
            <a:ext cx="3507559" cy="3230443"/>
            <a:chOff x="838198" y="1150070"/>
            <a:chExt cx="3507559" cy="3230443"/>
          </a:xfrm>
        </p:grpSpPr>
        <p:sp>
          <p:nvSpPr>
            <p:cNvPr id="33" name="Rectangle 32">
              <a:extLst>
                <a:ext uri="{FF2B5EF4-FFF2-40B4-BE49-F238E27FC236}">
                  <a16:creationId xmlns:a16="http://schemas.microsoft.com/office/drawing/2014/main" id="{2AAA53DF-124A-4D86-BB14-2F7419EC8675}"/>
                </a:ext>
              </a:extLst>
            </p:cNvPr>
            <p:cNvSpPr/>
            <p:nvPr/>
          </p:nvSpPr>
          <p:spPr>
            <a:xfrm>
              <a:off x="838200" y="1150070"/>
              <a:ext cx="3507557" cy="323044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4" name="TextBox 33">
              <a:extLst>
                <a:ext uri="{FF2B5EF4-FFF2-40B4-BE49-F238E27FC236}">
                  <a16:creationId xmlns:a16="http://schemas.microsoft.com/office/drawing/2014/main" id="{2B5A89FE-CFB1-4ADA-B3C2-88BEC2F4F252}"/>
                </a:ext>
              </a:extLst>
            </p:cNvPr>
            <p:cNvSpPr txBox="1"/>
            <p:nvPr/>
          </p:nvSpPr>
          <p:spPr>
            <a:xfrm>
              <a:off x="838200" y="1248935"/>
              <a:ext cx="3507557" cy="369332"/>
            </a:xfrm>
            <a:prstGeom prst="rect">
              <a:avLst/>
            </a:prstGeom>
            <a:noFill/>
          </p:spPr>
          <p:txBody>
            <a:bodyPr wrap="square" rtlCol="0">
              <a:spAutoFit/>
            </a:bodyPr>
            <a:lstStyle/>
            <a:p>
              <a:pPr algn="ctr"/>
              <a:r>
                <a:rPr lang="en-GB" cap="all" baseline="0" dirty="0">
                  <a:solidFill>
                    <a:srgbClr val="333333"/>
                  </a:solidFill>
                  <a:latin typeface="+mj-lt"/>
                </a:rPr>
                <a:t>How to insert an icon</a:t>
              </a:r>
            </a:p>
          </p:txBody>
        </p:sp>
        <p:sp>
          <p:nvSpPr>
            <p:cNvPr id="35" name="Rectangle 34">
              <a:extLst>
                <a:ext uri="{FF2B5EF4-FFF2-40B4-BE49-F238E27FC236}">
                  <a16:creationId xmlns:a16="http://schemas.microsoft.com/office/drawing/2014/main" id="{8FFA04BD-DB40-451A-BB6C-D5FDC738DB0B}"/>
                </a:ext>
              </a:extLst>
            </p:cNvPr>
            <p:cNvSpPr/>
            <p:nvPr/>
          </p:nvSpPr>
          <p:spPr>
            <a:xfrm>
              <a:off x="838200" y="1673406"/>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6" name="TextBox 35">
              <a:extLst>
                <a:ext uri="{FF2B5EF4-FFF2-40B4-BE49-F238E27FC236}">
                  <a16:creationId xmlns:a16="http://schemas.microsoft.com/office/drawing/2014/main" id="{EAD7543E-AB35-4599-96BE-DEA599267331}"/>
                </a:ext>
              </a:extLst>
            </p:cNvPr>
            <p:cNvSpPr txBox="1"/>
            <p:nvPr/>
          </p:nvSpPr>
          <p:spPr>
            <a:xfrm>
              <a:off x="838200" y="1793500"/>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icon needed from your computer.</a:t>
              </a:r>
            </a:p>
          </p:txBody>
        </p:sp>
        <p:sp>
          <p:nvSpPr>
            <p:cNvPr id="37" name="TextBox 36">
              <a:extLst>
                <a:ext uri="{FF2B5EF4-FFF2-40B4-BE49-F238E27FC236}">
                  <a16:creationId xmlns:a16="http://schemas.microsoft.com/office/drawing/2014/main" id="{325143ED-B25E-4E14-BF68-027231C84D22}"/>
                </a:ext>
              </a:extLst>
            </p:cNvPr>
            <p:cNvSpPr txBox="1"/>
            <p:nvPr/>
          </p:nvSpPr>
          <p:spPr>
            <a:xfrm>
              <a:off x="838199" y="2563977"/>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38" name="TextBox 37">
              <a:extLst>
                <a:ext uri="{FF2B5EF4-FFF2-40B4-BE49-F238E27FC236}">
                  <a16:creationId xmlns:a16="http://schemas.microsoft.com/office/drawing/2014/main" id="{FF3209F0-1A5C-4000-B590-40DFB5587F69}"/>
                </a:ext>
              </a:extLst>
            </p:cNvPr>
            <p:cNvSpPr txBox="1"/>
            <p:nvPr/>
          </p:nvSpPr>
          <p:spPr>
            <a:xfrm>
              <a:off x="838198" y="3102659"/>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grpSp>
    </p:spTree>
    <p:extLst>
      <p:ext uri="{BB962C8B-B14F-4D97-AF65-F5344CB8AC3E}">
        <p14:creationId xmlns:p14="http://schemas.microsoft.com/office/powerpoint/2010/main" val="18820679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amp; Half w/Stats">
    <p:spTree>
      <p:nvGrpSpPr>
        <p:cNvPr id="1" name=""/>
        <p:cNvGrpSpPr/>
        <p:nvPr/>
      </p:nvGrpSpPr>
      <p:grpSpPr>
        <a:xfrm>
          <a:off x="0" y="0"/>
          <a:ext cx="0" cy="0"/>
          <a:chOff x="0" y="0"/>
          <a:chExt cx="0" cy="0"/>
        </a:xfrm>
      </p:grpSpPr>
      <p:sp>
        <p:nvSpPr>
          <p:cNvPr id="62" name="Text Placeholder 61">
            <a:extLst>
              <a:ext uri="{FF2B5EF4-FFF2-40B4-BE49-F238E27FC236}">
                <a16:creationId xmlns:a16="http://schemas.microsoft.com/office/drawing/2014/main" id="{E409F539-B609-4E31-8EB9-2F71D7213E18}"/>
              </a:ext>
            </a:extLst>
          </p:cNvPr>
          <p:cNvSpPr>
            <a:spLocks noGrp="1"/>
          </p:cNvSpPr>
          <p:nvPr>
            <p:ph type="body" sz="quarter" idx="36" hasCustomPrompt="1"/>
          </p:nvPr>
        </p:nvSpPr>
        <p:spPr>
          <a:xfrm>
            <a:off x="0" y="0"/>
            <a:ext cx="6096000" cy="6858000"/>
          </a:xfrm>
          <a:solidFill>
            <a:schemeClr val="tx1">
              <a:alpha val="50000"/>
            </a:schemeClr>
          </a:solidFill>
        </p:spPr>
        <p:txBody>
          <a:bodyPr/>
          <a:lstStyle/>
          <a:p>
            <a:pPr lvl="0"/>
            <a:r>
              <a:rPr lang="en-GB" dirty="0"/>
              <a:t> </a:t>
            </a:r>
          </a:p>
        </p:txBody>
      </p:sp>
      <p:sp>
        <p:nvSpPr>
          <p:cNvPr id="5" name="Slide Number Placeholder 4">
            <a:extLst>
              <a:ext uri="{FF2B5EF4-FFF2-40B4-BE49-F238E27FC236}">
                <a16:creationId xmlns:a16="http://schemas.microsoft.com/office/drawing/2014/main" id="{9A14B5E1-B3CA-4199-8DB6-3B864F592433}"/>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39" name="Text Placeholder 38">
            <a:extLst>
              <a:ext uri="{FF2B5EF4-FFF2-40B4-BE49-F238E27FC236}">
                <a16:creationId xmlns:a16="http://schemas.microsoft.com/office/drawing/2014/main" id="{A8D98EF5-154C-49BF-9F35-F64DAC9980D0}"/>
              </a:ext>
            </a:extLst>
          </p:cNvPr>
          <p:cNvSpPr>
            <a:spLocks noGrp="1"/>
          </p:cNvSpPr>
          <p:nvPr>
            <p:ph type="body" sz="quarter" idx="17" hasCustomPrompt="1"/>
          </p:nvPr>
        </p:nvSpPr>
        <p:spPr>
          <a:xfrm>
            <a:off x="6427561" y="542132"/>
            <a:ext cx="1612900" cy="426130"/>
          </a:xfrm>
        </p:spPr>
        <p:txBody>
          <a:bodyPr bIns="0" anchor="ctr"/>
          <a:lstStyle>
            <a:lvl1pPr algn="ctr">
              <a:defRPr sz="30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XXXX</a:t>
            </a:r>
          </a:p>
        </p:txBody>
      </p:sp>
      <p:sp>
        <p:nvSpPr>
          <p:cNvPr id="41" name="Text Placeholder 40">
            <a:extLst>
              <a:ext uri="{FF2B5EF4-FFF2-40B4-BE49-F238E27FC236}">
                <a16:creationId xmlns:a16="http://schemas.microsoft.com/office/drawing/2014/main" id="{54011B5F-BA2F-4106-B2DE-9391C1541BE3}"/>
              </a:ext>
            </a:extLst>
          </p:cNvPr>
          <p:cNvSpPr>
            <a:spLocks noGrp="1"/>
          </p:cNvSpPr>
          <p:nvPr>
            <p:ph type="body" sz="quarter" idx="18" hasCustomPrompt="1"/>
          </p:nvPr>
        </p:nvSpPr>
        <p:spPr>
          <a:xfrm>
            <a:off x="6427561" y="995682"/>
            <a:ext cx="1612900" cy="432878"/>
          </a:xfrm>
        </p:spPr>
        <p:txBody>
          <a:bodyPr tIns="0" bIns="0"/>
          <a:lstStyle>
            <a:lvl1pPr algn="ctr">
              <a:defRPr sz="1200"/>
            </a:lvl1pPr>
            <a:lvl2pPr algn="ctr">
              <a:defRPr sz="1100"/>
            </a:lvl2pPr>
            <a:lvl3pPr algn="ctr">
              <a:defRPr/>
            </a:lvl3pPr>
            <a:lvl4pPr algn="ctr">
              <a:defRPr/>
            </a:lvl4pPr>
            <a:lvl5pPr algn="ctr">
              <a:defRPr/>
            </a:lvl5pPr>
          </a:lstStyle>
          <a:p>
            <a:pPr lvl="0"/>
            <a:r>
              <a:rPr lang="en-US" dirty="0"/>
              <a:t>Enter text here</a:t>
            </a:r>
          </a:p>
          <a:p>
            <a:pPr lvl="1"/>
            <a:r>
              <a:rPr lang="en-US" dirty="0"/>
              <a:t>Second level</a:t>
            </a:r>
          </a:p>
        </p:txBody>
      </p:sp>
      <p:sp>
        <p:nvSpPr>
          <p:cNvPr id="43" name="Text Placeholder 38">
            <a:extLst>
              <a:ext uri="{FF2B5EF4-FFF2-40B4-BE49-F238E27FC236}">
                <a16:creationId xmlns:a16="http://schemas.microsoft.com/office/drawing/2014/main" id="{29411213-A389-4365-913A-4B880A6A6CD5}"/>
              </a:ext>
            </a:extLst>
          </p:cNvPr>
          <p:cNvSpPr>
            <a:spLocks noGrp="1"/>
          </p:cNvSpPr>
          <p:nvPr>
            <p:ph type="body" sz="quarter" idx="19" hasCustomPrompt="1"/>
          </p:nvPr>
        </p:nvSpPr>
        <p:spPr>
          <a:xfrm>
            <a:off x="8254676" y="542132"/>
            <a:ext cx="1612900" cy="426130"/>
          </a:xfrm>
        </p:spPr>
        <p:txBody>
          <a:bodyPr bIns="0" anchor="ctr"/>
          <a:lstStyle>
            <a:lvl1pPr algn="ctr">
              <a:defRPr sz="30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XXXX</a:t>
            </a:r>
          </a:p>
        </p:txBody>
      </p:sp>
      <p:sp>
        <p:nvSpPr>
          <p:cNvPr id="44" name="Text Placeholder 40">
            <a:extLst>
              <a:ext uri="{FF2B5EF4-FFF2-40B4-BE49-F238E27FC236}">
                <a16:creationId xmlns:a16="http://schemas.microsoft.com/office/drawing/2014/main" id="{99916B50-8A12-4D53-9BE9-BFFBD862D02D}"/>
              </a:ext>
            </a:extLst>
          </p:cNvPr>
          <p:cNvSpPr>
            <a:spLocks noGrp="1"/>
          </p:cNvSpPr>
          <p:nvPr>
            <p:ph type="body" sz="quarter" idx="20" hasCustomPrompt="1"/>
          </p:nvPr>
        </p:nvSpPr>
        <p:spPr>
          <a:xfrm>
            <a:off x="8254676" y="995682"/>
            <a:ext cx="1612900" cy="432878"/>
          </a:xfrm>
        </p:spPr>
        <p:txBody>
          <a:bodyPr tIns="0" bIns="0"/>
          <a:lstStyle>
            <a:lvl1pPr algn="ctr">
              <a:defRPr sz="1200"/>
            </a:lvl1pPr>
            <a:lvl2pPr algn="ctr">
              <a:defRPr sz="1100"/>
            </a:lvl2pPr>
            <a:lvl3pPr algn="ctr">
              <a:defRPr/>
            </a:lvl3pPr>
            <a:lvl4pPr algn="ctr">
              <a:defRPr/>
            </a:lvl4pPr>
            <a:lvl5pPr algn="ctr">
              <a:defRPr/>
            </a:lvl5pPr>
          </a:lstStyle>
          <a:p>
            <a:pPr lvl="0"/>
            <a:r>
              <a:rPr lang="en-US" dirty="0"/>
              <a:t>Enter text here</a:t>
            </a:r>
          </a:p>
          <a:p>
            <a:pPr lvl="1"/>
            <a:r>
              <a:rPr lang="en-US" dirty="0"/>
              <a:t>Second level</a:t>
            </a:r>
          </a:p>
        </p:txBody>
      </p:sp>
      <p:sp>
        <p:nvSpPr>
          <p:cNvPr id="45" name="Text Placeholder 38">
            <a:extLst>
              <a:ext uri="{FF2B5EF4-FFF2-40B4-BE49-F238E27FC236}">
                <a16:creationId xmlns:a16="http://schemas.microsoft.com/office/drawing/2014/main" id="{CEB7E61F-5478-4D6D-B28D-82E93B344AF8}"/>
              </a:ext>
            </a:extLst>
          </p:cNvPr>
          <p:cNvSpPr>
            <a:spLocks noGrp="1"/>
          </p:cNvSpPr>
          <p:nvPr>
            <p:ph type="body" sz="quarter" idx="21" hasCustomPrompt="1"/>
          </p:nvPr>
        </p:nvSpPr>
        <p:spPr>
          <a:xfrm>
            <a:off x="10083377" y="542132"/>
            <a:ext cx="1612900" cy="426130"/>
          </a:xfrm>
        </p:spPr>
        <p:txBody>
          <a:bodyPr bIns="0" anchor="ctr"/>
          <a:lstStyle>
            <a:lvl1pPr algn="ctr">
              <a:defRPr sz="30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XXXX</a:t>
            </a:r>
          </a:p>
        </p:txBody>
      </p:sp>
      <p:sp>
        <p:nvSpPr>
          <p:cNvPr id="46" name="Text Placeholder 40">
            <a:extLst>
              <a:ext uri="{FF2B5EF4-FFF2-40B4-BE49-F238E27FC236}">
                <a16:creationId xmlns:a16="http://schemas.microsoft.com/office/drawing/2014/main" id="{FE53322F-4FB7-42E7-A16A-C5BB95251F45}"/>
              </a:ext>
            </a:extLst>
          </p:cNvPr>
          <p:cNvSpPr>
            <a:spLocks noGrp="1"/>
          </p:cNvSpPr>
          <p:nvPr>
            <p:ph type="body" sz="quarter" idx="22" hasCustomPrompt="1"/>
          </p:nvPr>
        </p:nvSpPr>
        <p:spPr>
          <a:xfrm>
            <a:off x="10083377" y="995682"/>
            <a:ext cx="1612900" cy="432878"/>
          </a:xfrm>
        </p:spPr>
        <p:txBody>
          <a:bodyPr tIns="0" bIns="0"/>
          <a:lstStyle>
            <a:lvl1pPr algn="ctr">
              <a:defRPr sz="1200"/>
            </a:lvl1pPr>
            <a:lvl2pPr algn="ctr">
              <a:defRPr sz="1100"/>
            </a:lvl2pPr>
            <a:lvl3pPr algn="ctr">
              <a:defRPr/>
            </a:lvl3pPr>
            <a:lvl4pPr algn="ctr">
              <a:defRPr/>
            </a:lvl4pPr>
            <a:lvl5pPr algn="ctr">
              <a:defRPr/>
            </a:lvl5pPr>
          </a:lstStyle>
          <a:p>
            <a:pPr lvl="0"/>
            <a:r>
              <a:rPr lang="en-US" dirty="0"/>
              <a:t>Enter text here</a:t>
            </a:r>
          </a:p>
          <a:p>
            <a:pPr lvl="1"/>
            <a:r>
              <a:rPr lang="en-US" dirty="0"/>
              <a:t>Second level</a:t>
            </a:r>
          </a:p>
        </p:txBody>
      </p:sp>
      <p:sp>
        <p:nvSpPr>
          <p:cNvPr id="47" name="Text Placeholder 38">
            <a:extLst>
              <a:ext uri="{FF2B5EF4-FFF2-40B4-BE49-F238E27FC236}">
                <a16:creationId xmlns:a16="http://schemas.microsoft.com/office/drawing/2014/main" id="{51B52D58-74A3-4406-BCCF-50C886FBF6EC}"/>
              </a:ext>
            </a:extLst>
          </p:cNvPr>
          <p:cNvSpPr>
            <a:spLocks noGrp="1"/>
          </p:cNvSpPr>
          <p:nvPr>
            <p:ph type="body" sz="quarter" idx="23" hasCustomPrompt="1"/>
          </p:nvPr>
        </p:nvSpPr>
        <p:spPr>
          <a:xfrm>
            <a:off x="6427561" y="1845470"/>
            <a:ext cx="1612900" cy="426130"/>
          </a:xfrm>
        </p:spPr>
        <p:txBody>
          <a:bodyPr bIns="0" anchor="ctr"/>
          <a:lstStyle>
            <a:lvl1pPr algn="ctr">
              <a:defRPr sz="30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XXXX</a:t>
            </a:r>
          </a:p>
        </p:txBody>
      </p:sp>
      <p:sp>
        <p:nvSpPr>
          <p:cNvPr id="48" name="Text Placeholder 40">
            <a:extLst>
              <a:ext uri="{FF2B5EF4-FFF2-40B4-BE49-F238E27FC236}">
                <a16:creationId xmlns:a16="http://schemas.microsoft.com/office/drawing/2014/main" id="{6194CBC4-2D8B-40A2-9B1F-406E32D23C79}"/>
              </a:ext>
            </a:extLst>
          </p:cNvPr>
          <p:cNvSpPr>
            <a:spLocks noGrp="1"/>
          </p:cNvSpPr>
          <p:nvPr>
            <p:ph type="body" sz="quarter" idx="24" hasCustomPrompt="1"/>
          </p:nvPr>
        </p:nvSpPr>
        <p:spPr>
          <a:xfrm>
            <a:off x="6427561" y="2299020"/>
            <a:ext cx="1612900" cy="432878"/>
          </a:xfrm>
        </p:spPr>
        <p:txBody>
          <a:bodyPr tIns="0" bIns="0"/>
          <a:lstStyle>
            <a:lvl1pPr algn="ctr">
              <a:defRPr sz="1200"/>
            </a:lvl1pPr>
            <a:lvl2pPr algn="ctr">
              <a:defRPr sz="1100"/>
            </a:lvl2pPr>
            <a:lvl3pPr algn="ctr">
              <a:defRPr/>
            </a:lvl3pPr>
            <a:lvl4pPr algn="ctr">
              <a:defRPr/>
            </a:lvl4pPr>
            <a:lvl5pPr algn="ctr">
              <a:defRPr/>
            </a:lvl5pPr>
          </a:lstStyle>
          <a:p>
            <a:pPr lvl="0"/>
            <a:r>
              <a:rPr lang="en-US" dirty="0"/>
              <a:t>Enter text here</a:t>
            </a:r>
          </a:p>
          <a:p>
            <a:pPr lvl="1"/>
            <a:r>
              <a:rPr lang="en-US" dirty="0"/>
              <a:t>Second level</a:t>
            </a:r>
          </a:p>
        </p:txBody>
      </p:sp>
      <p:sp>
        <p:nvSpPr>
          <p:cNvPr id="49" name="Text Placeholder 38">
            <a:extLst>
              <a:ext uri="{FF2B5EF4-FFF2-40B4-BE49-F238E27FC236}">
                <a16:creationId xmlns:a16="http://schemas.microsoft.com/office/drawing/2014/main" id="{DA19E2B9-A5CE-490A-A4E1-EBD03A4F3C63}"/>
              </a:ext>
            </a:extLst>
          </p:cNvPr>
          <p:cNvSpPr>
            <a:spLocks noGrp="1"/>
          </p:cNvSpPr>
          <p:nvPr>
            <p:ph type="body" sz="quarter" idx="25" hasCustomPrompt="1"/>
          </p:nvPr>
        </p:nvSpPr>
        <p:spPr>
          <a:xfrm>
            <a:off x="8254676" y="1845470"/>
            <a:ext cx="1612900" cy="426130"/>
          </a:xfrm>
        </p:spPr>
        <p:txBody>
          <a:bodyPr bIns="0" anchor="ctr"/>
          <a:lstStyle>
            <a:lvl1pPr algn="ctr">
              <a:defRPr sz="30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XXXX</a:t>
            </a:r>
          </a:p>
        </p:txBody>
      </p:sp>
      <p:sp>
        <p:nvSpPr>
          <p:cNvPr id="50" name="Text Placeholder 40">
            <a:extLst>
              <a:ext uri="{FF2B5EF4-FFF2-40B4-BE49-F238E27FC236}">
                <a16:creationId xmlns:a16="http://schemas.microsoft.com/office/drawing/2014/main" id="{951679A6-A17C-4946-BCE0-421AB921EC79}"/>
              </a:ext>
            </a:extLst>
          </p:cNvPr>
          <p:cNvSpPr>
            <a:spLocks noGrp="1"/>
          </p:cNvSpPr>
          <p:nvPr>
            <p:ph type="body" sz="quarter" idx="26" hasCustomPrompt="1"/>
          </p:nvPr>
        </p:nvSpPr>
        <p:spPr>
          <a:xfrm>
            <a:off x="8254676" y="2299020"/>
            <a:ext cx="1612900" cy="432878"/>
          </a:xfrm>
        </p:spPr>
        <p:txBody>
          <a:bodyPr tIns="0" bIns="0"/>
          <a:lstStyle>
            <a:lvl1pPr algn="ctr">
              <a:defRPr sz="1200"/>
            </a:lvl1pPr>
            <a:lvl2pPr algn="ctr">
              <a:defRPr sz="1100"/>
            </a:lvl2pPr>
            <a:lvl3pPr algn="ctr">
              <a:defRPr/>
            </a:lvl3pPr>
            <a:lvl4pPr algn="ctr">
              <a:defRPr/>
            </a:lvl4pPr>
            <a:lvl5pPr algn="ctr">
              <a:defRPr/>
            </a:lvl5pPr>
          </a:lstStyle>
          <a:p>
            <a:pPr lvl="0"/>
            <a:r>
              <a:rPr lang="en-US" dirty="0"/>
              <a:t>Enter text here</a:t>
            </a:r>
          </a:p>
          <a:p>
            <a:pPr lvl="1"/>
            <a:r>
              <a:rPr lang="en-US" dirty="0"/>
              <a:t>Second level</a:t>
            </a:r>
          </a:p>
        </p:txBody>
      </p:sp>
      <p:sp>
        <p:nvSpPr>
          <p:cNvPr id="51" name="Text Placeholder 38">
            <a:extLst>
              <a:ext uri="{FF2B5EF4-FFF2-40B4-BE49-F238E27FC236}">
                <a16:creationId xmlns:a16="http://schemas.microsoft.com/office/drawing/2014/main" id="{9FD2782C-EB26-4FCB-B645-69D106D8160C}"/>
              </a:ext>
            </a:extLst>
          </p:cNvPr>
          <p:cNvSpPr>
            <a:spLocks noGrp="1"/>
          </p:cNvSpPr>
          <p:nvPr>
            <p:ph type="body" sz="quarter" idx="27" hasCustomPrompt="1"/>
          </p:nvPr>
        </p:nvSpPr>
        <p:spPr>
          <a:xfrm>
            <a:off x="10083377" y="1845470"/>
            <a:ext cx="1612900" cy="426130"/>
          </a:xfrm>
        </p:spPr>
        <p:txBody>
          <a:bodyPr bIns="0" anchor="ctr"/>
          <a:lstStyle>
            <a:lvl1pPr algn="ctr">
              <a:defRPr sz="30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XXXX</a:t>
            </a:r>
          </a:p>
        </p:txBody>
      </p:sp>
      <p:sp>
        <p:nvSpPr>
          <p:cNvPr id="52" name="Text Placeholder 40">
            <a:extLst>
              <a:ext uri="{FF2B5EF4-FFF2-40B4-BE49-F238E27FC236}">
                <a16:creationId xmlns:a16="http://schemas.microsoft.com/office/drawing/2014/main" id="{461FBE4B-142B-4DB1-BBBA-842AF521DB7E}"/>
              </a:ext>
            </a:extLst>
          </p:cNvPr>
          <p:cNvSpPr>
            <a:spLocks noGrp="1"/>
          </p:cNvSpPr>
          <p:nvPr>
            <p:ph type="body" sz="quarter" idx="28" hasCustomPrompt="1"/>
          </p:nvPr>
        </p:nvSpPr>
        <p:spPr>
          <a:xfrm>
            <a:off x="10083377" y="2299020"/>
            <a:ext cx="1612900" cy="432878"/>
          </a:xfrm>
        </p:spPr>
        <p:txBody>
          <a:bodyPr tIns="0" bIns="0"/>
          <a:lstStyle>
            <a:lvl1pPr algn="ctr">
              <a:defRPr sz="1200"/>
            </a:lvl1pPr>
            <a:lvl2pPr algn="ctr">
              <a:defRPr sz="1100"/>
            </a:lvl2pPr>
            <a:lvl3pPr algn="ctr">
              <a:defRPr/>
            </a:lvl3pPr>
            <a:lvl4pPr algn="ctr">
              <a:defRPr/>
            </a:lvl4pPr>
            <a:lvl5pPr algn="ctr">
              <a:defRPr/>
            </a:lvl5pPr>
          </a:lstStyle>
          <a:p>
            <a:pPr lvl="0"/>
            <a:r>
              <a:rPr lang="en-US" dirty="0"/>
              <a:t>Enter text here</a:t>
            </a:r>
          </a:p>
          <a:p>
            <a:pPr lvl="1"/>
            <a:r>
              <a:rPr lang="en-US" dirty="0"/>
              <a:t>Second level</a:t>
            </a:r>
          </a:p>
        </p:txBody>
      </p:sp>
      <p:sp>
        <p:nvSpPr>
          <p:cNvPr id="53" name="Text Placeholder 38">
            <a:extLst>
              <a:ext uri="{FF2B5EF4-FFF2-40B4-BE49-F238E27FC236}">
                <a16:creationId xmlns:a16="http://schemas.microsoft.com/office/drawing/2014/main" id="{FD740679-81DC-42A0-9E1B-7B9F5A22ACF1}"/>
              </a:ext>
            </a:extLst>
          </p:cNvPr>
          <p:cNvSpPr>
            <a:spLocks noGrp="1"/>
          </p:cNvSpPr>
          <p:nvPr>
            <p:ph type="body" sz="quarter" idx="29" hasCustomPrompt="1"/>
          </p:nvPr>
        </p:nvSpPr>
        <p:spPr>
          <a:xfrm>
            <a:off x="6427561" y="3148015"/>
            <a:ext cx="1612900" cy="426130"/>
          </a:xfrm>
        </p:spPr>
        <p:txBody>
          <a:bodyPr bIns="0" anchor="ctr"/>
          <a:lstStyle>
            <a:lvl1pPr algn="ctr">
              <a:defRPr sz="30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XXXX</a:t>
            </a:r>
          </a:p>
        </p:txBody>
      </p:sp>
      <p:sp>
        <p:nvSpPr>
          <p:cNvPr id="54" name="Text Placeholder 40">
            <a:extLst>
              <a:ext uri="{FF2B5EF4-FFF2-40B4-BE49-F238E27FC236}">
                <a16:creationId xmlns:a16="http://schemas.microsoft.com/office/drawing/2014/main" id="{D7867D0A-455E-4376-B59E-7F0338582CDF}"/>
              </a:ext>
            </a:extLst>
          </p:cNvPr>
          <p:cNvSpPr>
            <a:spLocks noGrp="1"/>
          </p:cNvSpPr>
          <p:nvPr>
            <p:ph type="body" sz="quarter" idx="30" hasCustomPrompt="1"/>
          </p:nvPr>
        </p:nvSpPr>
        <p:spPr>
          <a:xfrm>
            <a:off x="6427561" y="3601565"/>
            <a:ext cx="1612900" cy="432878"/>
          </a:xfrm>
        </p:spPr>
        <p:txBody>
          <a:bodyPr tIns="0" bIns="0"/>
          <a:lstStyle>
            <a:lvl1pPr algn="ctr">
              <a:defRPr sz="1200"/>
            </a:lvl1pPr>
            <a:lvl2pPr algn="ctr">
              <a:defRPr sz="1100"/>
            </a:lvl2pPr>
            <a:lvl3pPr algn="ctr">
              <a:defRPr/>
            </a:lvl3pPr>
            <a:lvl4pPr algn="ctr">
              <a:defRPr/>
            </a:lvl4pPr>
            <a:lvl5pPr algn="ctr">
              <a:defRPr/>
            </a:lvl5pPr>
          </a:lstStyle>
          <a:p>
            <a:pPr lvl="0"/>
            <a:r>
              <a:rPr lang="en-US" dirty="0"/>
              <a:t>Enter text here</a:t>
            </a:r>
          </a:p>
          <a:p>
            <a:pPr lvl="1"/>
            <a:r>
              <a:rPr lang="en-US" dirty="0"/>
              <a:t>Second level</a:t>
            </a:r>
          </a:p>
        </p:txBody>
      </p:sp>
      <p:sp>
        <p:nvSpPr>
          <p:cNvPr id="55" name="Text Placeholder 38">
            <a:extLst>
              <a:ext uri="{FF2B5EF4-FFF2-40B4-BE49-F238E27FC236}">
                <a16:creationId xmlns:a16="http://schemas.microsoft.com/office/drawing/2014/main" id="{FD57CCD2-FB92-4F24-BA2F-C78F9E516E82}"/>
              </a:ext>
            </a:extLst>
          </p:cNvPr>
          <p:cNvSpPr>
            <a:spLocks noGrp="1"/>
          </p:cNvSpPr>
          <p:nvPr>
            <p:ph type="body" sz="quarter" idx="31" hasCustomPrompt="1"/>
          </p:nvPr>
        </p:nvSpPr>
        <p:spPr>
          <a:xfrm>
            <a:off x="8254676" y="3148015"/>
            <a:ext cx="1612900" cy="426130"/>
          </a:xfrm>
        </p:spPr>
        <p:txBody>
          <a:bodyPr bIns="0" anchor="ctr"/>
          <a:lstStyle>
            <a:lvl1pPr algn="ctr">
              <a:defRPr sz="30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XXXX</a:t>
            </a:r>
          </a:p>
        </p:txBody>
      </p:sp>
      <p:sp>
        <p:nvSpPr>
          <p:cNvPr id="56" name="Text Placeholder 40">
            <a:extLst>
              <a:ext uri="{FF2B5EF4-FFF2-40B4-BE49-F238E27FC236}">
                <a16:creationId xmlns:a16="http://schemas.microsoft.com/office/drawing/2014/main" id="{9F618858-56C9-4B2B-8AD1-3054EF7AA657}"/>
              </a:ext>
            </a:extLst>
          </p:cNvPr>
          <p:cNvSpPr>
            <a:spLocks noGrp="1"/>
          </p:cNvSpPr>
          <p:nvPr>
            <p:ph type="body" sz="quarter" idx="32" hasCustomPrompt="1"/>
          </p:nvPr>
        </p:nvSpPr>
        <p:spPr>
          <a:xfrm>
            <a:off x="8254676" y="3601565"/>
            <a:ext cx="1612900" cy="432878"/>
          </a:xfrm>
        </p:spPr>
        <p:txBody>
          <a:bodyPr tIns="0" bIns="0"/>
          <a:lstStyle>
            <a:lvl1pPr algn="ctr">
              <a:defRPr sz="1200"/>
            </a:lvl1pPr>
            <a:lvl2pPr algn="ctr">
              <a:defRPr sz="1100"/>
            </a:lvl2pPr>
            <a:lvl3pPr algn="ctr">
              <a:defRPr/>
            </a:lvl3pPr>
            <a:lvl4pPr algn="ctr">
              <a:defRPr/>
            </a:lvl4pPr>
            <a:lvl5pPr algn="ctr">
              <a:defRPr/>
            </a:lvl5pPr>
          </a:lstStyle>
          <a:p>
            <a:pPr lvl="0"/>
            <a:r>
              <a:rPr lang="en-US" dirty="0"/>
              <a:t>Enter text here</a:t>
            </a:r>
          </a:p>
          <a:p>
            <a:pPr lvl="1"/>
            <a:r>
              <a:rPr lang="en-US" dirty="0"/>
              <a:t>Second level</a:t>
            </a:r>
          </a:p>
        </p:txBody>
      </p:sp>
      <p:sp>
        <p:nvSpPr>
          <p:cNvPr id="57" name="Text Placeholder 38">
            <a:extLst>
              <a:ext uri="{FF2B5EF4-FFF2-40B4-BE49-F238E27FC236}">
                <a16:creationId xmlns:a16="http://schemas.microsoft.com/office/drawing/2014/main" id="{835447D9-2446-4033-8F20-D12E585D6D6C}"/>
              </a:ext>
            </a:extLst>
          </p:cNvPr>
          <p:cNvSpPr>
            <a:spLocks noGrp="1"/>
          </p:cNvSpPr>
          <p:nvPr>
            <p:ph type="body" sz="quarter" idx="33" hasCustomPrompt="1"/>
          </p:nvPr>
        </p:nvSpPr>
        <p:spPr>
          <a:xfrm>
            <a:off x="10083377" y="3148015"/>
            <a:ext cx="1612900" cy="426130"/>
          </a:xfrm>
        </p:spPr>
        <p:txBody>
          <a:bodyPr bIns="0" anchor="ctr"/>
          <a:lstStyle>
            <a:lvl1pPr algn="ctr">
              <a:defRPr sz="30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XXXX</a:t>
            </a:r>
          </a:p>
        </p:txBody>
      </p:sp>
      <p:sp>
        <p:nvSpPr>
          <p:cNvPr id="58" name="Text Placeholder 40">
            <a:extLst>
              <a:ext uri="{FF2B5EF4-FFF2-40B4-BE49-F238E27FC236}">
                <a16:creationId xmlns:a16="http://schemas.microsoft.com/office/drawing/2014/main" id="{7A052666-6866-4491-99B0-055118BE6F9B}"/>
              </a:ext>
            </a:extLst>
          </p:cNvPr>
          <p:cNvSpPr>
            <a:spLocks noGrp="1"/>
          </p:cNvSpPr>
          <p:nvPr>
            <p:ph type="body" sz="quarter" idx="34" hasCustomPrompt="1"/>
          </p:nvPr>
        </p:nvSpPr>
        <p:spPr>
          <a:xfrm>
            <a:off x="10083377" y="3601565"/>
            <a:ext cx="1612900" cy="432878"/>
          </a:xfrm>
        </p:spPr>
        <p:txBody>
          <a:bodyPr tIns="0" bIns="0"/>
          <a:lstStyle>
            <a:lvl1pPr algn="ctr">
              <a:defRPr sz="1200"/>
            </a:lvl1pPr>
            <a:lvl2pPr algn="ctr">
              <a:defRPr sz="1100"/>
            </a:lvl2pPr>
            <a:lvl3pPr algn="ctr">
              <a:defRPr/>
            </a:lvl3pPr>
            <a:lvl4pPr algn="ctr">
              <a:defRPr/>
            </a:lvl4pPr>
            <a:lvl5pPr algn="ctr">
              <a:defRPr/>
            </a:lvl5pPr>
          </a:lstStyle>
          <a:p>
            <a:pPr lvl="0"/>
            <a:r>
              <a:rPr lang="en-US" dirty="0"/>
              <a:t>Enter text here</a:t>
            </a:r>
          </a:p>
          <a:p>
            <a:pPr lvl="1"/>
            <a:r>
              <a:rPr lang="en-US" dirty="0"/>
              <a:t>Second level</a:t>
            </a:r>
          </a:p>
        </p:txBody>
      </p:sp>
      <p:sp>
        <p:nvSpPr>
          <p:cNvPr id="60" name="Picture Placeholder 59">
            <a:extLst>
              <a:ext uri="{FF2B5EF4-FFF2-40B4-BE49-F238E27FC236}">
                <a16:creationId xmlns:a16="http://schemas.microsoft.com/office/drawing/2014/main" id="{4A5CC838-A63A-4B70-B95E-61608B04FB2F}"/>
              </a:ext>
            </a:extLst>
          </p:cNvPr>
          <p:cNvSpPr>
            <a:spLocks noGrp="1"/>
          </p:cNvSpPr>
          <p:nvPr>
            <p:ph type="pic" sz="quarter" idx="35" hasCustomPrompt="1"/>
          </p:nvPr>
        </p:nvSpPr>
        <p:spPr>
          <a:xfrm>
            <a:off x="3177" y="0"/>
            <a:ext cx="6096000" cy="6858000"/>
          </a:xfrm>
        </p:spPr>
        <p:txBody>
          <a:bodyPr anchor="ctr"/>
          <a:lstStyle>
            <a:lvl1pPr algn="ctr">
              <a:defRPr>
                <a:solidFill>
                  <a:schemeClr val="bg1"/>
                </a:solidFill>
              </a:defRPr>
            </a:lvl1pPr>
          </a:lstStyle>
          <a:p>
            <a:r>
              <a:rPr lang="en-GB" dirty="0"/>
              <a:t>Click icon to insert image,</a:t>
            </a:r>
            <a:br>
              <a:rPr lang="en-GB" dirty="0"/>
            </a:br>
            <a:r>
              <a:rPr lang="en-GB" dirty="0"/>
              <a:t>then right click and ‘send to back’.</a:t>
            </a:r>
          </a:p>
          <a:p>
            <a:endParaRPr lang="en-GB" dirty="0"/>
          </a:p>
          <a:p>
            <a:endParaRPr lang="en-GB" dirty="0"/>
          </a:p>
          <a:p>
            <a:endParaRPr lang="en-GB" dirty="0"/>
          </a:p>
          <a:p>
            <a:endParaRPr lang="en-GB" dirty="0"/>
          </a:p>
        </p:txBody>
      </p:sp>
      <p:sp>
        <p:nvSpPr>
          <p:cNvPr id="34" name="Title 1">
            <a:extLst>
              <a:ext uri="{FF2B5EF4-FFF2-40B4-BE49-F238E27FC236}">
                <a16:creationId xmlns:a16="http://schemas.microsoft.com/office/drawing/2014/main" id="{04D8FE9B-1D0D-4247-B12A-C14E44B49570}"/>
              </a:ext>
            </a:extLst>
          </p:cNvPr>
          <p:cNvSpPr>
            <a:spLocks noGrp="1"/>
          </p:cNvSpPr>
          <p:nvPr>
            <p:ph type="title" hasCustomPrompt="1"/>
          </p:nvPr>
        </p:nvSpPr>
        <p:spPr>
          <a:xfrm>
            <a:off x="0" y="317654"/>
            <a:ext cx="2314043" cy="721457"/>
          </a:xfrm>
          <a:solidFill>
            <a:schemeClr val="accent2"/>
          </a:solidFill>
        </p:spPr>
        <p:txBody>
          <a:bodyPr wrap="none" lIns="320400" tIns="169200" rIns="252000" bIns="57600"/>
          <a:lstStyle>
            <a:lvl1pPr>
              <a:defRPr>
                <a:solidFill>
                  <a:schemeClr val="tx1"/>
                </a:solidFill>
                <a:latin typeface="+mn-lt"/>
              </a:defRPr>
            </a:lvl1pPr>
          </a:lstStyle>
          <a:p>
            <a:r>
              <a:rPr lang="en-US" dirty="0"/>
              <a:t>Enter</a:t>
            </a:r>
            <a:endParaRPr lang="en-GB" dirty="0"/>
          </a:p>
        </p:txBody>
      </p:sp>
      <p:sp>
        <p:nvSpPr>
          <p:cNvPr id="35" name="Text Placeholder 11">
            <a:extLst>
              <a:ext uri="{FF2B5EF4-FFF2-40B4-BE49-F238E27FC236}">
                <a16:creationId xmlns:a16="http://schemas.microsoft.com/office/drawing/2014/main" id="{213175D9-6A64-4E6B-8AA4-01A314583606}"/>
              </a:ext>
            </a:extLst>
          </p:cNvPr>
          <p:cNvSpPr>
            <a:spLocks noGrp="1"/>
          </p:cNvSpPr>
          <p:nvPr>
            <p:ph type="body" sz="quarter" idx="15" hasCustomPrompt="1"/>
          </p:nvPr>
        </p:nvSpPr>
        <p:spPr>
          <a:xfrm>
            <a:off x="362744" y="1039111"/>
            <a:ext cx="3969944" cy="715336"/>
          </a:xfrm>
          <a:solidFill>
            <a:schemeClr val="accent4"/>
          </a:solidFill>
        </p:spPr>
        <p:txBody>
          <a:bodyPr wrap="none" lIns="320400" tIns="172800" rIns="252000" bIns="36000" anchor="ctr">
            <a:spAutoFit/>
          </a:bodyPr>
          <a:lstStyle>
            <a:lvl1pPr>
              <a:lnSpc>
                <a:spcPct val="80000"/>
              </a:lnSpc>
              <a:defRPr sz="4000" cap="all" baseline="0">
                <a:solidFill>
                  <a:schemeClr val="bg1"/>
                </a:solidFill>
                <a:latin typeface="+mj-lt"/>
              </a:defRPr>
            </a:lvl1pPr>
          </a:lstStyle>
          <a:p>
            <a:pPr lvl="0"/>
            <a:r>
              <a:rPr lang="en-US" dirty="0"/>
              <a:t>Title here</a:t>
            </a:r>
          </a:p>
        </p:txBody>
      </p:sp>
      <p:sp>
        <p:nvSpPr>
          <p:cNvPr id="37" name="Text Placeholder 36">
            <a:extLst>
              <a:ext uri="{FF2B5EF4-FFF2-40B4-BE49-F238E27FC236}">
                <a16:creationId xmlns:a16="http://schemas.microsoft.com/office/drawing/2014/main" id="{667039C9-7DBB-4D35-A3D0-7F243010F2C8}"/>
              </a:ext>
            </a:extLst>
          </p:cNvPr>
          <p:cNvSpPr>
            <a:spLocks noGrp="1"/>
          </p:cNvSpPr>
          <p:nvPr>
            <p:ph type="body" sz="quarter" idx="16" hasCustomPrompt="1"/>
          </p:nvPr>
        </p:nvSpPr>
        <p:spPr>
          <a:xfrm>
            <a:off x="607220" y="1838359"/>
            <a:ext cx="5063159" cy="373634"/>
          </a:xfrm>
        </p:spPr>
        <p:txBody>
          <a:bodyPr/>
          <a:lstStyle>
            <a:lvl1pPr>
              <a:defRPr sz="2200" cap="all" baseline="0">
                <a:solidFill>
                  <a:schemeClr val="bg1"/>
                </a:solidFill>
              </a:defRPr>
            </a:lvl1pPr>
            <a:lvl2pPr>
              <a:defRPr cap="all" baseline="0"/>
            </a:lvl2pPr>
            <a:lvl3pPr marL="88900" indent="0">
              <a:buNone/>
              <a:defRPr cap="all" baseline="0"/>
            </a:lvl3pPr>
            <a:lvl4pPr>
              <a:defRPr cap="all" baseline="0"/>
            </a:lvl4pPr>
            <a:lvl5pPr>
              <a:defRPr cap="all" baseline="0"/>
            </a:lvl5pPr>
          </a:lstStyle>
          <a:p>
            <a:pPr lvl="0"/>
            <a:r>
              <a:rPr lang="en-US" dirty="0"/>
              <a:t>Enter subtitle here</a:t>
            </a:r>
          </a:p>
        </p:txBody>
      </p:sp>
      <p:sp>
        <p:nvSpPr>
          <p:cNvPr id="63" name="Text Placeholder 2">
            <a:extLst>
              <a:ext uri="{FF2B5EF4-FFF2-40B4-BE49-F238E27FC236}">
                <a16:creationId xmlns:a16="http://schemas.microsoft.com/office/drawing/2014/main" id="{98CCB925-B97C-4243-8EB7-E170132489C4}"/>
              </a:ext>
            </a:extLst>
          </p:cNvPr>
          <p:cNvSpPr>
            <a:spLocks noGrp="1"/>
          </p:cNvSpPr>
          <p:nvPr>
            <p:ph type="body" sz="quarter" idx="37" hasCustomPrompt="1"/>
          </p:nvPr>
        </p:nvSpPr>
        <p:spPr>
          <a:xfrm>
            <a:off x="360363" y="6138863"/>
            <a:ext cx="358775" cy="360362"/>
          </a:xfrm>
          <a:blipFill>
            <a:blip r:embed="rId2"/>
            <a:stretch>
              <a:fillRect/>
            </a:stretch>
          </a:blipFill>
        </p:spPr>
        <p:txBody>
          <a:bodyPr/>
          <a:lstStyle/>
          <a:p>
            <a:pPr lvl="0"/>
            <a:r>
              <a:rPr lang="en-GB" dirty="0"/>
              <a:t> </a:t>
            </a:r>
          </a:p>
        </p:txBody>
      </p:sp>
      <p:sp>
        <p:nvSpPr>
          <p:cNvPr id="4" name="Footer Placeholder 3">
            <a:extLst>
              <a:ext uri="{FF2B5EF4-FFF2-40B4-BE49-F238E27FC236}">
                <a16:creationId xmlns:a16="http://schemas.microsoft.com/office/drawing/2014/main" id="{9502BA51-7385-463A-8192-FD3A1DAD391C}"/>
              </a:ext>
            </a:extLst>
          </p:cNvPr>
          <p:cNvSpPr>
            <a:spLocks noGrp="1"/>
          </p:cNvSpPr>
          <p:nvPr>
            <p:ph type="ftr" sz="quarter" idx="11"/>
          </p:nvPr>
        </p:nvSpPr>
        <p:spPr>
          <a:xfrm>
            <a:off x="782004" y="6141364"/>
            <a:ext cx="5201916" cy="357067"/>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24897182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51E6AAA-FCE0-441F-8DB1-725382337B61}"/>
              </a:ext>
            </a:extLst>
          </p:cNvPr>
          <p:cNvSpPr>
            <a:spLocks noGrp="1"/>
          </p:cNvSpPr>
          <p:nvPr>
            <p:ph type="ftr" sz="quarter" idx="11"/>
          </p:nvPr>
        </p:nvSpPr>
        <p:spPr>
          <a:xfrm>
            <a:off x="360363" y="6141364"/>
            <a:ext cx="10752137"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8EBF6D7D-7625-4F49-B793-B89713E02B3C}"/>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pic>
        <p:nvPicPr>
          <p:cNvPr id="7" name="Picture 6">
            <a:extLst>
              <a:ext uri="{FF2B5EF4-FFF2-40B4-BE49-F238E27FC236}">
                <a16:creationId xmlns:a16="http://schemas.microsoft.com/office/drawing/2014/main" id="{2F2BD726-E9DA-40D4-B93E-24D3E0591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97964" y="1661553"/>
            <a:ext cx="2196072" cy="2196072"/>
          </a:xfrm>
          <a:prstGeom prst="rect">
            <a:avLst/>
          </a:prstGeom>
        </p:spPr>
      </p:pic>
      <p:grpSp>
        <p:nvGrpSpPr>
          <p:cNvPr id="9" name="Group 8">
            <a:extLst>
              <a:ext uri="{FF2B5EF4-FFF2-40B4-BE49-F238E27FC236}">
                <a16:creationId xmlns:a16="http://schemas.microsoft.com/office/drawing/2014/main" id="{53447FA4-A2AA-41CC-9485-DEAB7D901213}"/>
              </a:ext>
            </a:extLst>
          </p:cNvPr>
          <p:cNvGrpSpPr/>
          <p:nvPr userDrawn="1"/>
        </p:nvGrpSpPr>
        <p:grpSpPr>
          <a:xfrm>
            <a:off x="-3553482" y="0"/>
            <a:ext cx="3507558" cy="4930218"/>
            <a:chOff x="3977323" y="1216058"/>
            <a:chExt cx="3507558" cy="4930218"/>
          </a:xfrm>
          <a:solidFill>
            <a:schemeClr val="tx1"/>
          </a:solidFill>
        </p:grpSpPr>
        <p:grpSp>
          <p:nvGrpSpPr>
            <p:cNvPr id="10" name="Group 9">
              <a:extLst>
                <a:ext uri="{FF2B5EF4-FFF2-40B4-BE49-F238E27FC236}">
                  <a16:creationId xmlns:a16="http://schemas.microsoft.com/office/drawing/2014/main" id="{C46599E9-1610-4E6C-8F4F-264876EB5965}"/>
                </a:ext>
              </a:extLst>
            </p:cNvPr>
            <p:cNvGrpSpPr/>
            <p:nvPr/>
          </p:nvGrpSpPr>
          <p:grpSpPr>
            <a:xfrm>
              <a:off x="3977323" y="1216058"/>
              <a:ext cx="3507558" cy="4930218"/>
              <a:chOff x="838199" y="1150070"/>
              <a:chExt cx="3507558" cy="4930218"/>
            </a:xfrm>
            <a:grpFill/>
          </p:grpSpPr>
          <p:sp>
            <p:nvSpPr>
              <p:cNvPr id="13" name="Rectangle 12">
                <a:extLst>
                  <a:ext uri="{FF2B5EF4-FFF2-40B4-BE49-F238E27FC236}">
                    <a16:creationId xmlns:a16="http://schemas.microsoft.com/office/drawing/2014/main" id="{236C9734-17E7-4B32-B025-D50B986D295E}"/>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69046EAB-8294-462F-ACE2-03045C8C2AE2}"/>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5" name="Rectangle 14">
                <a:extLst>
                  <a:ext uri="{FF2B5EF4-FFF2-40B4-BE49-F238E27FC236}">
                    <a16:creationId xmlns:a16="http://schemas.microsoft.com/office/drawing/2014/main" id="{E1E28B65-FC19-497A-B773-2C5DA41F9832}"/>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6" name="TextBox 15">
                <a:extLst>
                  <a:ext uri="{FF2B5EF4-FFF2-40B4-BE49-F238E27FC236}">
                    <a16:creationId xmlns:a16="http://schemas.microsoft.com/office/drawing/2014/main" id="{688D4283-2A39-41E8-8297-8255C2D97B85}"/>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17" name="TextBox 16">
                <a:extLst>
                  <a:ext uri="{FF2B5EF4-FFF2-40B4-BE49-F238E27FC236}">
                    <a16:creationId xmlns:a16="http://schemas.microsoft.com/office/drawing/2014/main" id="{185C68EF-44E7-439A-B988-AEF1D5B81891}"/>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18" name="TextBox 17">
                <a:extLst>
                  <a:ext uri="{FF2B5EF4-FFF2-40B4-BE49-F238E27FC236}">
                    <a16:creationId xmlns:a16="http://schemas.microsoft.com/office/drawing/2014/main" id="{AF87541C-21F4-4BDA-B626-9FA062BCEFCA}"/>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19" name="TextBox 18">
                <a:extLst>
                  <a:ext uri="{FF2B5EF4-FFF2-40B4-BE49-F238E27FC236}">
                    <a16:creationId xmlns:a16="http://schemas.microsoft.com/office/drawing/2014/main" id="{54A679D9-42C2-48F7-A112-14F051FFB1CF}"/>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0" name="TextBox 19">
                <a:extLst>
                  <a:ext uri="{FF2B5EF4-FFF2-40B4-BE49-F238E27FC236}">
                    <a16:creationId xmlns:a16="http://schemas.microsoft.com/office/drawing/2014/main" id="{C4318411-70C2-4EE4-B9B4-8AEA6A45D2A1}"/>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1" name="TextBox 20">
                <a:extLst>
                  <a:ext uri="{FF2B5EF4-FFF2-40B4-BE49-F238E27FC236}">
                    <a16:creationId xmlns:a16="http://schemas.microsoft.com/office/drawing/2014/main" id="{157F38F6-F4AD-49D1-9868-B37110FA4828}"/>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1" name="Rectangle 10">
              <a:extLst>
                <a:ext uri="{FF2B5EF4-FFF2-40B4-BE49-F238E27FC236}">
                  <a16:creationId xmlns:a16="http://schemas.microsoft.com/office/drawing/2014/main" id="{9CEAE2BF-A4E2-4717-9001-B33BC25222B7}"/>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12" name="Rectangle 11">
              <a:extLst>
                <a:ext uri="{FF2B5EF4-FFF2-40B4-BE49-F238E27FC236}">
                  <a16:creationId xmlns:a16="http://schemas.microsoft.com/office/drawing/2014/main" id="{91FF4F90-AE91-4EE9-B09B-E9700FE92B7E}"/>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sp>
        <p:nvSpPr>
          <p:cNvPr id="22" name="TextBox 21">
            <a:extLst>
              <a:ext uri="{FF2B5EF4-FFF2-40B4-BE49-F238E27FC236}">
                <a16:creationId xmlns:a16="http://schemas.microsoft.com/office/drawing/2014/main" id="{8E6C1926-7792-4AA2-9621-13F2AB1D66B4}"/>
              </a:ext>
            </a:extLst>
          </p:cNvPr>
          <p:cNvSpPr txBox="1"/>
          <p:nvPr userDrawn="1"/>
        </p:nvSpPr>
        <p:spPr>
          <a:xfrm>
            <a:off x="1" y="4095751"/>
            <a:ext cx="12192000" cy="969168"/>
          </a:xfrm>
          <a:prstGeom prst="rect">
            <a:avLst/>
          </a:prstGeom>
          <a:noFill/>
        </p:spPr>
        <p:txBody>
          <a:bodyPr wrap="square" rtlCol="0" anchor="ctr">
            <a:noAutofit/>
          </a:bodyPr>
          <a:lstStyle/>
          <a:p>
            <a:pPr algn="ctr"/>
            <a:r>
              <a:rPr lang="en-GB" sz="6000" dirty="0">
                <a:solidFill>
                  <a:schemeClr val="tx1"/>
                </a:solidFill>
                <a:latin typeface="+mj-lt"/>
              </a:rPr>
              <a:t>#</a:t>
            </a:r>
            <a:r>
              <a:rPr lang="en-GB" sz="6000" dirty="0" err="1">
                <a:solidFill>
                  <a:schemeClr val="tx1"/>
                </a:solidFill>
                <a:latin typeface="+mj-lt"/>
              </a:rPr>
              <a:t>forthechallengers</a:t>
            </a:r>
            <a:endParaRPr lang="en-GB" sz="6000" dirty="0">
              <a:solidFill>
                <a:schemeClr val="tx1"/>
              </a:solidFill>
              <a:latin typeface="+mj-lt"/>
            </a:endParaRPr>
          </a:p>
        </p:txBody>
      </p:sp>
    </p:spTree>
    <p:extLst>
      <p:ext uri="{BB962C8B-B14F-4D97-AF65-F5344CB8AC3E}">
        <p14:creationId xmlns:p14="http://schemas.microsoft.com/office/powerpoint/2010/main" val="11911494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Agenda">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C9A5D6D-66DA-4C72-BAF9-042415CA8C1B}"/>
              </a:ext>
            </a:extLst>
          </p:cNvPr>
          <p:cNvSpPr>
            <a:spLocks noGrp="1"/>
          </p:cNvSpPr>
          <p:nvPr>
            <p:ph type="title" hasCustomPrompt="1"/>
          </p:nvPr>
        </p:nvSpPr>
        <p:spPr>
          <a:xfrm>
            <a:off x="-1" y="667074"/>
            <a:ext cx="5189221" cy="794204"/>
          </a:xfrm>
        </p:spPr>
        <p:txBody>
          <a:bodyPr lIns="313200" bIns="0" anchor="t"/>
          <a:lstStyle>
            <a:lvl1pPr>
              <a:lnSpc>
                <a:spcPct val="80000"/>
              </a:lnSpc>
              <a:defRPr sz="5000">
                <a:solidFill>
                  <a:schemeClr val="tx1"/>
                </a:solidFill>
              </a:defRPr>
            </a:lvl1pPr>
          </a:lstStyle>
          <a:p>
            <a:r>
              <a:rPr lang="en-US" dirty="0"/>
              <a:t>Enter Title</a:t>
            </a:r>
            <a:endParaRPr lang="en-GB" dirty="0"/>
          </a:p>
        </p:txBody>
      </p:sp>
      <p:sp>
        <p:nvSpPr>
          <p:cNvPr id="9" name="Text Placeholder 8">
            <a:extLst>
              <a:ext uri="{FF2B5EF4-FFF2-40B4-BE49-F238E27FC236}">
                <a16:creationId xmlns:a16="http://schemas.microsoft.com/office/drawing/2014/main" id="{D8B608F6-410B-4243-9BE3-E1EE425BAB23}"/>
              </a:ext>
            </a:extLst>
          </p:cNvPr>
          <p:cNvSpPr>
            <a:spLocks noGrp="1"/>
          </p:cNvSpPr>
          <p:nvPr>
            <p:ph type="body" sz="quarter" idx="13" hasCustomPrompt="1"/>
          </p:nvPr>
        </p:nvSpPr>
        <p:spPr>
          <a:xfrm>
            <a:off x="5324416" y="0"/>
            <a:ext cx="2289600" cy="2286000"/>
          </a:xfrm>
          <a:solidFill>
            <a:schemeClr val="accent2"/>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16" name="Text Placeholder 15">
            <a:extLst>
              <a:ext uri="{FF2B5EF4-FFF2-40B4-BE49-F238E27FC236}">
                <a16:creationId xmlns:a16="http://schemas.microsoft.com/office/drawing/2014/main" id="{0F1C6F8B-C810-493F-BEDA-47DCDFDC57D7}"/>
              </a:ext>
            </a:extLst>
          </p:cNvPr>
          <p:cNvSpPr>
            <a:spLocks noGrp="1"/>
          </p:cNvSpPr>
          <p:nvPr>
            <p:ph type="body" sz="quarter" idx="14" hasCustomPrompt="1"/>
          </p:nvPr>
        </p:nvSpPr>
        <p:spPr>
          <a:xfrm>
            <a:off x="5540375" y="1167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1 here</a:t>
            </a:r>
          </a:p>
        </p:txBody>
      </p:sp>
      <p:sp>
        <p:nvSpPr>
          <p:cNvPr id="17" name="Text Placeholder 8">
            <a:extLst>
              <a:ext uri="{FF2B5EF4-FFF2-40B4-BE49-F238E27FC236}">
                <a16:creationId xmlns:a16="http://schemas.microsoft.com/office/drawing/2014/main" id="{14D2F2B8-C325-4837-B568-55A461988494}"/>
              </a:ext>
            </a:extLst>
          </p:cNvPr>
          <p:cNvSpPr>
            <a:spLocks noGrp="1"/>
          </p:cNvSpPr>
          <p:nvPr>
            <p:ph type="body" sz="quarter" idx="15" hasCustomPrompt="1"/>
          </p:nvPr>
        </p:nvSpPr>
        <p:spPr>
          <a:xfrm>
            <a:off x="7613408" y="0"/>
            <a:ext cx="2289600" cy="2286000"/>
          </a:xfrm>
          <a:solidFill>
            <a:schemeClr val="tx1"/>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18" name="Text Placeholder 15">
            <a:extLst>
              <a:ext uri="{FF2B5EF4-FFF2-40B4-BE49-F238E27FC236}">
                <a16:creationId xmlns:a16="http://schemas.microsoft.com/office/drawing/2014/main" id="{6BDA0B34-95BF-41C3-9D51-FA6F44022C0A}"/>
              </a:ext>
            </a:extLst>
          </p:cNvPr>
          <p:cNvSpPr>
            <a:spLocks noGrp="1"/>
          </p:cNvSpPr>
          <p:nvPr>
            <p:ph type="body" sz="quarter" idx="16" hasCustomPrompt="1"/>
          </p:nvPr>
        </p:nvSpPr>
        <p:spPr>
          <a:xfrm>
            <a:off x="7829367" y="1167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2 here</a:t>
            </a:r>
          </a:p>
        </p:txBody>
      </p:sp>
      <p:sp>
        <p:nvSpPr>
          <p:cNvPr id="19" name="Text Placeholder 8">
            <a:extLst>
              <a:ext uri="{FF2B5EF4-FFF2-40B4-BE49-F238E27FC236}">
                <a16:creationId xmlns:a16="http://schemas.microsoft.com/office/drawing/2014/main" id="{6C3811B8-7374-4C13-91BC-A15554F1D48F}"/>
              </a:ext>
            </a:extLst>
          </p:cNvPr>
          <p:cNvSpPr>
            <a:spLocks noGrp="1"/>
          </p:cNvSpPr>
          <p:nvPr>
            <p:ph type="body" sz="quarter" idx="17" hasCustomPrompt="1"/>
          </p:nvPr>
        </p:nvSpPr>
        <p:spPr>
          <a:xfrm>
            <a:off x="3033043" y="2288381"/>
            <a:ext cx="2289600" cy="2286000"/>
          </a:xfrm>
          <a:solidFill>
            <a:schemeClr val="accent4"/>
          </a:solidFill>
        </p:spPr>
        <p:txBody>
          <a:bodyPr lIns="306000" tIns="363600"/>
          <a:lstStyle>
            <a:lvl1pPr>
              <a:defRPr sz="2400">
                <a:solidFill>
                  <a:schemeClr val="tx1"/>
                </a:solidFill>
                <a:latin typeface="+mj-lt"/>
              </a:defRPr>
            </a:lvl1pPr>
            <a:lvl2pPr marL="0" indent="0">
              <a:buNone/>
              <a:defRPr sz="2000">
                <a:solidFill>
                  <a:schemeClr val="tx1"/>
                </a:solidFill>
                <a:latin typeface="+mj-lt"/>
              </a:defRPr>
            </a:lvl2pPr>
          </a:lstStyle>
          <a:p>
            <a:pPr lvl="0"/>
            <a:r>
              <a:rPr lang="en-US" dirty="0"/>
              <a:t>XX</a:t>
            </a:r>
          </a:p>
          <a:p>
            <a:pPr lvl="1"/>
            <a:endParaRPr lang="en-GB" dirty="0"/>
          </a:p>
        </p:txBody>
      </p:sp>
      <p:sp>
        <p:nvSpPr>
          <p:cNvPr id="20" name="Text Placeholder 15">
            <a:extLst>
              <a:ext uri="{FF2B5EF4-FFF2-40B4-BE49-F238E27FC236}">
                <a16:creationId xmlns:a16="http://schemas.microsoft.com/office/drawing/2014/main" id="{5E84FC3B-9E98-46F2-B343-8EEE740CB389}"/>
              </a:ext>
            </a:extLst>
          </p:cNvPr>
          <p:cNvSpPr>
            <a:spLocks noGrp="1"/>
          </p:cNvSpPr>
          <p:nvPr>
            <p:ph type="body" sz="quarter" idx="18" hasCustomPrompt="1"/>
          </p:nvPr>
        </p:nvSpPr>
        <p:spPr>
          <a:xfrm>
            <a:off x="3249002" y="3455989"/>
            <a:ext cx="1912938" cy="884237"/>
          </a:xfrm>
          <a:noFill/>
        </p:spPr>
        <p:txBody>
          <a:bodyPr tIns="0"/>
          <a:lstStyle>
            <a:lvl1pPr>
              <a:lnSpc>
                <a:spcPct val="100000"/>
              </a:lnSpc>
              <a:defRPr cap="all" baseline="0">
                <a:solidFill>
                  <a:schemeClr val="tx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3 here</a:t>
            </a:r>
          </a:p>
        </p:txBody>
      </p:sp>
      <p:sp>
        <p:nvSpPr>
          <p:cNvPr id="21" name="Text Placeholder 8">
            <a:extLst>
              <a:ext uri="{FF2B5EF4-FFF2-40B4-BE49-F238E27FC236}">
                <a16:creationId xmlns:a16="http://schemas.microsoft.com/office/drawing/2014/main" id="{381970A4-97CA-4E09-9E3B-D97C3D46D9AA}"/>
              </a:ext>
            </a:extLst>
          </p:cNvPr>
          <p:cNvSpPr>
            <a:spLocks noGrp="1"/>
          </p:cNvSpPr>
          <p:nvPr>
            <p:ph type="body" sz="quarter" idx="19" hasCustomPrompt="1"/>
          </p:nvPr>
        </p:nvSpPr>
        <p:spPr>
          <a:xfrm>
            <a:off x="7613408" y="2288381"/>
            <a:ext cx="2289600" cy="2286000"/>
          </a:xfrm>
          <a:solidFill>
            <a:schemeClr val="accent2"/>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22" name="Text Placeholder 15">
            <a:extLst>
              <a:ext uri="{FF2B5EF4-FFF2-40B4-BE49-F238E27FC236}">
                <a16:creationId xmlns:a16="http://schemas.microsoft.com/office/drawing/2014/main" id="{D09BD733-2498-4D38-BB69-6CE17A6EF072}"/>
              </a:ext>
            </a:extLst>
          </p:cNvPr>
          <p:cNvSpPr>
            <a:spLocks noGrp="1"/>
          </p:cNvSpPr>
          <p:nvPr>
            <p:ph type="body" sz="quarter" idx="20" hasCustomPrompt="1"/>
          </p:nvPr>
        </p:nvSpPr>
        <p:spPr>
          <a:xfrm>
            <a:off x="7829367" y="3455989"/>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4 here</a:t>
            </a:r>
          </a:p>
        </p:txBody>
      </p:sp>
      <p:sp>
        <p:nvSpPr>
          <p:cNvPr id="23" name="Text Placeholder 8">
            <a:extLst>
              <a:ext uri="{FF2B5EF4-FFF2-40B4-BE49-F238E27FC236}">
                <a16:creationId xmlns:a16="http://schemas.microsoft.com/office/drawing/2014/main" id="{50990E82-19DD-41AE-A24B-1E6E6B99AADA}"/>
              </a:ext>
            </a:extLst>
          </p:cNvPr>
          <p:cNvSpPr>
            <a:spLocks noGrp="1"/>
          </p:cNvSpPr>
          <p:nvPr>
            <p:ph type="body" sz="quarter" idx="21" hasCustomPrompt="1"/>
          </p:nvPr>
        </p:nvSpPr>
        <p:spPr>
          <a:xfrm>
            <a:off x="9903008" y="2288381"/>
            <a:ext cx="2289600" cy="2286000"/>
          </a:xfrm>
          <a:solidFill>
            <a:schemeClr val="accent1"/>
          </a:solidFill>
        </p:spPr>
        <p:txBody>
          <a:bodyPr lIns="306000" tIns="363600"/>
          <a:lstStyle>
            <a:lvl1pPr>
              <a:defRPr sz="2400">
                <a:solidFill>
                  <a:schemeClr val="tx1"/>
                </a:solidFill>
                <a:latin typeface="+mj-lt"/>
              </a:defRPr>
            </a:lvl1pPr>
            <a:lvl2pPr marL="0" indent="0">
              <a:buNone/>
              <a:defRPr sz="2000">
                <a:solidFill>
                  <a:schemeClr val="tx1"/>
                </a:solidFill>
                <a:latin typeface="+mj-lt"/>
              </a:defRPr>
            </a:lvl2pPr>
          </a:lstStyle>
          <a:p>
            <a:pPr lvl="0"/>
            <a:r>
              <a:rPr lang="en-US" dirty="0"/>
              <a:t>XX</a:t>
            </a:r>
          </a:p>
          <a:p>
            <a:pPr lvl="1"/>
            <a:endParaRPr lang="en-GB" dirty="0"/>
          </a:p>
        </p:txBody>
      </p:sp>
      <p:sp>
        <p:nvSpPr>
          <p:cNvPr id="24" name="Text Placeholder 15">
            <a:extLst>
              <a:ext uri="{FF2B5EF4-FFF2-40B4-BE49-F238E27FC236}">
                <a16:creationId xmlns:a16="http://schemas.microsoft.com/office/drawing/2014/main" id="{D99A0CEF-52C5-4E30-BB1B-038956125012}"/>
              </a:ext>
            </a:extLst>
          </p:cNvPr>
          <p:cNvSpPr>
            <a:spLocks noGrp="1"/>
          </p:cNvSpPr>
          <p:nvPr>
            <p:ph type="body" sz="quarter" idx="22" hasCustomPrompt="1"/>
          </p:nvPr>
        </p:nvSpPr>
        <p:spPr>
          <a:xfrm>
            <a:off x="10118967" y="3455989"/>
            <a:ext cx="1912938" cy="884237"/>
          </a:xfrm>
          <a:noFill/>
        </p:spPr>
        <p:txBody>
          <a:bodyPr tIns="0"/>
          <a:lstStyle>
            <a:lvl1pPr>
              <a:lnSpc>
                <a:spcPct val="100000"/>
              </a:lnSpc>
              <a:defRPr cap="all" baseline="0">
                <a:solidFill>
                  <a:schemeClr val="tx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5 here</a:t>
            </a:r>
          </a:p>
        </p:txBody>
      </p:sp>
      <p:sp>
        <p:nvSpPr>
          <p:cNvPr id="25" name="Text Placeholder 8">
            <a:extLst>
              <a:ext uri="{FF2B5EF4-FFF2-40B4-BE49-F238E27FC236}">
                <a16:creationId xmlns:a16="http://schemas.microsoft.com/office/drawing/2014/main" id="{49754DAE-1903-4922-BA74-479ABA10EB03}"/>
              </a:ext>
            </a:extLst>
          </p:cNvPr>
          <p:cNvSpPr>
            <a:spLocks noGrp="1"/>
          </p:cNvSpPr>
          <p:nvPr>
            <p:ph type="body" sz="quarter" idx="23" hasCustomPrompt="1"/>
          </p:nvPr>
        </p:nvSpPr>
        <p:spPr>
          <a:xfrm>
            <a:off x="5324416" y="4572000"/>
            <a:ext cx="2289600" cy="2286000"/>
          </a:xfrm>
          <a:solidFill>
            <a:schemeClr val="tx1"/>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26" name="Text Placeholder 15">
            <a:extLst>
              <a:ext uri="{FF2B5EF4-FFF2-40B4-BE49-F238E27FC236}">
                <a16:creationId xmlns:a16="http://schemas.microsoft.com/office/drawing/2014/main" id="{2D4C8136-1E52-4E1C-A1A7-520025AB85DA}"/>
              </a:ext>
            </a:extLst>
          </p:cNvPr>
          <p:cNvSpPr>
            <a:spLocks noGrp="1"/>
          </p:cNvSpPr>
          <p:nvPr>
            <p:ph type="body" sz="quarter" idx="24" hasCustomPrompt="1"/>
          </p:nvPr>
        </p:nvSpPr>
        <p:spPr>
          <a:xfrm>
            <a:off x="5540375" y="5739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6 here</a:t>
            </a:r>
          </a:p>
        </p:txBody>
      </p:sp>
      <p:sp>
        <p:nvSpPr>
          <p:cNvPr id="27" name="Text Placeholder 8">
            <a:extLst>
              <a:ext uri="{FF2B5EF4-FFF2-40B4-BE49-F238E27FC236}">
                <a16:creationId xmlns:a16="http://schemas.microsoft.com/office/drawing/2014/main" id="{9B906D4E-7A8C-4538-AA17-86BAE1446189}"/>
              </a:ext>
            </a:extLst>
          </p:cNvPr>
          <p:cNvSpPr>
            <a:spLocks noGrp="1"/>
          </p:cNvSpPr>
          <p:nvPr>
            <p:ph type="body" sz="quarter" idx="25" hasCustomPrompt="1"/>
          </p:nvPr>
        </p:nvSpPr>
        <p:spPr>
          <a:xfrm>
            <a:off x="7613408" y="4572000"/>
            <a:ext cx="2289600" cy="2286000"/>
          </a:xfrm>
          <a:solidFill>
            <a:schemeClr val="accent4"/>
          </a:solidFill>
        </p:spPr>
        <p:txBody>
          <a:bodyPr lIns="306000" tIns="363600"/>
          <a:lstStyle>
            <a:lvl1pPr>
              <a:defRPr sz="2400">
                <a:solidFill>
                  <a:schemeClr val="tx1"/>
                </a:solidFill>
                <a:latin typeface="+mj-lt"/>
              </a:defRPr>
            </a:lvl1pPr>
            <a:lvl2pPr marL="0" indent="0">
              <a:buNone/>
              <a:defRPr sz="2000">
                <a:solidFill>
                  <a:schemeClr val="tx1"/>
                </a:solidFill>
                <a:latin typeface="+mj-lt"/>
              </a:defRPr>
            </a:lvl2pPr>
          </a:lstStyle>
          <a:p>
            <a:pPr lvl="0"/>
            <a:r>
              <a:rPr lang="en-US" dirty="0"/>
              <a:t>XX</a:t>
            </a:r>
          </a:p>
          <a:p>
            <a:pPr lvl="1"/>
            <a:endParaRPr lang="en-GB" dirty="0"/>
          </a:p>
        </p:txBody>
      </p:sp>
      <p:sp>
        <p:nvSpPr>
          <p:cNvPr id="28" name="Text Placeholder 15">
            <a:extLst>
              <a:ext uri="{FF2B5EF4-FFF2-40B4-BE49-F238E27FC236}">
                <a16:creationId xmlns:a16="http://schemas.microsoft.com/office/drawing/2014/main" id="{4B165A0A-A54C-4D70-9998-FB97089EAE7A}"/>
              </a:ext>
            </a:extLst>
          </p:cNvPr>
          <p:cNvSpPr>
            <a:spLocks noGrp="1"/>
          </p:cNvSpPr>
          <p:nvPr>
            <p:ph type="body" sz="quarter" idx="26" hasCustomPrompt="1"/>
          </p:nvPr>
        </p:nvSpPr>
        <p:spPr>
          <a:xfrm>
            <a:off x="7829367" y="5739608"/>
            <a:ext cx="1912938" cy="884237"/>
          </a:xfrm>
          <a:noFill/>
        </p:spPr>
        <p:txBody>
          <a:bodyPr tIns="0"/>
          <a:lstStyle>
            <a:lvl1pPr>
              <a:lnSpc>
                <a:spcPct val="100000"/>
              </a:lnSpc>
              <a:defRPr cap="all" baseline="0">
                <a:solidFill>
                  <a:schemeClr val="tx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7 here</a:t>
            </a:r>
          </a:p>
        </p:txBody>
      </p:sp>
      <p:sp>
        <p:nvSpPr>
          <p:cNvPr id="29" name="Text Placeholder 8">
            <a:extLst>
              <a:ext uri="{FF2B5EF4-FFF2-40B4-BE49-F238E27FC236}">
                <a16:creationId xmlns:a16="http://schemas.microsoft.com/office/drawing/2014/main" id="{8B3C3CC8-15A7-4A20-A740-4306F0397EC9}"/>
              </a:ext>
            </a:extLst>
          </p:cNvPr>
          <p:cNvSpPr>
            <a:spLocks noGrp="1"/>
          </p:cNvSpPr>
          <p:nvPr>
            <p:ph type="body" sz="quarter" idx="27" hasCustomPrompt="1"/>
          </p:nvPr>
        </p:nvSpPr>
        <p:spPr>
          <a:xfrm>
            <a:off x="9903008" y="4572000"/>
            <a:ext cx="2289600" cy="2286000"/>
          </a:xfrm>
          <a:solidFill>
            <a:schemeClr val="accent3"/>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30" name="Text Placeholder 15">
            <a:extLst>
              <a:ext uri="{FF2B5EF4-FFF2-40B4-BE49-F238E27FC236}">
                <a16:creationId xmlns:a16="http://schemas.microsoft.com/office/drawing/2014/main" id="{18424362-264A-4EBD-994B-A12886A50FC8}"/>
              </a:ext>
            </a:extLst>
          </p:cNvPr>
          <p:cNvSpPr>
            <a:spLocks noGrp="1"/>
          </p:cNvSpPr>
          <p:nvPr>
            <p:ph type="body" sz="quarter" idx="28" hasCustomPrompt="1"/>
          </p:nvPr>
        </p:nvSpPr>
        <p:spPr>
          <a:xfrm>
            <a:off x="10118967" y="5739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8 here</a:t>
            </a:r>
          </a:p>
        </p:txBody>
      </p:sp>
      <p:pic>
        <p:nvPicPr>
          <p:cNvPr id="31" name="Picture 30">
            <a:extLst>
              <a:ext uri="{FF2B5EF4-FFF2-40B4-BE49-F238E27FC236}">
                <a16:creationId xmlns:a16="http://schemas.microsoft.com/office/drawing/2014/main" id="{DA01CD3F-80BB-4348-9C31-FCE0B74E03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4511" y="372503"/>
            <a:ext cx="1129189" cy="1129189"/>
          </a:xfrm>
          <a:prstGeom prst="rect">
            <a:avLst/>
          </a:prstGeom>
        </p:spPr>
      </p:pic>
      <p:sp>
        <p:nvSpPr>
          <p:cNvPr id="33" name="Picture Placeholder 4">
            <a:extLst>
              <a:ext uri="{FF2B5EF4-FFF2-40B4-BE49-F238E27FC236}">
                <a16:creationId xmlns:a16="http://schemas.microsoft.com/office/drawing/2014/main" id="{3526FBC1-8B78-46DB-9E53-409BAE741840}"/>
              </a:ext>
            </a:extLst>
          </p:cNvPr>
          <p:cNvSpPr>
            <a:spLocks noGrp="1"/>
          </p:cNvSpPr>
          <p:nvPr>
            <p:ph type="pic" sz="quarter" idx="29" hasCustomPrompt="1"/>
          </p:nvPr>
        </p:nvSpPr>
        <p:spPr>
          <a:xfrm>
            <a:off x="0" y="0"/>
            <a:ext cx="12192000" cy="6858000"/>
          </a:xfrm>
        </p:spPr>
        <p:txBody>
          <a:bodyPr anchor="ctr"/>
          <a:lstStyle>
            <a:lvl1pPr algn="l">
              <a:defRPr/>
            </a:lvl1pPr>
          </a:lstStyle>
          <a:p>
            <a:r>
              <a:rPr lang="en-US" dirty="0"/>
              <a:t>Click icon in </a:t>
            </a:r>
            <a:r>
              <a:rPr lang="en-US" dirty="0" err="1"/>
              <a:t>centre</a:t>
            </a:r>
            <a:r>
              <a:rPr lang="en-US" dirty="0"/>
              <a:t> or </a:t>
            </a:r>
            <a:br>
              <a:rPr lang="en-US" dirty="0"/>
            </a:br>
            <a:r>
              <a:rPr lang="en-US" dirty="0"/>
              <a:t>copy &amp; paste from </a:t>
            </a:r>
            <a:br>
              <a:rPr lang="en-US" dirty="0"/>
            </a:br>
            <a:r>
              <a:rPr lang="en-US" dirty="0"/>
              <a:t>image library to insert </a:t>
            </a:r>
            <a:br>
              <a:rPr lang="en-US" dirty="0"/>
            </a:br>
            <a:r>
              <a:rPr lang="en-US" dirty="0"/>
              <a:t>background image. </a:t>
            </a:r>
            <a:br>
              <a:rPr lang="en-US" dirty="0"/>
            </a:br>
            <a:r>
              <a:rPr lang="en-US" dirty="0"/>
              <a:t>Then right click </a:t>
            </a:r>
            <a:br>
              <a:rPr lang="en-US" dirty="0"/>
            </a:br>
            <a:r>
              <a:rPr lang="en-US" dirty="0"/>
              <a:t>and ‘send to back’.</a:t>
            </a:r>
          </a:p>
        </p:txBody>
      </p:sp>
      <p:grpSp>
        <p:nvGrpSpPr>
          <p:cNvPr id="34" name="Group 33">
            <a:extLst>
              <a:ext uri="{FF2B5EF4-FFF2-40B4-BE49-F238E27FC236}">
                <a16:creationId xmlns:a16="http://schemas.microsoft.com/office/drawing/2014/main" id="{3BCB096D-2F21-4E3C-9F40-12FB7564DBE3}"/>
              </a:ext>
            </a:extLst>
          </p:cNvPr>
          <p:cNvGrpSpPr/>
          <p:nvPr userDrawn="1"/>
        </p:nvGrpSpPr>
        <p:grpSpPr>
          <a:xfrm>
            <a:off x="-3553482" y="-1"/>
            <a:ext cx="3507559" cy="4490651"/>
            <a:chOff x="838198" y="1150069"/>
            <a:chExt cx="3507559" cy="4490651"/>
          </a:xfrm>
        </p:grpSpPr>
        <p:sp>
          <p:nvSpPr>
            <p:cNvPr id="35" name="Rectangle 34">
              <a:extLst>
                <a:ext uri="{FF2B5EF4-FFF2-40B4-BE49-F238E27FC236}">
                  <a16:creationId xmlns:a16="http://schemas.microsoft.com/office/drawing/2014/main" id="{26122EAC-F6EC-45D9-87D0-20AB0E3289DA}"/>
                </a:ext>
              </a:extLst>
            </p:cNvPr>
            <p:cNvSpPr/>
            <p:nvPr/>
          </p:nvSpPr>
          <p:spPr>
            <a:xfrm>
              <a:off x="838200" y="1150069"/>
              <a:ext cx="3507557" cy="4490651"/>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6" name="TextBox 35">
              <a:extLst>
                <a:ext uri="{FF2B5EF4-FFF2-40B4-BE49-F238E27FC236}">
                  <a16:creationId xmlns:a16="http://schemas.microsoft.com/office/drawing/2014/main" id="{F3CD8BA3-40EB-4552-AC36-E9465FDD501D}"/>
                </a:ext>
              </a:extLst>
            </p:cNvPr>
            <p:cNvSpPr txBox="1"/>
            <p:nvPr/>
          </p:nvSpPr>
          <p:spPr>
            <a:xfrm>
              <a:off x="838200" y="1245363"/>
              <a:ext cx="3507557" cy="369332"/>
            </a:xfrm>
            <a:prstGeom prst="rect">
              <a:avLst/>
            </a:prstGeom>
            <a:noFill/>
          </p:spPr>
          <p:txBody>
            <a:bodyPr wrap="square" lIns="0" rIns="0" rtlCol="0">
              <a:spAutoFit/>
            </a:bodyPr>
            <a:lstStyle/>
            <a:p>
              <a:pPr algn="ctr"/>
              <a:r>
                <a:rPr lang="en-GB" cap="all" baseline="0" dirty="0">
                  <a:solidFill>
                    <a:srgbClr val="333333"/>
                  </a:solidFill>
                  <a:latin typeface="+mj-lt"/>
                </a:rPr>
                <a:t>How to insert an image</a:t>
              </a:r>
            </a:p>
          </p:txBody>
        </p:sp>
        <p:sp>
          <p:nvSpPr>
            <p:cNvPr id="37" name="Rectangle 36">
              <a:extLst>
                <a:ext uri="{FF2B5EF4-FFF2-40B4-BE49-F238E27FC236}">
                  <a16:creationId xmlns:a16="http://schemas.microsoft.com/office/drawing/2014/main" id="{2311D38B-4AA5-45FD-A9A3-C13366BD75CA}"/>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8" name="TextBox 37">
              <a:extLst>
                <a:ext uri="{FF2B5EF4-FFF2-40B4-BE49-F238E27FC236}">
                  <a16:creationId xmlns:a16="http://schemas.microsoft.com/office/drawing/2014/main" id="{78CAD725-CCEB-4CAE-B5D1-B9B7D853E185}"/>
                </a:ext>
              </a:extLst>
            </p:cNvPr>
            <p:cNvSpPr txBox="1"/>
            <p:nvPr/>
          </p:nvSpPr>
          <p:spPr>
            <a:xfrm>
              <a:off x="838200" y="1791608"/>
              <a:ext cx="3410736" cy="954107"/>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 Alternatively, copy &amp; paste an image from the image library. </a:t>
              </a:r>
            </a:p>
          </p:txBody>
        </p:sp>
        <p:sp>
          <p:nvSpPr>
            <p:cNvPr id="39" name="TextBox 38">
              <a:extLst>
                <a:ext uri="{FF2B5EF4-FFF2-40B4-BE49-F238E27FC236}">
                  <a16:creationId xmlns:a16="http://schemas.microsoft.com/office/drawing/2014/main" id="{B764FD33-4ACA-4D6D-AE20-9F26EE028057}"/>
                </a:ext>
              </a:extLst>
            </p:cNvPr>
            <p:cNvSpPr txBox="1"/>
            <p:nvPr/>
          </p:nvSpPr>
          <p:spPr>
            <a:xfrm>
              <a:off x="838199" y="2717460"/>
              <a:ext cx="3507557" cy="523220"/>
            </a:xfrm>
            <a:prstGeom prst="rect">
              <a:avLst/>
            </a:prstGeom>
            <a:noFill/>
          </p:spPr>
          <p:txBody>
            <a:bodyPr wrap="square" rtlCol="0">
              <a:spAutoFit/>
            </a:bodyPr>
            <a:lstStyle/>
            <a:p>
              <a:r>
                <a:rPr lang="en-GB" sz="1400" b="1" dirty="0">
                  <a:solidFill>
                    <a:srgbClr val="333333"/>
                  </a:solidFill>
                </a:rPr>
                <a:t>2. </a:t>
              </a:r>
              <a:r>
                <a:rPr lang="en-GB" sz="1400" dirty="0">
                  <a:solidFill>
                    <a:srgbClr val="333333"/>
                  </a:solidFill>
                </a:rPr>
                <a:t>Click on the </a:t>
              </a:r>
              <a:r>
                <a:rPr lang="en-GB" sz="1400" b="1" dirty="0">
                  <a:solidFill>
                    <a:srgbClr val="333333"/>
                  </a:solidFill>
                </a:rPr>
                <a:t>Format Picture </a:t>
              </a:r>
              <a:r>
                <a:rPr lang="en-GB" sz="1400" dirty="0">
                  <a:solidFill>
                    <a:srgbClr val="333333"/>
                  </a:solidFill>
                </a:rPr>
                <a:t>tab in the ribbon and use the tools to edit the image.</a:t>
              </a:r>
            </a:p>
          </p:txBody>
        </p:sp>
        <p:sp>
          <p:nvSpPr>
            <p:cNvPr id="40" name="TextBox 39">
              <a:extLst>
                <a:ext uri="{FF2B5EF4-FFF2-40B4-BE49-F238E27FC236}">
                  <a16:creationId xmlns:a16="http://schemas.microsoft.com/office/drawing/2014/main" id="{55340316-E58D-4261-8427-29A33900209F}"/>
                </a:ext>
              </a:extLst>
            </p:cNvPr>
            <p:cNvSpPr txBox="1"/>
            <p:nvPr/>
          </p:nvSpPr>
          <p:spPr>
            <a:xfrm>
              <a:off x="838198" y="3264584"/>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41" name="TextBox 40">
              <a:extLst>
                <a:ext uri="{FF2B5EF4-FFF2-40B4-BE49-F238E27FC236}">
                  <a16:creationId xmlns:a16="http://schemas.microsoft.com/office/drawing/2014/main" id="{B42575C4-516C-48DB-814F-F2E4929DB58F}"/>
                </a:ext>
              </a:extLst>
            </p:cNvPr>
            <p:cNvSpPr txBox="1"/>
            <p:nvPr/>
          </p:nvSpPr>
          <p:spPr>
            <a:xfrm>
              <a:off x="838199" y="444800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42" name="TextBox 41">
              <a:extLst>
                <a:ext uri="{FF2B5EF4-FFF2-40B4-BE49-F238E27FC236}">
                  <a16:creationId xmlns:a16="http://schemas.microsoft.com/office/drawing/2014/main" id="{49B450AA-3CD3-46FB-B074-C6A06B169764}"/>
                </a:ext>
              </a:extLst>
            </p:cNvPr>
            <p:cNvSpPr txBox="1"/>
            <p:nvPr/>
          </p:nvSpPr>
          <p:spPr>
            <a:xfrm>
              <a:off x="838199" y="500183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Tree>
    <p:extLst>
      <p:ext uri="{BB962C8B-B14F-4D97-AF65-F5344CB8AC3E}">
        <p14:creationId xmlns:p14="http://schemas.microsoft.com/office/powerpoint/2010/main" val="34140061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3F606C-F4ED-42B9-AB3B-1DCDAE7BEE33}"/>
              </a:ext>
            </a:extLst>
          </p:cNvPr>
          <p:cNvSpPr>
            <a:spLocks noGrp="1"/>
          </p:cNvSpPr>
          <p:nvPr>
            <p:ph type="subTitle" idx="1"/>
          </p:nvPr>
        </p:nvSpPr>
        <p:spPr>
          <a:xfrm>
            <a:off x="467400" y="3637637"/>
            <a:ext cx="11257200" cy="400110"/>
          </a:xfrm>
        </p:spPr>
        <p:txBody>
          <a:bodyPr>
            <a:spAutoFit/>
          </a:bodyPr>
          <a:lstStyle>
            <a:lvl1pPr marL="0" indent="0" algn="ctr">
              <a:lnSpc>
                <a:spcPct val="100000"/>
              </a:lnSpc>
              <a:buNone/>
              <a:defRPr sz="2600" b="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Title 6">
            <a:extLst>
              <a:ext uri="{FF2B5EF4-FFF2-40B4-BE49-F238E27FC236}">
                <a16:creationId xmlns:a16="http://schemas.microsoft.com/office/drawing/2014/main" id="{1D283790-747A-43E4-95E0-9ED2A7EF3E2E}"/>
              </a:ext>
            </a:extLst>
          </p:cNvPr>
          <p:cNvSpPr>
            <a:spLocks noGrp="1"/>
          </p:cNvSpPr>
          <p:nvPr>
            <p:ph type="title"/>
          </p:nvPr>
        </p:nvSpPr>
        <p:spPr>
          <a:xfrm>
            <a:off x="467400" y="1844675"/>
            <a:ext cx="11257200" cy="774827"/>
          </a:xfrm>
        </p:spPr>
        <p:txBody>
          <a:bodyPr/>
          <a:lstStyle>
            <a:lvl1pPr algn="ctr">
              <a:lnSpc>
                <a:spcPct val="95000"/>
              </a:lnSpc>
              <a:defRPr sz="5300">
                <a:solidFill>
                  <a:schemeClr val="bg1"/>
                </a:solidFill>
              </a:defRPr>
            </a:lvl1pPr>
          </a:lstStyle>
          <a:p>
            <a:r>
              <a:rPr lang="en-US"/>
              <a:t>Click to edit Master title style</a:t>
            </a:r>
            <a:endParaRPr lang="en-GB" dirty="0"/>
          </a:p>
        </p:txBody>
      </p:sp>
      <p:pic>
        <p:nvPicPr>
          <p:cNvPr id="12" name="Picture 11" descr="A picture containing text&#10;&#10;Description automatically generated">
            <a:extLst>
              <a:ext uri="{FF2B5EF4-FFF2-40B4-BE49-F238E27FC236}">
                <a16:creationId xmlns:a16="http://schemas.microsoft.com/office/drawing/2014/main" id="{5945A1AE-87D8-4FFC-8048-9E13B7BC1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480" y="5736716"/>
            <a:ext cx="1522479" cy="722377"/>
          </a:xfrm>
          <a:prstGeom prst="rect">
            <a:avLst/>
          </a:prstGeom>
        </p:spPr>
      </p:pic>
      <p:sp>
        <p:nvSpPr>
          <p:cNvPr id="4" name="Text Placeholder 3">
            <a:extLst>
              <a:ext uri="{FF2B5EF4-FFF2-40B4-BE49-F238E27FC236}">
                <a16:creationId xmlns:a16="http://schemas.microsoft.com/office/drawing/2014/main" id="{FB9446FA-D413-4B32-87D0-E6A6C1F91281}"/>
              </a:ext>
            </a:extLst>
          </p:cNvPr>
          <p:cNvSpPr>
            <a:spLocks noGrp="1"/>
          </p:cNvSpPr>
          <p:nvPr>
            <p:ph type="body" sz="quarter" idx="10"/>
          </p:nvPr>
        </p:nvSpPr>
        <p:spPr>
          <a:xfrm>
            <a:off x="467400" y="5098311"/>
            <a:ext cx="11257200" cy="292388"/>
          </a:xfrm>
        </p:spPr>
        <p:txBody>
          <a:bodyPr anchor="t" anchorCtr="0">
            <a:spAutoFit/>
          </a:bodyPr>
          <a:lstStyle>
            <a:lvl1pPr algn="ctr">
              <a:defRPr sz="1900" b="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8311701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3F606C-F4ED-42B9-AB3B-1DCDAE7BEE33}"/>
              </a:ext>
            </a:extLst>
          </p:cNvPr>
          <p:cNvSpPr>
            <a:spLocks noGrp="1"/>
          </p:cNvSpPr>
          <p:nvPr>
            <p:ph type="subTitle" idx="1"/>
          </p:nvPr>
        </p:nvSpPr>
        <p:spPr>
          <a:xfrm>
            <a:off x="2118646" y="2270914"/>
            <a:ext cx="9605954" cy="361959"/>
          </a:xfrm>
        </p:spPr>
        <p:txBody>
          <a:bodyPr wrap="square" anchor="ctr" anchorCtr="0">
            <a:spAutoFit/>
          </a:bodyPr>
          <a:lstStyle>
            <a:lvl1pPr marL="0" indent="0" algn="l">
              <a:lnSpc>
                <a:spcPct val="98000"/>
              </a:lnSpc>
              <a:buNone/>
              <a:defRPr sz="2400" b="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Title 6">
            <a:extLst>
              <a:ext uri="{FF2B5EF4-FFF2-40B4-BE49-F238E27FC236}">
                <a16:creationId xmlns:a16="http://schemas.microsoft.com/office/drawing/2014/main" id="{1D283790-747A-43E4-95E0-9ED2A7EF3E2E}"/>
              </a:ext>
            </a:extLst>
          </p:cNvPr>
          <p:cNvSpPr>
            <a:spLocks noGrp="1"/>
          </p:cNvSpPr>
          <p:nvPr>
            <p:ph type="title"/>
          </p:nvPr>
        </p:nvSpPr>
        <p:spPr>
          <a:xfrm>
            <a:off x="467400" y="385445"/>
            <a:ext cx="11257200" cy="614014"/>
          </a:xfrm>
        </p:spPr>
        <p:txBody>
          <a:bodyPr/>
          <a:lstStyle>
            <a:lvl1pPr>
              <a:lnSpc>
                <a:spcPct val="95000"/>
              </a:lnSpc>
              <a:defRPr sz="4200">
                <a:solidFill>
                  <a:schemeClr val="bg1"/>
                </a:solidFill>
              </a:defRPr>
            </a:lvl1pPr>
          </a:lstStyle>
          <a:p>
            <a:r>
              <a:rPr lang="en-US"/>
              <a:t>Click to edit Master title style</a:t>
            </a:r>
            <a:endParaRPr lang="en-GB" dirty="0"/>
          </a:p>
        </p:txBody>
      </p:sp>
      <p:pic>
        <p:nvPicPr>
          <p:cNvPr id="12" name="Picture 11" descr="A picture containing text&#10;&#10;Description automatically generated">
            <a:extLst>
              <a:ext uri="{FF2B5EF4-FFF2-40B4-BE49-F238E27FC236}">
                <a16:creationId xmlns:a16="http://schemas.microsoft.com/office/drawing/2014/main" id="{5945A1AE-87D8-4FFC-8048-9E13B7BC1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6480" y="5736716"/>
            <a:ext cx="1522479" cy="722377"/>
          </a:xfrm>
          <a:prstGeom prst="rect">
            <a:avLst/>
          </a:prstGeom>
        </p:spPr>
      </p:pic>
      <p:sp>
        <p:nvSpPr>
          <p:cNvPr id="8" name="Picture Placeholder 7">
            <a:extLst>
              <a:ext uri="{FF2B5EF4-FFF2-40B4-BE49-F238E27FC236}">
                <a16:creationId xmlns:a16="http://schemas.microsoft.com/office/drawing/2014/main" id="{9D970921-82C3-4029-8E9E-1713BFED5C01}"/>
              </a:ext>
            </a:extLst>
          </p:cNvPr>
          <p:cNvSpPr>
            <a:spLocks noGrp="1" noChangeAspect="1"/>
          </p:cNvSpPr>
          <p:nvPr>
            <p:ph type="pic" sz="quarter" idx="10" hasCustomPrompt="1"/>
          </p:nvPr>
        </p:nvSpPr>
        <p:spPr>
          <a:xfrm>
            <a:off x="444540" y="1799336"/>
            <a:ext cx="1461600" cy="1461600"/>
          </a:xfrm>
          <a:prstGeom prst="ellipse">
            <a:avLst/>
          </a:prstGeom>
          <a:solidFill>
            <a:schemeClr val="tx2">
              <a:lumMod val="20000"/>
              <a:lumOff val="80000"/>
            </a:schemeClr>
          </a:solidFill>
        </p:spPr>
        <p:txBody>
          <a:bodyPr anchor="ctr" anchorCtr="1"/>
          <a:lstStyle>
            <a:lvl1pPr algn="ctr">
              <a:defRPr sz="1200" b="0">
                <a:solidFill>
                  <a:schemeClr val="tx1"/>
                </a:solidFill>
              </a:defRPr>
            </a:lvl1pPr>
          </a:lstStyle>
          <a:p>
            <a:r>
              <a:rPr lang="en-GB" dirty="0"/>
              <a:t>Add Logo</a:t>
            </a:r>
          </a:p>
        </p:txBody>
      </p:sp>
    </p:spTree>
    <p:extLst>
      <p:ext uri="{BB962C8B-B14F-4D97-AF65-F5344CB8AC3E}">
        <p14:creationId xmlns:p14="http://schemas.microsoft.com/office/powerpoint/2010/main" val="38814409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icture Shap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9CC2689-B74B-40EE-A66F-A899C1D601EE}"/>
              </a:ext>
            </a:extLst>
          </p:cNvPr>
          <p:cNvSpPr>
            <a:spLocks noGrp="1" noChangeAspect="1"/>
          </p:cNvSpPr>
          <p:nvPr>
            <p:ph type="pic" sz="quarter" idx="14"/>
          </p:nvPr>
        </p:nvSpPr>
        <p:spPr>
          <a:xfrm>
            <a:off x="5847916" y="1"/>
            <a:ext cx="6344085" cy="6857999"/>
          </a:xfrm>
          <a:custGeom>
            <a:avLst/>
            <a:gdLst>
              <a:gd name="connsiteX0" fmla="*/ 2141474 w 6344085"/>
              <a:gd name="connsiteY0" fmla="*/ 0 h 6857999"/>
              <a:gd name="connsiteX1" fmla="*/ 6344085 w 6344085"/>
              <a:gd name="connsiteY1" fmla="*/ 0 h 6857999"/>
              <a:gd name="connsiteX2" fmla="*/ 6344085 w 6344085"/>
              <a:gd name="connsiteY2" fmla="*/ 6857999 h 6857999"/>
              <a:gd name="connsiteX3" fmla="*/ 652899 w 6344085"/>
              <a:gd name="connsiteY3" fmla="*/ 6857999 h 6857999"/>
              <a:gd name="connsiteX4" fmla="*/ 647986 w 6344085"/>
              <a:gd name="connsiteY4" fmla="*/ 6849911 h 6857999"/>
              <a:gd name="connsiteX5" fmla="*/ 0 w 6344085"/>
              <a:gd name="connsiteY5" fmla="*/ 4290646 h 6857999"/>
              <a:gd name="connsiteX6" fmla="*/ 1953748 w 6344085"/>
              <a:gd name="connsiteY6" fmla="*/ 14753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44085" h="6857999">
                <a:moveTo>
                  <a:pt x="2141474" y="0"/>
                </a:moveTo>
                <a:lnTo>
                  <a:pt x="6344085" y="0"/>
                </a:lnTo>
                <a:lnTo>
                  <a:pt x="6344085" y="6857999"/>
                </a:lnTo>
                <a:lnTo>
                  <a:pt x="652899" y="6857999"/>
                </a:lnTo>
                <a:lnTo>
                  <a:pt x="647986" y="6849911"/>
                </a:lnTo>
                <a:cubicBezTo>
                  <a:pt x="234736" y="6089136"/>
                  <a:pt x="0" y="5217306"/>
                  <a:pt x="0" y="4290646"/>
                </a:cubicBezTo>
                <a:cubicBezTo>
                  <a:pt x="0" y="2622659"/>
                  <a:pt x="760545" y="1132319"/>
                  <a:pt x="1953748" y="147535"/>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sp>
        <p:nvSpPr>
          <p:cNvPr id="3" name="Subtitle 2">
            <a:extLst>
              <a:ext uri="{FF2B5EF4-FFF2-40B4-BE49-F238E27FC236}">
                <a16:creationId xmlns:a16="http://schemas.microsoft.com/office/drawing/2014/main" id="{2A3F606C-F4ED-42B9-AB3B-1DCDAE7BEE33}"/>
              </a:ext>
            </a:extLst>
          </p:cNvPr>
          <p:cNvSpPr>
            <a:spLocks noGrp="1"/>
          </p:cNvSpPr>
          <p:nvPr>
            <p:ph type="subTitle" idx="1" hasCustomPrompt="1"/>
          </p:nvPr>
        </p:nvSpPr>
        <p:spPr>
          <a:xfrm>
            <a:off x="857986" y="3357418"/>
            <a:ext cx="4752000" cy="400110"/>
          </a:xfrm>
        </p:spPr>
        <p:txBody>
          <a:bodyPr>
            <a:spAutoFit/>
          </a:bodyPr>
          <a:lstStyle>
            <a:lvl1pPr marL="0" indent="0" algn="l">
              <a:lnSpc>
                <a:spcPct val="100000"/>
              </a:lnSpc>
              <a:buNone/>
              <a:defRPr sz="2600" b="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7" name="Title 6">
            <a:extLst>
              <a:ext uri="{FF2B5EF4-FFF2-40B4-BE49-F238E27FC236}">
                <a16:creationId xmlns:a16="http://schemas.microsoft.com/office/drawing/2014/main" id="{1D283790-747A-43E4-95E0-9ED2A7EF3E2E}"/>
              </a:ext>
            </a:extLst>
          </p:cNvPr>
          <p:cNvSpPr>
            <a:spLocks noGrp="1"/>
          </p:cNvSpPr>
          <p:nvPr>
            <p:ph type="title" hasCustomPrompt="1"/>
          </p:nvPr>
        </p:nvSpPr>
        <p:spPr>
          <a:xfrm>
            <a:off x="857986" y="1331403"/>
            <a:ext cx="4752000" cy="774827"/>
          </a:xfrm>
        </p:spPr>
        <p:txBody>
          <a:bodyPr/>
          <a:lstStyle>
            <a:lvl1pPr algn="l">
              <a:lnSpc>
                <a:spcPct val="95000"/>
              </a:lnSpc>
              <a:defRPr sz="5300">
                <a:solidFill>
                  <a:schemeClr val="bg1"/>
                </a:solidFill>
              </a:defRPr>
            </a:lvl1pPr>
          </a:lstStyle>
          <a:p>
            <a:r>
              <a:rPr lang="en-US" dirty="0"/>
              <a:t>Add title</a:t>
            </a:r>
            <a:endParaRPr lang="en-GB" dirty="0"/>
          </a:p>
        </p:txBody>
      </p:sp>
      <p:sp>
        <p:nvSpPr>
          <p:cNvPr id="5" name="Text Placeholder 3">
            <a:extLst>
              <a:ext uri="{FF2B5EF4-FFF2-40B4-BE49-F238E27FC236}">
                <a16:creationId xmlns:a16="http://schemas.microsoft.com/office/drawing/2014/main" id="{260D0D68-BAD0-4E50-B665-3AC4A81C6898}"/>
              </a:ext>
            </a:extLst>
          </p:cNvPr>
          <p:cNvSpPr>
            <a:spLocks noGrp="1"/>
          </p:cNvSpPr>
          <p:nvPr>
            <p:ph type="body" sz="quarter" idx="10"/>
          </p:nvPr>
        </p:nvSpPr>
        <p:spPr>
          <a:xfrm>
            <a:off x="857986" y="5098311"/>
            <a:ext cx="4752000" cy="292388"/>
          </a:xfrm>
        </p:spPr>
        <p:txBody>
          <a:bodyPr anchor="t" anchorCtr="0">
            <a:spAutoFit/>
          </a:bodyPr>
          <a:lstStyle>
            <a:lvl1pPr algn="l">
              <a:defRPr sz="1900" b="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9714728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icture Shap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BDE0F0C7-32AA-45FD-BFFD-076D31E84096}"/>
              </a:ext>
            </a:extLst>
          </p:cNvPr>
          <p:cNvSpPr>
            <a:spLocks noGrp="1"/>
          </p:cNvSpPr>
          <p:nvPr>
            <p:ph type="pic" sz="quarter" idx="14"/>
          </p:nvPr>
        </p:nvSpPr>
        <p:spPr>
          <a:xfrm>
            <a:off x="484800" y="0"/>
            <a:ext cx="11707200" cy="6580800"/>
          </a:xfrm>
          <a:custGeom>
            <a:avLst/>
            <a:gdLst>
              <a:gd name="connsiteX0" fmla="*/ 40009 w 11707200"/>
              <a:gd name="connsiteY0" fmla="*/ 0 h 6580800"/>
              <a:gd name="connsiteX1" fmla="*/ 11707200 w 11707200"/>
              <a:gd name="connsiteY1" fmla="*/ 0 h 6580800"/>
              <a:gd name="connsiteX2" fmla="*/ 11707200 w 11707200"/>
              <a:gd name="connsiteY2" fmla="*/ 6580800 h 6580800"/>
              <a:gd name="connsiteX3" fmla="*/ 5930759 w 11707200"/>
              <a:gd name="connsiteY3" fmla="*/ 6580800 h 6580800"/>
              <a:gd name="connsiteX4" fmla="*/ 0 w 11707200"/>
              <a:gd name="connsiteY4" fmla="*/ 690660 h 6580800"/>
              <a:gd name="connsiteX5" fmla="*/ 40009 w 11707200"/>
              <a:gd name="connsiteY5" fmla="*/ 0 h 65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7200" h="6580800">
                <a:moveTo>
                  <a:pt x="40009" y="0"/>
                </a:moveTo>
                <a:lnTo>
                  <a:pt x="11707200" y="0"/>
                </a:lnTo>
                <a:lnTo>
                  <a:pt x="11707200" y="6580800"/>
                </a:lnTo>
                <a:lnTo>
                  <a:pt x="5930759" y="6580800"/>
                </a:lnTo>
                <a:cubicBezTo>
                  <a:pt x="2654839" y="6580800"/>
                  <a:pt x="0" y="3942955"/>
                  <a:pt x="0" y="690660"/>
                </a:cubicBezTo>
                <a:cubicBezTo>
                  <a:pt x="0" y="457265"/>
                  <a:pt x="13336" y="226727"/>
                  <a:pt x="40009"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sp>
        <p:nvSpPr>
          <p:cNvPr id="3" name="Subtitle 2">
            <a:extLst>
              <a:ext uri="{FF2B5EF4-FFF2-40B4-BE49-F238E27FC236}">
                <a16:creationId xmlns:a16="http://schemas.microsoft.com/office/drawing/2014/main" id="{2A3F606C-F4ED-42B9-AB3B-1DCDAE7BEE33}"/>
              </a:ext>
            </a:extLst>
          </p:cNvPr>
          <p:cNvSpPr>
            <a:spLocks noGrp="1"/>
          </p:cNvSpPr>
          <p:nvPr>
            <p:ph type="subTitle" idx="1" hasCustomPrompt="1"/>
          </p:nvPr>
        </p:nvSpPr>
        <p:spPr>
          <a:xfrm>
            <a:off x="7097000" y="5419708"/>
            <a:ext cx="4627600" cy="361959"/>
          </a:xfrm>
        </p:spPr>
        <p:txBody>
          <a:bodyPr wrap="square">
            <a:spAutoFit/>
          </a:bodyPr>
          <a:lstStyle>
            <a:lvl1pPr marL="0" indent="0" algn="l">
              <a:lnSpc>
                <a:spcPct val="98000"/>
              </a:lnSpc>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7" name="Title 6">
            <a:extLst>
              <a:ext uri="{FF2B5EF4-FFF2-40B4-BE49-F238E27FC236}">
                <a16:creationId xmlns:a16="http://schemas.microsoft.com/office/drawing/2014/main" id="{1D283790-747A-43E4-95E0-9ED2A7EF3E2E}"/>
              </a:ext>
            </a:extLst>
          </p:cNvPr>
          <p:cNvSpPr>
            <a:spLocks noGrp="1"/>
          </p:cNvSpPr>
          <p:nvPr>
            <p:ph type="title" hasCustomPrompt="1"/>
          </p:nvPr>
        </p:nvSpPr>
        <p:spPr>
          <a:xfrm>
            <a:off x="7097000" y="4099774"/>
            <a:ext cx="4627600" cy="646331"/>
          </a:xfrm>
        </p:spPr>
        <p:txBody>
          <a:bodyPr/>
          <a:lstStyle>
            <a:lvl1pPr>
              <a:defRPr sz="4200">
                <a:solidFill>
                  <a:schemeClr val="bg1"/>
                </a:solidFill>
              </a:defRPr>
            </a:lvl1pPr>
          </a:lstStyle>
          <a:p>
            <a:r>
              <a:rPr lang="en-US" dirty="0"/>
              <a:t>Click to add title</a:t>
            </a:r>
            <a:endParaRPr lang="en-GB" dirty="0"/>
          </a:p>
        </p:txBody>
      </p:sp>
      <p:pic>
        <p:nvPicPr>
          <p:cNvPr id="12" name="Picture 11" descr="A picture containing text&#10;&#10;Description automatically generated">
            <a:extLst>
              <a:ext uri="{FF2B5EF4-FFF2-40B4-BE49-F238E27FC236}">
                <a16:creationId xmlns:a16="http://schemas.microsoft.com/office/drawing/2014/main" id="{5945A1AE-87D8-4FFC-8048-9E13B7BC1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00" y="5736716"/>
            <a:ext cx="1522479" cy="722377"/>
          </a:xfrm>
          <a:prstGeom prst="rect">
            <a:avLst/>
          </a:prstGeom>
        </p:spPr>
      </p:pic>
    </p:spTree>
    <p:extLst>
      <p:ext uri="{BB962C8B-B14F-4D97-AF65-F5344CB8AC3E}">
        <p14:creationId xmlns:p14="http://schemas.microsoft.com/office/powerpoint/2010/main" val="7599605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4256621" y="1544558"/>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28" name="Text Placeholder 17">
            <a:extLst>
              <a:ext uri="{FF2B5EF4-FFF2-40B4-BE49-F238E27FC236}">
                <a16:creationId xmlns:a16="http://schemas.microsoft.com/office/drawing/2014/main" id="{90B460EE-FBC4-47BF-9B64-A9F96074ED98}"/>
              </a:ext>
            </a:extLst>
          </p:cNvPr>
          <p:cNvSpPr>
            <a:spLocks noGrp="1"/>
          </p:cNvSpPr>
          <p:nvPr>
            <p:ph type="body" sz="quarter" idx="31" hasCustomPrompt="1"/>
          </p:nvPr>
        </p:nvSpPr>
        <p:spPr>
          <a:xfrm>
            <a:off x="5203622" y="1636556"/>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9" name="Text Placeholder 27">
            <a:extLst>
              <a:ext uri="{FF2B5EF4-FFF2-40B4-BE49-F238E27FC236}">
                <a16:creationId xmlns:a16="http://schemas.microsoft.com/office/drawing/2014/main" id="{A3D32D97-45BD-4637-8FA9-45E550B95199}"/>
              </a:ext>
            </a:extLst>
          </p:cNvPr>
          <p:cNvSpPr>
            <a:spLocks noGrp="1"/>
          </p:cNvSpPr>
          <p:nvPr>
            <p:ph type="body" sz="quarter" idx="32" hasCustomPrompt="1"/>
          </p:nvPr>
        </p:nvSpPr>
        <p:spPr>
          <a:xfrm>
            <a:off x="4256621" y="2438432"/>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30" name="Text Placeholder 17">
            <a:extLst>
              <a:ext uri="{FF2B5EF4-FFF2-40B4-BE49-F238E27FC236}">
                <a16:creationId xmlns:a16="http://schemas.microsoft.com/office/drawing/2014/main" id="{DD1D02CB-8B27-4FCC-83DC-65773479DF24}"/>
              </a:ext>
            </a:extLst>
          </p:cNvPr>
          <p:cNvSpPr>
            <a:spLocks noGrp="1"/>
          </p:cNvSpPr>
          <p:nvPr>
            <p:ph type="body" sz="quarter" idx="33" hasCustomPrompt="1"/>
          </p:nvPr>
        </p:nvSpPr>
        <p:spPr>
          <a:xfrm>
            <a:off x="5203622" y="2530430"/>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1" name="Text Placeholder 27">
            <a:extLst>
              <a:ext uri="{FF2B5EF4-FFF2-40B4-BE49-F238E27FC236}">
                <a16:creationId xmlns:a16="http://schemas.microsoft.com/office/drawing/2014/main" id="{FC62CAAE-E44A-4F32-93C0-404AF20F9859}"/>
              </a:ext>
            </a:extLst>
          </p:cNvPr>
          <p:cNvSpPr>
            <a:spLocks noGrp="1"/>
          </p:cNvSpPr>
          <p:nvPr>
            <p:ph type="body" sz="quarter" idx="34" hasCustomPrompt="1"/>
          </p:nvPr>
        </p:nvSpPr>
        <p:spPr>
          <a:xfrm>
            <a:off x="4256621" y="3332306"/>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32" name="Text Placeholder 17">
            <a:extLst>
              <a:ext uri="{FF2B5EF4-FFF2-40B4-BE49-F238E27FC236}">
                <a16:creationId xmlns:a16="http://schemas.microsoft.com/office/drawing/2014/main" id="{F52BD4B7-AA20-4D4E-9A8D-11FDB8342083}"/>
              </a:ext>
            </a:extLst>
          </p:cNvPr>
          <p:cNvSpPr>
            <a:spLocks noGrp="1"/>
          </p:cNvSpPr>
          <p:nvPr>
            <p:ph type="body" sz="quarter" idx="35" hasCustomPrompt="1"/>
          </p:nvPr>
        </p:nvSpPr>
        <p:spPr>
          <a:xfrm>
            <a:off x="5203622" y="3424304"/>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3" name="Text Placeholder 27">
            <a:extLst>
              <a:ext uri="{FF2B5EF4-FFF2-40B4-BE49-F238E27FC236}">
                <a16:creationId xmlns:a16="http://schemas.microsoft.com/office/drawing/2014/main" id="{99F039AA-B480-467C-B0C9-7FD2254DB88E}"/>
              </a:ext>
            </a:extLst>
          </p:cNvPr>
          <p:cNvSpPr>
            <a:spLocks noGrp="1"/>
          </p:cNvSpPr>
          <p:nvPr>
            <p:ph type="body" sz="quarter" idx="36" hasCustomPrompt="1"/>
          </p:nvPr>
        </p:nvSpPr>
        <p:spPr>
          <a:xfrm>
            <a:off x="4256621" y="4226180"/>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34" name="Text Placeholder 17">
            <a:extLst>
              <a:ext uri="{FF2B5EF4-FFF2-40B4-BE49-F238E27FC236}">
                <a16:creationId xmlns:a16="http://schemas.microsoft.com/office/drawing/2014/main" id="{D379D259-51BB-4690-A854-7FD5DEAE5F2C}"/>
              </a:ext>
            </a:extLst>
          </p:cNvPr>
          <p:cNvSpPr>
            <a:spLocks noGrp="1"/>
          </p:cNvSpPr>
          <p:nvPr>
            <p:ph type="body" sz="quarter" idx="37" hasCustomPrompt="1"/>
          </p:nvPr>
        </p:nvSpPr>
        <p:spPr>
          <a:xfrm>
            <a:off x="5203622" y="4318178"/>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5" name="Text Placeholder 27">
            <a:extLst>
              <a:ext uri="{FF2B5EF4-FFF2-40B4-BE49-F238E27FC236}">
                <a16:creationId xmlns:a16="http://schemas.microsoft.com/office/drawing/2014/main" id="{ED2F2D2B-0093-4A09-9884-66D399B3F713}"/>
              </a:ext>
            </a:extLst>
          </p:cNvPr>
          <p:cNvSpPr>
            <a:spLocks noGrp="1"/>
          </p:cNvSpPr>
          <p:nvPr>
            <p:ph type="body" sz="quarter" idx="38" hasCustomPrompt="1"/>
          </p:nvPr>
        </p:nvSpPr>
        <p:spPr>
          <a:xfrm>
            <a:off x="4256621" y="5120053"/>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36" name="Text Placeholder 17">
            <a:extLst>
              <a:ext uri="{FF2B5EF4-FFF2-40B4-BE49-F238E27FC236}">
                <a16:creationId xmlns:a16="http://schemas.microsoft.com/office/drawing/2014/main" id="{CC7001AD-E6A6-42DE-A29E-49B8901CE677}"/>
              </a:ext>
            </a:extLst>
          </p:cNvPr>
          <p:cNvSpPr>
            <a:spLocks noGrp="1"/>
          </p:cNvSpPr>
          <p:nvPr>
            <p:ph type="body" sz="quarter" idx="39" hasCustomPrompt="1"/>
          </p:nvPr>
        </p:nvSpPr>
        <p:spPr>
          <a:xfrm>
            <a:off x="5203622" y="5212051"/>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pic>
        <p:nvPicPr>
          <p:cNvPr id="21" name="Picture 20" descr="A picture containing text&#10;&#10;Description automatically generated">
            <a:extLst>
              <a:ext uri="{FF2B5EF4-FFF2-40B4-BE49-F238E27FC236}">
                <a16:creationId xmlns:a16="http://schemas.microsoft.com/office/drawing/2014/main" id="{3B6CA544-17E4-4532-91EB-D57E0E22E1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0754855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9" name="Text Placeholder 27">
            <a:extLst>
              <a:ext uri="{FF2B5EF4-FFF2-40B4-BE49-F238E27FC236}">
                <a16:creationId xmlns:a16="http://schemas.microsoft.com/office/drawing/2014/main" id="{8FF94F60-67BF-4BD6-9823-EEB0B2012F8E}"/>
              </a:ext>
            </a:extLst>
          </p:cNvPr>
          <p:cNvSpPr>
            <a:spLocks noGrp="1"/>
          </p:cNvSpPr>
          <p:nvPr>
            <p:ph type="body" sz="quarter" idx="20" hasCustomPrompt="1"/>
          </p:nvPr>
        </p:nvSpPr>
        <p:spPr>
          <a:xfrm>
            <a:off x="6150000" y="1545660"/>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cxnSp>
        <p:nvCxnSpPr>
          <p:cNvPr id="10" name="Straight Connector 9">
            <a:extLst>
              <a:ext uri="{FF2B5EF4-FFF2-40B4-BE49-F238E27FC236}">
                <a16:creationId xmlns:a16="http://schemas.microsoft.com/office/drawing/2014/main" id="{92184D63-BD38-4759-B4D8-C5A80316F364}"/>
              </a:ext>
            </a:extLst>
          </p:cNvPr>
          <p:cNvCxnSpPr>
            <a:cxnSpLocks/>
          </p:cNvCxnSpPr>
          <p:nvPr/>
        </p:nvCxnSpPr>
        <p:spPr>
          <a:xfrm>
            <a:off x="5622500" y="1522800"/>
            <a:ext cx="0" cy="430920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FC1FC0ED-4D87-4526-83E1-07B7F4328108}"/>
              </a:ext>
            </a:extLst>
          </p:cNvPr>
          <p:cNvSpPr>
            <a:spLocks noGrp="1"/>
          </p:cNvSpPr>
          <p:nvPr>
            <p:ph type="body" sz="quarter" idx="21" hasCustomPrompt="1"/>
          </p:nvPr>
        </p:nvSpPr>
        <p:spPr>
          <a:xfrm>
            <a:off x="7097001" y="1637658"/>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19" name="Text Placeholder 27">
            <a:extLst>
              <a:ext uri="{FF2B5EF4-FFF2-40B4-BE49-F238E27FC236}">
                <a16:creationId xmlns:a16="http://schemas.microsoft.com/office/drawing/2014/main" id="{931DF04F-4867-4606-818F-15AEF911B5EA}"/>
              </a:ext>
            </a:extLst>
          </p:cNvPr>
          <p:cNvSpPr>
            <a:spLocks noGrp="1"/>
          </p:cNvSpPr>
          <p:nvPr>
            <p:ph type="body" sz="quarter" idx="22" hasCustomPrompt="1"/>
          </p:nvPr>
        </p:nvSpPr>
        <p:spPr>
          <a:xfrm>
            <a:off x="6150000" y="2439534"/>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20" name="Text Placeholder 17">
            <a:extLst>
              <a:ext uri="{FF2B5EF4-FFF2-40B4-BE49-F238E27FC236}">
                <a16:creationId xmlns:a16="http://schemas.microsoft.com/office/drawing/2014/main" id="{09589BA9-EEBF-4F30-90FE-30FE7AA22154}"/>
              </a:ext>
            </a:extLst>
          </p:cNvPr>
          <p:cNvSpPr>
            <a:spLocks noGrp="1"/>
          </p:cNvSpPr>
          <p:nvPr>
            <p:ph type="body" sz="quarter" idx="23" hasCustomPrompt="1"/>
          </p:nvPr>
        </p:nvSpPr>
        <p:spPr>
          <a:xfrm>
            <a:off x="7097001" y="2531532"/>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1" name="Text Placeholder 27">
            <a:extLst>
              <a:ext uri="{FF2B5EF4-FFF2-40B4-BE49-F238E27FC236}">
                <a16:creationId xmlns:a16="http://schemas.microsoft.com/office/drawing/2014/main" id="{2AA684C8-C006-4FA3-95D8-F7D112A1D17B}"/>
              </a:ext>
            </a:extLst>
          </p:cNvPr>
          <p:cNvSpPr>
            <a:spLocks noGrp="1"/>
          </p:cNvSpPr>
          <p:nvPr>
            <p:ph type="body" sz="quarter" idx="24" hasCustomPrompt="1"/>
          </p:nvPr>
        </p:nvSpPr>
        <p:spPr>
          <a:xfrm>
            <a:off x="6150000" y="3333408"/>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22" name="Text Placeholder 17">
            <a:extLst>
              <a:ext uri="{FF2B5EF4-FFF2-40B4-BE49-F238E27FC236}">
                <a16:creationId xmlns:a16="http://schemas.microsoft.com/office/drawing/2014/main" id="{6D073BC0-ABC4-460A-8412-AF92844925AC}"/>
              </a:ext>
            </a:extLst>
          </p:cNvPr>
          <p:cNvSpPr>
            <a:spLocks noGrp="1"/>
          </p:cNvSpPr>
          <p:nvPr>
            <p:ph type="body" sz="quarter" idx="25" hasCustomPrompt="1"/>
          </p:nvPr>
        </p:nvSpPr>
        <p:spPr>
          <a:xfrm>
            <a:off x="7097001" y="3425406"/>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3" name="Text Placeholder 27">
            <a:extLst>
              <a:ext uri="{FF2B5EF4-FFF2-40B4-BE49-F238E27FC236}">
                <a16:creationId xmlns:a16="http://schemas.microsoft.com/office/drawing/2014/main" id="{0CEC0950-23F4-447B-BB6B-9AAECD30A315}"/>
              </a:ext>
            </a:extLst>
          </p:cNvPr>
          <p:cNvSpPr>
            <a:spLocks noGrp="1"/>
          </p:cNvSpPr>
          <p:nvPr>
            <p:ph type="body" sz="quarter" idx="26" hasCustomPrompt="1"/>
          </p:nvPr>
        </p:nvSpPr>
        <p:spPr>
          <a:xfrm>
            <a:off x="6150000" y="4227282"/>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24" name="Text Placeholder 17">
            <a:extLst>
              <a:ext uri="{FF2B5EF4-FFF2-40B4-BE49-F238E27FC236}">
                <a16:creationId xmlns:a16="http://schemas.microsoft.com/office/drawing/2014/main" id="{62A61399-2F39-45D2-BD2C-5BBF5C3EB654}"/>
              </a:ext>
            </a:extLst>
          </p:cNvPr>
          <p:cNvSpPr>
            <a:spLocks noGrp="1"/>
          </p:cNvSpPr>
          <p:nvPr>
            <p:ph type="body" sz="quarter" idx="27" hasCustomPrompt="1"/>
          </p:nvPr>
        </p:nvSpPr>
        <p:spPr>
          <a:xfrm>
            <a:off x="7097001" y="4319280"/>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5" name="Text Placeholder 27">
            <a:extLst>
              <a:ext uri="{FF2B5EF4-FFF2-40B4-BE49-F238E27FC236}">
                <a16:creationId xmlns:a16="http://schemas.microsoft.com/office/drawing/2014/main" id="{B552682B-E11B-4696-BADB-51F16414DC84}"/>
              </a:ext>
            </a:extLst>
          </p:cNvPr>
          <p:cNvSpPr>
            <a:spLocks noGrp="1"/>
          </p:cNvSpPr>
          <p:nvPr>
            <p:ph type="body" sz="quarter" idx="28" hasCustomPrompt="1"/>
          </p:nvPr>
        </p:nvSpPr>
        <p:spPr>
          <a:xfrm>
            <a:off x="6150000" y="5121155"/>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26" name="Text Placeholder 17">
            <a:extLst>
              <a:ext uri="{FF2B5EF4-FFF2-40B4-BE49-F238E27FC236}">
                <a16:creationId xmlns:a16="http://schemas.microsoft.com/office/drawing/2014/main" id="{0D6479CB-8D12-4E03-B3D5-177E9018005C}"/>
              </a:ext>
            </a:extLst>
          </p:cNvPr>
          <p:cNvSpPr>
            <a:spLocks noGrp="1"/>
          </p:cNvSpPr>
          <p:nvPr>
            <p:ph type="body" sz="quarter" idx="29" hasCustomPrompt="1"/>
          </p:nvPr>
        </p:nvSpPr>
        <p:spPr>
          <a:xfrm>
            <a:off x="7097001" y="5213153"/>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1414996" y="1544558"/>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28" name="Text Placeholder 17">
            <a:extLst>
              <a:ext uri="{FF2B5EF4-FFF2-40B4-BE49-F238E27FC236}">
                <a16:creationId xmlns:a16="http://schemas.microsoft.com/office/drawing/2014/main" id="{90B460EE-FBC4-47BF-9B64-A9F96074ED98}"/>
              </a:ext>
            </a:extLst>
          </p:cNvPr>
          <p:cNvSpPr>
            <a:spLocks noGrp="1"/>
          </p:cNvSpPr>
          <p:nvPr>
            <p:ph type="body" sz="quarter" idx="31" hasCustomPrompt="1"/>
          </p:nvPr>
        </p:nvSpPr>
        <p:spPr>
          <a:xfrm>
            <a:off x="2361997" y="1636556"/>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9" name="Text Placeholder 27">
            <a:extLst>
              <a:ext uri="{FF2B5EF4-FFF2-40B4-BE49-F238E27FC236}">
                <a16:creationId xmlns:a16="http://schemas.microsoft.com/office/drawing/2014/main" id="{A3D32D97-45BD-4637-8FA9-45E550B95199}"/>
              </a:ext>
            </a:extLst>
          </p:cNvPr>
          <p:cNvSpPr>
            <a:spLocks noGrp="1"/>
          </p:cNvSpPr>
          <p:nvPr>
            <p:ph type="body" sz="quarter" idx="32" hasCustomPrompt="1"/>
          </p:nvPr>
        </p:nvSpPr>
        <p:spPr>
          <a:xfrm>
            <a:off x="1414996" y="2438432"/>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30" name="Text Placeholder 17">
            <a:extLst>
              <a:ext uri="{FF2B5EF4-FFF2-40B4-BE49-F238E27FC236}">
                <a16:creationId xmlns:a16="http://schemas.microsoft.com/office/drawing/2014/main" id="{DD1D02CB-8B27-4FCC-83DC-65773479DF24}"/>
              </a:ext>
            </a:extLst>
          </p:cNvPr>
          <p:cNvSpPr>
            <a:spLocks noGrp="1"/>
          </p:cNvSpPr>
          <p:nvPr>
            <p:ph type="body" sz="quarter" idx="33" hasCustomPrompt="1"/>
          </p:nvPr>
        </p:nvSpPr>
        <p:spPr>
          <a:xfrm>
            <a:off x="2361997" y="2530430"/>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1" name="Text Placeholder 27">
            <a:extLst>
              <a:ext uri="{FF2B5EF4-FFF2-40B4-BE49-F238E27FC236}">
                <a16:creationId xmlns:a16="http://schemas.microsoft.com/office/drawing/2014/main" id="{FC62CAAE-E44A-4F32-93C0-404AF20F9859}"/>
              </a:ext>
            </a:extLst>
          </p:cNvPr>
          <p:cNvSpPr>
            <a:spLocks noGrp="1"/>
          </p:cNvSpPr>
          <p:nvPr>
            <p:ph type="body" sz="quarter" idx="34" hasCustomPrompt="1"/>
          </p:nvPr>
        </p:nvSpPr>
        <p:spPr>
          <a:xfrm>
            <a:off x="1414996" y="3332306"/>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32" name="Text Placeholder 17">
            <a:extLst>
              <a:ext uri="{FF2B5EF4-FFF2-40B4-BE49-F238E27FC236}">
                <a16:creationId xmlns:a16="http://schemas.microsoft.com/office/drawing/2014/main" id="{F52BD4B7-AA20-4D4E-9A8D-11FDB8342083}"/>
              </a:ext>
            </a:extLst>
          </p:cNvPr>
          <p:cNvSpPr>
            <a:spLocks noGrp="1"/>
          </p:cNvSpPr>
          <p:nvPr>
            <p:ph type="body" sz="quarter" idx="35" hasCustomPrompt="1"/>
          </p:nvPr>
        </p:nvSpPr>
        <p:spPr>
          <a:xfrm>
            <a:off x="2361997" y="3424304"/>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3" name="Text Placeholder 27">
            <a:extLst>
              <a:ext uri="{FF2B5EF4-FFF2-40B4-BE49-F238E27FC236}">
                <a16:creationId xmlns:a16="http://schemas.microsoft.com/office/drawing/2014/main" id="{99F039AA-B480-467C-B0C9-7FD2254DB88E}"/>
              </a:ext>
            </a:extLst>
          </p:cNvPr>
          <p:cNvSpPr>
            <a:spLocks noGrp="1"/>
          </p:cNvSpPr>
          <p:nvPr>
            <p:ph type="body" sz="quarter" idx="36" hasCustomPrompt="1"/>
          </p:nvPr>
        </p:nvSpPr>
        <p:spPr>
          <a:xfrm>
            <a:off x="1414996" y="4226180"/>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34" name="Text Placeholder 17">
            <a:extLst>
              <a:ext uri="{FF2B5EF4-FFF2-40B4-BE49-F238E27FC236}">
                <a16:creationId xmlns:a16="http://schemas.microsoft.com/office/drawing/2014/main" id="{D379D259-51BB-4690-A854-7FD5DEAE5F2C}"/>
              </a:ext>
            </a:extLst>
          </p:cNvPr>
          <p:cNvSpPr>
            <a:spLocks noGrp="1"/>
          </p:cNvSpPr>
          <p:nvPr>
            <p:ph type="body" sz="quarter" idx="37" hasCustomPrompt="1"/>
          </p:nvPr>
        </p:nvSpPr>
        <p:spPr>
          <a:xfrm>
            <a:off x="2361997" y="4318178"/>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5" name="Text Placeholder 27">
            <a:extLst>
              <a:ext uri="{FF2B5EF4-FFF2-40B4-BE49-F238E27FC236}">
                <a16:creationId xmlns:a16="http://schemas.microsoft.com/office/drawing/2014/main" id="{ED2F2D2B-0093-4A09-9884-66D399B3F713}"/>
              </a:ext>
            </a:extLst>
          </p:cNvPr>
          <p:cNvSpPr>
            <a:spLocks noGrp="1"/>
          </p:cNvSpPr>
          <p:nvPr>
            <p:ph type="body" sz="quarter" idx="38" hasCustomPrompt="1"/>
          </p:nvPr>
        </p:nvSpPr>
        <p:spPr>
          <a:xfrm>
            <a:off x="1414996" y="5120053"/>
            <a:ext cx="838995" cy="707886"/>
          </a:xfrm>
        </p:spPr>
        <p:txBody>
          <a:bodyPr wrap="square">
            <a:spAutoFit/>
          </a:bodyPr>
          <a:lstStyle>
            <a:lvl1pPr>
              <a:defRPr sz="4600" b="0">
                <a:solidFill>
                  <a:schemeClr val="accent1"/>
                </a:solidFill>
                <a:latin typeface="+mj-lt"/>
              </a:defRPr>
            </a:lvl1pPr>
            <a:lvl2pPr>
              <a:defRPr sz="2400">
                <a:solidFill>
                  <a:srgbClr val="FF0000"/>
                </a:solidFill>
              </a:defRPr>
            </a:lvl2pPr>
          </a:lstStyle>
          <a:p>
            <a:pPr lvl="0"/>
            <a:r>
              <a:rPr lang="en-US" dirty="0"/>
              <a:t>#</a:t>
            </a:r>
          </a:p>
        </p:txBody>
      </p:sp>
      <p:sp>
        <p:nvSpPr>
          <p:cNvPr id="36" name="Text Placeholder 17">
            <a:extLst>
              <a:ext uri="{FF2B5EF4-FFF2-40B4-BE49-F238E27FC236}">
                <a16:creationId xmlns:a16="http://schemas.microsoft.com/office/drawing/2014/main" id="{CC7001AD-E6A6-42DE-A29E-49B8901CE677}"/>
              </a:ext>
            </a:extLst>
          </p:cNvPr>
          <p:cNvSpPr>
            <a:spLocks noGrp="1"/>
          </p:cNvSpPr>
          <p:nvPr>
            <p:ph type="body" sz="quarter" idx="39" hasCustomPrompt="1"/>
          </p:nvPr>
        </p:nvSpPr>
        <p:spPr>
          <a:xfrm>
            <a:off x="2361997" y="5212051"/>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pic>
        <p:nvPicPr>
          <p:cNvPr id="37" name="Picture 36" descr="A picture containing text&#10;&#10;Description automatically generated">
            <a:extLst>
              <a:ext uri="{FF2B5EF4-FFF2-40B4-BE49-F238E27FC236}">
                <a16:creationId xmlns:a16="http://schemas.microsoft.com/office/drawing/2014/main" id="{6D4620A0-8295-4FFF-8037-398828349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3149889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C9A5D6D-66DA-4C72-BAF9-042415CA8C1B}"/>
              </a:ext>
            </a:extLst>
          </p:cNvPr>
          <p:cNvSpPr>
            <a:spLocks noGrp="1"/>
          </p:cNvSpPr>
          <p:nvPr>
            <p:ph type="title" hasCustomPrompt="1"/>
          </p:nvPr>
        </p:nvSpPr>
        <p:spPr>
          <a:xfrm>
            <a:off x="-1" y="667074"/>
            <a:ext cx="5189221" cy="794204"/>
          </a:xfrm>
        </p:spPr>
        <p:txBody>
          <a:bodyPr lIns="313200" bIns="0" anchor="t"/>
          <a:lstStyle>
            <a:lvl1pPr>
              <a:lnSpc>
                <a:spcPct val="80000"/>
              </a:lnSpc>
              <a:defRPr sz="5000">
                <a:solidFill>
                  <a:schemeClr val="tx1"/>
                </a:solidFill>
              </a:defRPr>
            </a:lvl1pPr>
          </a:lstStyle>
          <a:p>
            <a:r>
              <a:rPr lang="en-US" dirty="0"/>
              <a:t>Enter Title</a:t>
            </a:r>
            <a:endParaRPr lang="en-GB" dirty="0"/>
          </a:p>
        </p:txBody>
      </p:sp>
      <p:sp>
        <p:nvSpPr>
          <p:cNvPr id="9" name="Text Placeholder 8">
            <a:extLst>
              <a:ext uri="{FF2B5EF4-FFF2-40B4-BE49-F238E27FC236}">
                <a16:creationId xmlns:a16="http://schemas.microsoft.com/office/drawing/2014/main" id="{D8B608F6-410B-4243-9BE3-E1EE425BAB23}"/>
              </a:ext>
            </a:extLst>
          </p:cNvPr>
          <p:cNvSpPr>
            <a:spLocks noGrp="1"/>
          </p:cNvSpPr>
          <p:nvPr>
            <p:ph type="body" sz="quarter" idx="13" hasCustomPrompt="1"/>
          </p:nvPr>
        </p:nvSpPr>
        <p:spPr>
          <a:xfrm>
            <a:off x="5324416" y="0"/>
            <a:ext cx="2289600" cy="2286000"/>
          </a:xfrm>
          <a:solidFill>
            <a:schemeClr val="accent2"/>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16" name="Text Placeholder 15">
            <a:extLst>
              <a:ext uri="{FF2B5EF4-FFF2-40B4-BE49-F238E27FC236}">
                <a16:creationId xmlns:a16="http://schemas.microsoft.com/office/drawing/2014/main" id="{0F1C6F8B-C810-493F-BEDA-47DCDFDC57D7}"/>
              </a:ext>
            </a:extLst>
          </p:cNvPr>
          <p:cNvSpPr>
            <a:spLocks noGrp="1"/>
          </p:cNvSpPr>
          <p:nvPr>
            <p:ph type="body" sz="quarter" idx="14" hasCustomPrompt="1"/>
          </p:nvPr>
        </p:nvSpPr>
        <p:spPr>
          <a:xfrm>
            <a:off x="5540375" y="1167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1 here</a:t>
            </a:r>
          </a:p>
        </p:txBody>
      </p:sp>
      <p:sp>
        <p:nvSpPr>
          <p:cNvPr id="17" name="Text Placeholder 8">
            <a:extLst>
              <a:ext uri="{FF2B5EF4-FFF2-40B4-BE49-F238E27FC236}">
                <a16:creationId xmlns:a16="http://schemas.microsoft.com/office/drawing/2014/main" id="{14D2F2B8-C325-4837-B568-55A461988494}"/>
              </a:ext>
            </a:extLst>
          </p:cNvPr>
          <p:cNvSpPr>
            <a:spLocks noGrp="1"/>
          </p:cNvSpPr>
          <p:nvPr>
            <p:ph type="body" sz="quarter" idx="15" hasCustomPrompt="1"/>
          </p:nvPr>
        </p:nvSpPr>
        <p:spPr>
          <a:xfrm>
            <a:off x="7613408" y="0"/>
            <a:ext cx="2289600" cy="2286000"/>
          </a:xfrm>
          <a:solidFill>
            <a:schemeClr val="tx1"/>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18" name="Text Placeholder 15">
            <a:extLst>
              <a:ext uri="{FF2B5EF4-FFF2-40B4-BE49-F238E27FC236}">
                <a16:creationId xmlns:a16="http://schemas.microsoft.com/office/drawing/2014/main" id="{6BDA0B34-95BF-41C3-9D51-FA6F44022C0A}"/>
              </a:ext>
            </a:extLst>
          </p:cNvPr>
          <p:cNvSpPr>
            <a:spLocks noGrp="1"/>
          </p:cNvSpPr>
          <p:nvPr>
            <p:ph type="body" sz="quarter" idx="16" hasCustomPrompt="1"/>
          </p:nvPr>
        </p:nvSpPr>
        <p:spPr>
          <a:xfrm>
            <a:off x="7829367" y="1167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2 here</a:t>
            </a:r>
          </a:p>
        </p:txBody>
      </p:sp>
      <p:sp>
        <p:nvSpPr>
          <p:cNvPr id="19" name="Text Placeholder 8">
            <a:extLst>
              <a:ext uri="{FF2B5EF4-FFF2-40B4-BE49-F238E27FC236}">
                <a16:creationId xmlns:a16="http://schemas.microsoft.com/office/drawing/2014/main" id="{6C3811B8-7374-4C13-91BC-A15554F1D48F}"/>
              </a:ext>
            </a:extLst>
          </p:cNvPr>
          <p:cNvSpPr>
            <a:spLocks noGrp="1"/>
          </p:cNvSpPr>
          <p:nvPr>
            <p:ph type="body" sz="quarter" idx="17" hasCustomPrompt="1"/>
          </p:nvPr>
        </p:nvSpPr>
        <p:spPr>
          <a:xfrm>
            <a:off x="3033043" y="2288381"/>
            <a:ext cx="2289600" cy="2286000"/>
          </a:xfrm>
          <a:solidFill>
            <a:schemeClr val="accent4"/>
          </a:solidFill>
        </p:spPr>
        <p:txBody>
          <a:bodyPr lIns="306000" tIns="363600"/>
          <a:lstStyle>
            <a:lvl1pPr>
              <a:defRPr sz="2400">
                <a:solidFill>
                  <a:schemeClr val="tx1"/>
                </a:solidFill>
                <a:latin typeface="+mj-lt"/>
              </a:defRPr>
            </a:lvl1pPr>
            <a:lvl2pPr marL="0" indent="0">
              <a:buNone/>
              <a:defRPr sz="2000">
                <a:solidFill>
                  <a:schemeClr val="tx1"/>
                </a:solidFill>
                <a:latin typeface="+mj-lt"/>
              </a:defRPr>
            </a:lvl2pPr>
          </a:lstStyle>
          <a:p>
            <a:pPr lvl="0"/>
            <a:r>
              <a:rPr lang="en-US" dirty="0"/>
              <a:t>XX</a:t>
            </a:r>
          </a:p>
          <a:p>
            <a:pPr lvl="1"/>
            <a:endParaRPr lang="en-GB" dirty="0"/>
          </a:p>
        </p:txBody>
      </p:sp>
      <p:sp>
        <p:nvSpPr>
          <p:cNvPr id="20" name="Text Placeholder 15">
            <a:extLst>
              <a:ext uri="{FF2B5EF4-FFF2-40B4-BE49-F238E27FC236}">
                <a16:creationId xmlns:a16="http://schemas.microsoft.com/office/drawing/2014/main" id="{5E84FC3B-9E98-46F2-B343-8EEE740CB389}"/>
              </a:ext>
            </a:extLst>
          </p:cNvPr>
          <p:cNvSpPr>
            <a:spLocks noGrp="1"/>
          </p:cNvSpPr>
          <p:nvPr>
            <p:ph type="body" sz="quarter" idx="18" hasCustomPrompt="1"/>
          </p:nvPr>
        </p:nvSpPr>
        <p:spPr>
          <a:xfrm>
            <a:off x="3249002" y="3455989"/>
            <a:ext cx="1912938" cy="884237"/>
          </a:xfrm>
          <a:noFill/>
        </p:spPr>
        <p:txBody>
          <a:bodyPr tIns="0"/>
          <a:lstStyle>
            <a:lvl1pPr>
              <a:lnSpc>
                <a:spcPct val="100000"/>
              </a:lnSpc>
              <a:defRPr cap="all" baseline="0">
                <a:solidFill>
                  <a:schemeClr val="tx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3 here</a:t>
            </a:r>
          </a:p>
        </p:txBody>
      </p:sp>
      <p:sp>
        <p:nvSpPr>
          <p:cNvPr id="21" name="Text Placeholder 8">
            <a:extLst>
              <a:ext uri="{FF2B5EF4-FFF2-40B4-BE49-F238E27FC236}">
                <a16:creationId xmlns:a16="http://schemas.microsoft.com/office/drawing/2014/main" id="{381970A4-97CA-4E09-9E3B-D97C3D46D9AA}"/>
              </a:ext>
            </a:extLst>
          </p:cNvPr>
          <p:cNvSpPr>
            <a:spLocks noGrp="1"/>
          </p:cNvSpPr>
          <p:nvPr>
            <p:ph type="body" sz="quarter" idx="19" hasCustomPrompt="1"/>
          </p:nvPr>
        </p:nvSpPr>
        <p:spPr>
          <a:xfrm>
            <a:off x="7613408" y="2288381"/>
            <a:ext cx="2289600" cy="2286000"/>
          </a:xfrm>
          <a:solidFill>
            <a:schemeClr val="accent2"/>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22" name="Text Placeholder 15">
            <a:extLst>
              <a:ext uri="{FF2B5EF4-FFF2-40B4-BE49-F238E27FC236}">
                <a16:creationId xmlns:a16="http://schemas.microsoft.com/office/drawing/2014/main" id="{D09BD733-2498-4D38-BB69-6CE17A6EF072}"/>
              </a:ext>
            </a:extLst>
          </p:cNvPr>
          <p:cNvSpPr>
            <a:spLocks noGrp="1"/>
          </p:cNvSpPr>
          <p:nvPr>
            <p:ph type="body" sz="quarter" idx="20" hasCustomPrompt="1"/>
          </p:nvPr>
        </p:nvSpPr>
        <p:spPr>
          <a:xfrm>
            <a:off x="7829367" y="3455989"/>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4 here</a:t>
            </a:r>
          </a:p>
        </p:txBody>
      </p:sp>
      <p:sp>
        <p:nvSpPr>
          <p:cNvPr id="23" name="Text Placeholder 8">
            <a:extLst>
              <a:ext uri="{FF2B5EF4-FFF2-40B4-BE49-F238E27FC236}">
                <a16:creationId xmlns:a16="http://schemas.microsoft.com/office/drawing/2014/main" id="{50990E82-19DD-41AE-A24B-1E6E6B99AADA}"/>
              </a:ext>
            </a:extLst>
          </p:cNvPr>
          <p:cNvSpPr>
            <a:spLocks noGrp="1"/>
          </p:cNvSpPr>
          <p:nvPr>
            <p:ph type="body" sz="quarter" idx="21" hasCustomPrompt="1"/>
          </p:nvPr>
        </p:nvSpPr>
        <p:spPr>
          <a:xfrm>
            <a:off x="9903008" y="2288381"/>
            <a:ext cx="2289600" cy="2286000"/>
          </a:xfrm>
          <a:solidFill>
            <a:schemeClr val="accent1"/>
          </a:solidFill>
        </p:spPr>
        <p:txBody>
          <a:bodyPr lIns="306000" tIns="363600"/>
          <a:lstStyle>
            <a:lvl1pPr>
              <a:defRPr sz="2400">
                <a:solidFill>
                  <a:schemeClr val="tx1"/>
                </a:solidFill>
                <a:latin typeface="+mj-lt"/>
              </a:defRPr>
            </a:lvl1pPr>
            <a:lvl2pPr marL="0" indent="0">
              <a:buNone/>
              <a:defRPr sz="2000">
                <a:solidFill>
                  <a:schemeClr val="tx1"/>
                </a:solidFill>
                <a:latin typeface="+mj-lt"/>
              </a:defRPr>
            </a:lvl2pPr>
          </a:lstStyle>
          <a:p>
            <a:pPr lvl="0"/>
            <a:r>
              <a:rPr lang="en-US" dirty="0"/>
              <a:t>XX</a:t>
            </a:r>
          </a:p>
          <a:p>
            <a:pPr lvl="1"/>
            <a:endParaRPr lang="en-GB" dirty="0"/>
          </a:p>
        </p:txBody>
      </p:sp>
      <p:sp>
        <p:nvSpPr>
          <p:cNvPr id="24" name="Text Placeholder 15">
            <a:extLst>
              <a:ext uri="{FF2B5EF4-FFF2-40B4-BE49-F238E27FC236}">
                <a16:creationId xmlns:a16="http://schemas.microsoft.com/office/drawing/2014/main" id="{D99A0CEF-52C5-4E30-BB1B-038956125012}"/>
              </a:ext>
            </a:extLst>
          </p:cNvPr>
          <p:cNvSpPr>
            <a:spLocks noGrp="1"/>
          </p:cNvSpPr>
          <p:nvPr>
            <p:ph type="body" sz="quarter" idx="22" hasCustomPrompt="1"/>
          </p:nvPr>
        </p:nvSpPr>
        <p:spPr>
          <a:xfrm>
            <a:off x="10118967" y="3455989"/>
            <a:ext cx="1912938" cy="884237"/>
          </a:xfrm>
          <a:noFill/>
        </p:spPr>
        <p:txBody>
          <a:bodyPr tIns="0"/>
          <a:lstStyle>
            <a:lvl1pPr>
              <a:lnSpc>
                <a:spcPct val="100000"/>
              </a:lnSpc>
              <a:defRPr cap="all" baseline="0">
                <a:solidFill>
                  <a:schemeClr val="tx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5 here</a:t>
            </a:r>
          </a:p>
        </p:txBody>
      </p:sp>
      <p:sp>
        <p:nvSpPr>
          <p:cNvPr id="25" name="Text Placeholder 8">
            <a:extLst>
              <a:ext uri="{FF2B5EF4-FFF2-40B4-BE49-F238E27FC236}">
                <a16:creationId xmlns:a16="http://schemas.microsoft.com/office/drawing/2014/main" id="{49754DAE-1903-4922-BA74-479ABA10EB03}"/>
              </a:ext>
            </a:extLst>
          </p:cNvPr>
          <p:cNvSpPr>
            <a:spLocks noGrp="1"/>
          </p:cNvSpPr>
          <p:nvPr>
            <p:ph type="body" sz="quarter" idx="23" hasCustomPrompt="1"/>
          </p:nvPr>
        </p:nvSpPr>
        <p:spPr>
          <a:xfrm>
            <a:off x="5324416" y="4572000"/>
            <a:ext cx="2289600" cy="2286000"/>
          </a:xfrm>
          <a:solidFill>
            <a:schemeClr val="tx1"/>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26" name="Text Placeholder 15">
            <a:extLst>
              <a:ext uri="{FF2B5EF4-FFF2-40B4-BE49-F238E27FC236}">
                <a16:creationId xmlns:a16="http://schemas.microsoft.com/office/drawing/2014/main" id="{2D4C8136-1E52-4E1C-A1A7-520025AB85DA}"/>
              </a:ext>
            </a:extLst>
          </p:cNvPr>
          <p:cNvSpPr>
            <a:spLocks noGrp="1"/>
          </p:cNvSpPr>
          <p:nvPr>
            <p:ph type="body" sz="quarter" idx="24" hasCustomPrompt="1"/>
          </p:nvPr>
        </p:nvSpPr>
        <p:spPr>
          <a:xfrm>
            <a:off x="5540375" y="5739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6 here</a:t>
            </a:r>
          </a:p>
        </p:txBody>
      </p:sp>
      <p:sp>
        <p:nvSpPr>
          <p:cNvPr id="27" name="Text Placeholder 8">
            <a:extLst>
              <a:ext uri="{FF2B5EF4-FFF2-40B4-BE49-F238E27FC236}">
                <a16:creationId xmlns:a16="http://schemas.microsoft.com/office/drawing/2014/main" id="{9B906D4E-7A8C-4538-AA17-86BAE1446189}"/>
              </a:ext>
            </a:extLst>
          </p:cNvPr>
          <p:cNvSpPr>
            <a:spLocks noGrp="1"/>
          </p:cNvSpPr>
          <p:nvPr>
            <p:ph type="body" sz="quarter" idx="25" hasCustomPrompt="1"/>
          </p:nvPr>
        </p:nvSpPr>
        <p:spPr>
          <a:xfrm>
            <a:off x="7613408" y="4572000"/>
            <a:ext cx="2289600" cy="2286000"/>
          </a:xfrm>
          <a:solidFill>
            <a:schemeClr val="accent4"/>
          </a:solidFill>
        </p:spPr>
        <p:txBody>
          <a:bodyPr lIns="306000" tIns="363600"/>
          <a:lstStyle>
            <a:lvl1pPr>
              <a:defRPr sz="2400">
                <a:solidFill>
                  <a:schemeClr val="tx1"/>
                </a:solidFill>
                <a:latin typeface="+mj-lt"/>
              </a:defRPr>
            </a:lvl1pPr>
            <a:lvl2pPr marL="0" indent="0">
              <a:buNone/>
              <a:defRPr sz="2000">
                <a:solidFill>
                  <a:schemeClr val="tx1"/>
                </a:solidFill>
                <a:latin typeface="+mj-lt"/>
              </a:defRPr>
            </a:lvl2pPr>
          </a:lstStyle>
          <a:p>
            <a:pPr lvl="0"/>
            <a:r>
              <a:rPr lang="en-US" dirty="0"/>
              <a:t>XX</a:t>
            </a:r>
          </a:p>
          <a:p>
            <a:pPr lvl="1"/>
            <a:endParaRPr lang="en-GB" dirty="0"/>
          </a:p>
        </p:txBody>
      </p:sp>
      <p:sp>
        <p:nvSpPr>
          <p:cNvPr id="28" name="Text Placeholder 15">
            <a:extLst>
              <a:ext uri="{FF2B5EF4-FFF2-40B4-BE49-F238E27FC236}">
                <a16:creationId xmlns:a16="http://schemas.microsoft.com/office/drawing/2014/main" id="{4B165A0A-A54C-4D70-9998-FB97089EAE7A}"/>
              </a:ext>
            </a:extLst>
          </p:cNvPr>
          <p:cNvSpPr>
            <a:spLocks noGrp="1"/>
          </p:cNvSpPr>
          <p:nvPr>
            <p:ph type="body" sz="quarter" idx="26" hasCustomPrompt="1"/>
          </p:nvPr>
        </p:nvSpPr>
        <p:spPr>
          <a:xfrm>
            <a:off x="7829367" y="5739608"/>
            <a:ext cx="1912938" cy="884237"/>
          </a:xfrm>
          <a:noFill/>
        </p:spPr>
        <p:txBody>
          <a:bodyPr tIns="0"/>
          <a:lstStyle>
            <a:lvl1pPr>
              <a:lnSpc>
                <a:spcPct val="100000"/>
              </a:lnSpc>
              <a:defRPr cap="all" baseline="0">
                <a:solidFill>
                  <a:schemeClr val="tx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7 here</a:t>
            </a:r>
          </a:p>
        </p:txBody>
      </p:sp>
      <p:sp>
        <p:nvSpPr>
          <p:cNvPr id="29" name="Text Placeholder 8">
            <a:extLst>
              <a:ext uri="{FF2B5EF4-FFF2-40B4-BE49-F238E27FC236}">
                <a16:creationId xmlns:a16="http://schemas.microsoft.com/office/drawing/2014/main" id="{8B3C3CC8-15A7-4A20-A740-4306F0397EC9}"/>
              </a:ext>
            </a:extLst>
          </p:cNvPr>
          <p:cNvSpPr>
            <a:spLocks noGrp="1"/>
          </p:cNvSpPr>
          <p:nvPr>
            <p:ph type="body" sz="quarter" idx="27" hasCustomPrompt="1"/>
          </p:nvPr>
        </p:nvSpPr>
        <p:spPr>
          <a:xfrm>
            <a:off x="9903008" y="4572000"/>
            <a:ext cx="2289600" cy="2286000"/>
          </a:xfrm>
          <a:solidFill>
            <a:schemeClr val="accent3"/>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30" name="Text Placeholder 15">
            <a:extLst>
              <a:ext uri="{FF2B5EF4-FFF2-40B4-BE49-F238E27FC236}">
                <a16:creationId xmlns:a16="http://schemas.microsoft.com/office/drawing/2014/main" id="{18424362-264A-4EBD-994B-A12886A50FC8}"/>
              </a:ext>
            </a:extLst>
          </p:cNvPr>
          <p:cNvSpPr>
            <a:spLocks noGrp="1"/>
          </p:cNvSpPr>
          <p:nvPr>
            <p:ph type="body" sz="quarter" idx="28" hasCustomPrompt="1"/>
          </p:nvPr>
        </p:nvSpPr>
        <p:spPr>
          <a:xfrm>
            <a:off x="10118967" y="5739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8 here</a:t>
            </a:r>
          </a:p>
        </p:txBody>
      </p:sp>
      <p:pic>
        <p:nvPicPr>
          <p:cNvPr id="31" name="Picture 30">
            <a:extLst>
              <a:ext uri="{FF2B5EF4-FFF2-40B4-BE49-F238E27FC236}">
                <a16:creationId xmlns:a16="http://schemas.microsoft.com/office/drawing/2014/main" id="{DA01CD3F-80BB-4348-9C31-FCE0B74E03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4511" y="372503"/>
            <a:ext cx="1129189" cy="1129189"/>
          </a:xfrm>
          <a:prstGeom prst="rect">
            <a:avLst/>
          </a:prstGeom>
        </p:spPr>
      </p:pic>
      <p:grpSp>
        <p:nvGrpSpPr>
          <p:cNvPr id="45" name="Group 44">
            <a:extLst>
              <a:ext uri="{FF2B5EF4-FFF2-40B4-BE49-F238E27FC236}">
                <a16:creationId xmlns:a16="http://schemas.microsoft.com/office/drawing/2014/main" id="{C066E12C-3E17-4906-A6AB-A9F95BCF8EE8}"/>
              </a:ext>
            </a:extLst>
          </p:cNvPr>
          <p:cNvGrpSpPr/>
          <p:nvPr userDrawn="1"/>
        </p:nvGrpSpPr>
        <p:grpSpPr>
          <a:xfrm>
            <a:off x="-3553482" y="0"/>
            <a:ext cx="3507558" cy="4930218"/>
            <a:chOff x="3977323" y="1216058"/>
            <a:chExt cx="3507558" cy="4930218"/>
          </a:xfrm>
          <a:solidFill>
            <a:schemeClr val="tx1"/>
          </a:solidFill>
        </p:grpSpPr>
        <p:grpSp>
          <p:nvGrpSpPr>
            <p:cNvPr id="46" name="Group 45">
              <a:extLst>
                <a:ext uri="{FF2B5EF4-FFF2-40B4-BE49-F238E27FC236}">
                  <a16:creationId xmlns:a16="http://schemas.microsoft.com/office/drawing/2014/main" id="{7D35EF29-7FBD-4D0D-BA87-B52FB06F5D92}"/>
                </a:ext>
              </a:extLst>
            </p:cNvPr>
            <p:cNvGrpSpPr/>
            <p:nvPr/>
          </p:nvGrpSpPr>
          <p:grpSpPr>
            <a:xfrm>
              <a:off x="3977323" y="1216058"/>
              <a:ext cx="3507558" cy="4930218"/>
              <a:chOff x="838199" y="1150070"/>
              <a:chExt cx="3507558" cy="4930218"/>
            </a:xfrm>
            <a:grpFill/>
          </p:grpSpPr>
          <p:sp>
            <p:nvSpPr>
              <p:cNvPr id="49" name="Rectangle 48">
                <a:extLst>
                  <a:ext uri="{FF2B5EF4-FFF2-40B4-BE49-F238E27FC236}">
                    <a16:creationId xmlns:a16="http://schemas.microsoft.com/office/drawing/2014/main" id="{EDE16310-9690-4530-91B9-AB3D676A294E}"/>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0" name="TextBox 49">
                <a:extLst>
                  <a:ext uri="{FF2B5EF4-FFF2-40B4-BE49-F238E27FC236}">
                    <a16:creationId xmlns:a16="http://schemas.microsoft.com/office/drawing/2014/main" id="{DB48C6D2-23F0-4E1C-A1B2-D7652EA268AE}"/>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51" name="Rectangle 50">
                <a:extLst>
                  <a:ext uri="{FF2B5EF4-FFF2-40B4-BE49-F238E27FC236}">
                    <a16:creationId xmlns:a16="http://schemas.microsoft.com/office/drawing/2014/main" id="{53EE90EE-2256-4C94-BB1C-C101D18F57DC}"/>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52" name="TextBox 51">
                <a:extLst>
                  <a:ext uri="{FF2B5EF4-FFF2-40B4-BE49-F238E27FC236}">
                    <a16:creationId xmlns:a16="http://schemas.microsoft.com/office/drawing/2014/main" id="{C0650153-D7B1-4826-B25C-3C885F5DD98A}"/>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53" name="TextBox 52">
                <a:extLst>
                  <a:ext uri="{FF2B5EF4-FFF2-40B4-BE49-F238E27FC236}">
                    <a16:creationId xmlns:a16="http://schemas.microsoft.com/office/drawing/2014/main" id="{8964050E-B93B-402B-881E-57E3371F199E}"/>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54" name="TextBox 53">
                <a:extLst>
                  <a:ext uri="{FF2B5EF4-FFF2-40B4-BE49-F238E27FC236}">
                    <a16:creationId xmlns:a16="http://schemas.microsoft.com/office/drawing/2014/main" id="{7D171E80-38EC-400A-AF39-AE87A1B1BE16}"/>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55" name="TextBox 54">
                <a:extLst>
                  <a:ext uri="{FF2B5EF4-FFF2-40B4-BE49-F238E27FC236}">
                    <a16:creationId xmlns:a16="http://schemas.microsoft.com/office/drawing/2014/main" id="{3998A31C-FE67-41AE-B903-D74095A8DC5D}"/>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6" name="TextBox 55">
                <a:extLst>
                  <a:ext uri="{FF2B5EF4-FFF2-40B4-BE49-F238E27FC236}">
                    <a16:creationId xmlns:a16="http://schemas.microsoft.com/office/drawing/2014/main" id="{7ABD5283-1A61-4ECC-946C-F8FDFD102E39}"/>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57" name="TextBox 56">
                <a:extLst>
                  <a:ext uri="{FF2B5EF4-FFF2-40B4-BE49-F238E27FC236}">
                    <a16:creationId xmlns:a16="http://schemas.microsoft.com/office/drawing/2014/main" id="{8416E22E-5AD0-488C-9997-AFAFE6FFB2C0}"/>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47" name="Rectangle 46">
              <a:extLst>
                <a:ext uri="{FF2B5EF4-FFF2-40B4-BE49-F238E27FC236}">
                  <a16:creationId xmlns:a16="http://schemas.microsoft.com/office/drawing/2014/main" id="{D5376BF4-5E76-400F-9DB6-BE5713260948}"/>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48" name="Rectangle 47">
              <a:extLst>
                <a:ext uri="{FF2B5EF4-FFF2-40B4-BE49-F238E27FC236}">
                  <a16:creationId xmlns:a16="http://schemas.microsoft.com/office/drawing/2014/main" id="{02E755F2-1380-4EF6-B497-E1C524BA7BE3}"/>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spTree>
    <p:extLst>
      <p:ext uri="{BB962C8B-B14F-4D97-AF65-F5344CB8AC3E}">
        <p14:creationId xmlns:p14="http://schemas.microsoft.com/office/powerpoint/2010/main" val="13967158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1 Column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4256621" y="1544558"/>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28" name="Text Placeholder 17">
            <a:extLst>
              <a:ext uri="{FF2B5EF4-FFF2-40B4-BE49-F238E27FC236}">
                <a16:creationId xmlns:a16="http://schemas.microsoft.com/office/drawing/2014/main" id="{90B460EE-FBC4-47BF-9B64-A9F96074ED98}"/>
              </a:ext>
            </a:extLst>
          </p:cNvPr>
          <p:cNvSpPr>
            <a:spLocks noGrp="1"/>
          </p:cNvSpPr>
          <p:nvPr>
            <p:ph type="body" sz="quarter" idx="31" hasCustomPrompt="1"/>
          </p:nvPr>
        </p:nvSpPr>
        <p:spPr>
          <a:xfrm>
            <a:off x="5203622" y="1636556"/>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29" name="Text Placeholder 27">
            <a:extLst>
              <a:ext uri="{FF2B5EF4-FFF2-40B4-BE49-F238E27FC236}">
                <a16:creationId xmlns:a16="http://schemas.microsoft.com/office/drawing/2014/main" id="{A3D32D97-45BD-4637-8FA9-45E550B95199}"/>
              </a:ext>
            </a:extLst>
          </p:cNvPr>
          <p:cNvSpPr>
            <a:spLocks noGrp="1"/>
          </p:cNvSpPr>
          <p:nvPr>
            <p:ph type="body" sz="quarter" idx="32" hasCustomPrompt="1"/>
          </p:nvPr>
        </p:nvSpPr>
        <p:spPr>
          <a:xfrm>
            <a:off x="4256621" y="2438432"/>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0" name="Text Placeholder 17">
            <a:extLst>
              <a:ext uri="{FF2B5EF4-FFF2-40B4-BE49-F238E27FC236}">
                <a16:creationId xmlns:a16="http://schemas.microsoft.com/office/drawing/2014/main" id="{DD1D02CB-8B27-4FCC-83DC-65773479DF24}"/>
              </a:ext>
            </a:extLst>
          </p:cNvPr>
          <p:cNvSpPr>
            <a:spLocks noGrp="1"/>
          </p:cNvSpPr>
          <p:nvPr>
            <p:ph type="body" sz="quarter" idx="33" hasCustomPrompt="1"/>
          </p:nvPr>
        </p:nvSpPr>
        <p:spPr>
          <a:xfrm>
            <a:off x="5203622" y="2530430"/>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31" name="Text Placeholder 27">
            <a:extLst>
              <a:ext uri="{FF2B5EF4-FFF2-40B4-BE49-F238E27FC236}">
                <a16:creationId xmlns:a16="http://schemas.microsoft.com/office/drawing/2014/main" id="{FC62CAAE-E44A-4F32-93C0-404AF20F9859}"/>
              </a:ext>
            </a:extLst>
          </p:cNvPr>
          <p:cNvSpPr>
            <a:spLocks noGrp="1"/>
          </p:cNvSpPr>
          <p:nvPr>
            <p:ph type="body" sz="quarter" idx="34" hasCustomPrompt="1"/>
          </p:nvPr>
        </p:nvSpPr>
        <p:spPr>
          <a:xfrm>
            <a:off x="4256621" y="3332306"/>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2" name="Text Placeholder 17">
            <a:extLst>
              <a:ext uri="{FF2B5EF4-FFF2-40B4-BE49-F238E27FC236}">
                <a16:creationId xmlns:a16="http://schemas.microsoft.com/office/drawing/2014/main" id="{F52BD4B7-AA20-4D4E-9A8D-11FDB8342083}"/>
              </a:ext>
            </a:extLst>
          </p:cNvPr>
          <p:cNvSpPr>
            <a:spLocks noGrp="1"/>
          </p:cNvSpPr>
          <p:nvPr>
            <p:ph type="body" sz="quarter" idx="35" hasCustomPrompt="1"/>
          </p:nvPr>
        </p:nvSpPr>
        <p:spPr>
          <a:xfrm>
            <a:off x="5203622" y="3424304"/>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33" name="Text Placeholder 27">
            <a:extLst>
              <a:ext uri="{FF2B5EF4-FFF2-40B4-BE49-F238E27FC236}">
                <a16:creationId xmlns:a16="http://schemas.microsoft.com/office/drawing/2014/main" id="{99F039AA-B480-467C-B0C9-7FD2254DB88E}"/>
              </a:ext>
            </a:extLst>
          </p:cNvPr>
          <p:cNvSpPr>
            <a:spLocks noGrp="1"/>
          </p:cNvSpPr>
          <p:nvPr>
            <p:ph type="body" sz="quarter" idx="36" hasCustomPrompt="1"/>
          </p:nvPr>
        </p:nvSpPr>
        <p:spPr>
          <a:xfrm>
            <a:off x="4256621" y="4226180"/>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4" name="Text Placeholder 17">
            <a:extLst>
              <a:ext uri="{FF2B5EF4-FFF2-40B4-BE49-F238E27FC236}">
                <a16:creationId xmlns:a16="http://schemas.microsoft.com/office/drawing/2014/main" id="{D379D259-51BB-4690-A854-7FD5DEAE5F2C}"/>
              </a:ext>
            </a:extLst>
          </p:cNvPr>
          <p:cNvSpPr>
            <a:spLocks noGrp="1"/>
          </p:cNvSpPr>
          <p:nvPr>
            <p:ph type="body" sz="quarter" idx="37" hasCustomPrompt="1"/>
          </p:nvPr>
        </p:nvSpPr>
        <p:spPr>
          <a:xfrm>
            <a:off x="5203622" y="4318178"/>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35" name="Text Placeholder 27">
            <a:extLst>
              <a:ext uri="{FF2B5EF4-FFF2-40B4-BE49-F238E27FC236}">
                <a16:creationId xmlns:a16="http://schemas.microsoft.com/office/drawing/2014/main" id="{ED2F2D2B-0093-4A09-9884-66D399B3F713}"/>
              </a:ext>
            </a:extLst>
          </p:cNvPr>
          <p:cNvSpPr>
            <a:spLocks noGrp="1"/>
          </p:cNvSpPr>
          <p:nvPr>
            <p:ph type="body" sz="quarter" idx="38" hasCustomPrompt="1"/>
          </p:nvPr>
        </p:nvSpPr>
        <p:spPr>
          <a:xfrm>
            <a:off x="4256621" y="5120053"/>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6" name="Text Placeholder 17">
            <a:extLst>
              <a:ext uri="{FF2B5EF4-FFF2-40B4-BE49-F238E27FC236}">
                <a16:creationId xmlns:a16="http://schemas.microsoft.com/office/drawing/2014/main" id="{CC7001AD-E6A6-42DE-A29E-49B8901CE677}"/>
              </a:ext>
            </a:extLst>
          </p:cNvPr>
          <p:cNvSpPr>
            <a:spLocks noGrp="1"/>
          </p:cNvSpPr>
          <p:nvPr>
            <p:ph type="body" sz="quarter" idx="39" hasCustomPrompt="1"/>
          </p:nvPr>
        </p:nvSpPr>
        <p:spPr>
          <a:xfrm>
            <a:off x="5203622" y="5212051"/>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Tree>
    <p:extLst>
      <p:ext uri="{BB962C8B-B14F-4D97-AF65-F5344CB8AC3E}">
        <p14:creationId xmlns:p14="http://schemas.microsoft.com/office/powerpoint/2010/main" val="5351882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genda 2 Column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27">
            <a:extLst>
              <a:ext uri="{FF2B5EF4-FFF2-40B4-BE49-F238E27FC236}">
                <a16:creationId xmlns:a16="http://schemas.microsoft.com/office/drawing/2014/main" id="{8FF94F60-67BF-4BD6-9823-EEB0B2012F8E}"/>
              </a:ext>
            </a:extLst>
          </p:cNvPr>
          <p:cNvSpPr>
            <a:spLocks noGrp="1"/>
          </p:cNvSpPr>
          <p:nvPr>
            <p:ph type="body" sz="quarter" idx="20" hasCustomPrompt="1"/>
          </p:nvPr>
        </p:nvSpPr>
        <p:spPr>
          <a:xfrm>
            <a:off x="6150000" y="1545660"/>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cxnSp>
        <p:nvCxnSpPr>
          <p:cNvPr id="10" name="Straight Connector 9">
            <a:extLst>
              <a:ext uri="{FF2B5EF4-FFF2-40B4-BE49-F238E27FC236}">
                <a16:creationId xmlns:a16="http://schemas.microsoft.com/office/drawing/2014/main" id="{92184D63-BD38-4759-B4D8-C5A80316F364}"/>
              </a:ext>
            </a:extLst>
          </p:cNvPr>
          <p:cNvCxnSpPr>
            <a:cxnSpLocks/>
          </p:cNvCxnSpPr>
          <p:nvPr/>
        </p:nvCxnSpPr>
        <p:spPr>
          <a:xfrm>
            <a:off x="5622500" y="1522800"/>
            <a:ext cx="0" cy="43092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FC1FC0ED-4D87-4526-83E1-07B7F4328108}"/>
              </a:ext>
            </a:extLst>
          </p:cNvPr>
          <p:cNvSpPr>
            <a:spLocks noGrp="1"/>
          </p:cNvSpPr>
          <p:nvPr>
            <p:ph type="body" sz="quarter" idx="21" hasCustomPrompt="1"/>
          </p:nvPr>
        </p:nvSpPr>
        <p:spPr>
          <a:xfrm>
            <a:off x="7097001" y="1637658"/>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19" name="Text Placeholder 27">
            <a:extLst>
              <a:ext uri="{FF2B5EF4-FFF2-40B4-BE49-F238E27FC236}">
                <a16:creationId xmlns:a16="http://schemas.microsoft.com/office/drawing/2014/main" id="{931DF04F-4867-4606-818F-15AEF911B5EA}"/>
              </a:ext>
            </a:extLst>
          </p:cNvPr>
          <p:cNvSpPr>
            <a:spLocks noGrp="1"/>
          </p:cNvSpPr>
          <p:nvPr>
            <p:ph type="body" sz="quarter" idx="22" hasCustomPrompt="1"/>
          </p:nvPr>
        </p:nvSpPr>
        <p:spPr>
          <a:xfrm>
            <a:off x="6150000" y="2439534"/>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20" name="Text Placeholder 17">
            <a:extLst>
              <a:ext uri="{FF2B5EF4-FFF2-40B4-BE49-F238E27FC236}">
                <a16:creationId xmlns:a16="http://schemas.microsoft.com/office/drawing/2014/main" id="{09589BA9-EEBF-4F30-90FE-30FE7AA22154}"/>
              </a:ext>
            </a:extLst>
          </p:cNvPr>
          <p:cNvSpPr>
            <a:spLocks noGrp="1"/>
          </p:cNvSpPr>
          <p:nvPr>
            <p:ph type="body" sz="quarter" idx="23" hasCustomPrompt="1"/>
          </p:nvPr>
        </p:nvSpPr>
        <p:spPr>
          <a:xfrm>
            <a:off x="7097001" y="2531532"/>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21" name="Text Placeholder 27">
            <a:extLst>
              <a:ext uri="{FF2B5EF4-FFF2-40B4-BE49-F238E27FC236}">
                <a16:creationId xmlns:a16="http://schemas.microsoft.com/office/drawing/2014/main" id="{2AA684C8-C006-4FA3-95D8-F7D112A1D17B}"/>
              </a:ext>
            </a:extLst>
          </p:cNvPr>
          <p:cNvSpPr>
            <a:spLocks noGrp="1"/>
          </p:cNvSpPr>
          <p:nvPr>
            <p:ph type="body" sz="quarter" idx="24" hasCustomPrompt="1"/>
          </p:nvPr>
        </p:nvSpPr>
        <p:spPr>
          <a:xfrm>
            <a:off x="6150000" y="3333408"/>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22" name="Text Placeholder 17">
            <a:extLst>
              <a:ext uri="{FF2B5EF4-FFF2-40B4-BE49-F238E27FC236}">
                <a16:creationId xmlns:a16="http://schemas.microsoft.com/office/drawing/2014/main" id="{6D073BC0-ABC4-460A-8412-AF92844925AC}"/>
              </a:ext>
            </a:extLst>
          </p:cNvPr>
          <p:cNvSpPr>
            <a:spLocks noGrp="1"/>
          </p:cNvSpPr>
          <p:nvPr>
            <p:ph type="body" sz="quarter" idx="25" hasCustomPrompt="1"/>
          </p:nvPr>
        </p:nvSpPr>
        <p:spPr>
          <a:xfrm>
            <a:off x="7097001" y="3425406"/>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23" name="Text Placeholder 27">
            <a:extLst>
              <a:ext uri="{FF2B5EF4-FFF2-40B4-BE49-F238E27FC236}">
                <a16:creationId xmlns:a16="http://schemas.microsoft.com/office/drawing/2014/main" id="{0CEC0950-23F4-447B-BB6B-9AAECD30A315}"/>
              </a:ext>
            </a:extLst>
          </p:cNvPr>
          <p:cNvSpPr>
            <a:spLocks noGrp="1"/>
          </p:cNvSpPr>
          <p:nvPr>
            <p:ph type="body" sz="quarter" idx="26" hasCustomPrompt="1"/>
          </p:nvPr>
        </p:nvSpPr>
        <p:spPr>
          <a:xfrm>
            <a:off x="6150000" y="4227282"/>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24" name="Text Placeholder 17">
            <a:extLst>
              <a:ext uri="{FF2B5EF4-FFF2-40B4-BE49-F238E27FC236}">
                <a16:creationId xmlns:a16="http://schemas.microsoft.com/office/drawing/2014/main" id="{62A61399-2F39-45D2-BD2C-5BBF5C3EB654}"/>
              </a:ext>
            </a:extLst>
          </p:cNvPr>
          <p:cNvSpPr>
            <a:spLocks noGrp="1"/>
          </p:cNvSpPr>
          <p:nvPr>
            <p:ph type="body" sz="quarter" idx="27" hasCustomPrompt="1"/>
          </p:nvPr>
        </p:nvSpPr>
        <p:spPr>
          <a:xfrm>
            <a:off x="7097001" y="4319280"/>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25" name="Text Placeholder 27">
            <a:extLst>
              <a:ext uri="{FF2B5EF4-FFF2-40B4-BE49-F238E27FC236}">
                <a16:creationId xmlns:a16="http://schemas.microsoft.com/office/drawing/2014/main" id="{B552682B-E11B-4696-BADB-51F16414DC84}"/>
              </a:ext>
            </a:extLst>
          </p:cNvPr>
          <p:cNvSpPr>
            <a:spLocks noGrp="1"/>
          </p:cNvSpPr>
          <p:nvPr>
            <p:ph type="body" sz="quarter" idx="28" hasCustomPrompt="1"/>
          </p:nvPr>
        </p:nvSpPr>
        <p:spPr>
          <a:xfrm>
            <a:off x="6150000" y="5121155"/>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26" name="Text Placeholder 17">
            <a:extLst>
              <a:ext uri="{FF2B5EF4-FFF2-40B4-BE49-F238E27FC236}">
                <a16:creationId xmlns:a16="http://schemas.microsoft.com/office/drawing/2014/main" id="{0D6479CB-8D12-4E03-B3D5-177E9018005C}"/>
              </a:ext>
            </a:extLst>
          </p:cNvPr>
          <p:cNvSpPr>
            <a:spLocks noGrp="1"/>
          </p:cNvSpPr>
          <p:nvPr>
            <p:ph type="body" sz="quarter" idx="29" hasCustomPrompt="1"/>
          </p:nvPr>
        </p:nvSpPr>
        <p:spPr>
          <a:xfrm>
            <a:off x="7097001" y="5213153"/>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1414996" y="1544558"/>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28" name="Text Placeholder 17">
            <a:extLst>
              <a:ext uri="{FF2B5EF4-FFF2-40B4-BE49-F238E27FC236}">
                <a16:creationId xmlns:a16="http://schemas.microsoft.com/office/drawing/2014/main" id="{90B460EE-FBC4-47BF-9B64-A9F96074ED98}"/>
              </a:ext>
            </a:extLst>
          </p:cNvPr>
          <p:cNvSpPr>
            <a:spLocks noGrp="1"/>
          </p:cNvSpPr>
          <p:nvPr>
            <p:ph type="body" sz="quarter" idx="31" hasCustomPrompt="1"/>
          </p:nvPr>
        </p:nvSpPr>
        <p:spPr>
          <a:xfrm>
            <a:off x="2361997" y="1636556"/>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29" name="Text Placeholder 27">
            <a:extLst>
              <a:ext uri="{FF2B5EF4-FFF2-40B4-BE49-F238E27FC236}">
                <a16:creationId xmlns:a16="http://schemas.microsoft.com/office/drawing/2014/main" id="{A3D32D97-45BD-4637-8FA9-45E550B95199}"/>
              </a:ext>
            </a:extLst>
          </p:cNvPr>
          <p:cNvSpPr>
            <a:spLocks noGrp="1"/>
          </p:cNvSpPr>
          <p:nvPr>
            <p:ph type="body" sz="quarter" idx="32" hasCustomPrompt="1"/>
          </p:nvPr>
        </p:nvSpPr>
        <p:spPr>
          <a:xfrm>
            <a:off x="1414996" y="2438432"/>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0" name="Text Placeholder 17">
            <a:extLst>
              <a:ext uri="{FF2B5EF4-FFF2-40B4-BE49-F238E27FC236}">
                <a16:creationId xmlns:a16="http://schemas.microsoft.com/office/drawing/2014/main" id="{DD1D02CB-8B27-4FCC-83DC-65773479DF24}"/>
              </a:ext>
            </a:extLst>
          </p:cNvPr>
          <p:cNvSpPr>
            <a:spLocks noGrp="1"/>
          </p:cNvSpPr>
          <p:nvPr>
            <p:ph type="body" sz="quarter" idx="33" hasCustomPrompt="1"/>
          </p:nvPr>
        </p:nvSpPr>
        <p:spPr>
          <a:xfrm>
            <a:off x="2361997" y="2530430"/>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31" name="Text Placeholder 27">
            <a:extLst>
              <a:ext uri="{FF2B5EF4-FFF2-40B4-BE49-F238E27FC236}">
                <a16:creationId xmlns:a16="http://schemas.microsoft.com/office/drawing/2014/main" id="{FC62CAAE-E44A-4F32-93C0-404AF20F9859}"/>
              </a:ext>
            </a:extLst>
          </p:cNvPr>
          <p:cNvSpPr>
            <a:spLocks noGrp="1"/>
          </p:cNvSpPr>
          <p:nvPr>
            <p:ph type="body" sz="quarter" idx="34" hasCustomPrompt="1"/>
          </p:nvPr>
        </p:nvSpPr>
        <p:spPr>
          <a:xfrm>
            <a:off x="1414996" y="3332306"/>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2" name="Text Placeholder 17">
            <a:extLst>
              <a:ext uri="{FF2B5EF4-FFF2-40B4-BE49-F238E27FC236}">
                <a16:creationId xmlns:a16="http://schemas.microsoft.com/office/drawing/2014/main" id="{F52BD4B7-AA20-4D4E-9A8D-11FDB8342083}"/>
              </a:ext>
            </a:extLst>
          </p:cNvPr>
          <p:cNvSpPr>
            <a:spLocks noGrp="1"/>
          </p:cNvSpPr>
          <p:nvPr>
            <p:ph type="body" sz="quarter" idx="35" hasCustomPrompt="1"/>
          </p:nvPr>
        </p:nvSpPr>
        <p:spPr>
          <a:xfrm>
            <a:off x="2361997" y="3424304"/>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33" name="Text Placeholder 27">
            <a:extLst>
              <a:ext uri="{FF2B5EF4-FFF2-40B4-BE49-F238E27FC236}">
                <a16:creationId xmlns:a16="http://schemas.microsoft.com/office/drawing/2014/main" id="{99F039AA-B480-467C-B0C9-7FD2254DB88E}"/>
              </a:ext>
            </a:extLst>
          </p:cNvPr>
          <p:cNvSpPr>
            <a:spLocks noGrp="1"/>
          </p:cNvSpPr>
          <p:nvPr>
            <p:ph type="body" sz="quarter" idx="36" hasCustomPrompt="1"/>
          </p:nvPr>
        </p:nvSpPr>
        <p:spPr>
          <a:xfrm>
            <a:off x="1414996" y="4226180"/>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4" name="Text Placeholder 17">
            <a:extLst>
              <a:ext uri="{FF2B5EF4-FFF2-40B4-BE49-F238E27FC236}">
                <a16:creationId xmlns:a16="http://schemas.microsoft.com/office/drawing/2014/main" id="{D379D259-51BB-4690-A854-7FD5DEAE5F2C}"/>
              </a:ext>
            </a:extLst>
          </p:cNvPr>
          <p:cNvSpPr>
            <a:spLocks noGrp="1"/>
          </p:cNvSpPr>
          <p:nvPr>
            <p:ph type="body" sz="quarter" idx="37" hasCustomPrompt="1"/>
          </p:nvPr>
        </p:nvSpPr>
        <p:spPr>
          <a:xfrm>
            <a:off x="2361997" y="4318178"/>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
        <p:nvSpPr>
          <p:cNvPr id="35" name="Text Placeholder 27">
            <a:extLst>
              <a:ext uri="{FF2B5EF4-FFF2-40B4-BE49-F238E27FC236}">
                <a16:creationId xmlns:a16="http://schemas.microsoft.com/office/drawing/2014/main" id="{ED2F2D2B-0093-4A09-9884-66D399B3F713}"/>
              </a:ext>
            </a:extLst>
          </p:cNvPr>
          <p:cNvSpPr>
            <a:spLocks noGrp="1"/>
          </p:cNvSpPr>
          <p:nvPr>
            <p:ph type="body" sz="quarter" idx="38" hasCustomPrompt="1"/>
          </p:nvPr>
        </p:nvSpPr>
        <p:spPr>
          <a:xfrm>
            <a:off x="1414996" y="5120053"/>
            <a:ext cx="838995" cy="707886"/>
          </a:xfrm>
        </p:spPr>
        <p:txBody>
          <a:bodyPr wrap="square">
            <a:spAutoFit/>
          </a:bodyPr>
          <a:lstStyle>
            <a:lvl1pPr>
              <a:defRPr sz="4600" b="0">
                <a:solidFill>
                  <a:schemeClr val="accent3"/>
                </a:solidFill>
                <a:latin typeface="+mj-lt"/>
              </a:defRPr>
            </a:lvl1pPr>
            <a:lvl2pPr>
              <a:defRPr sz="2400">
                <a:solidFill>
                  <a:srgbClr val="FF0000"/>
                </a:solidFill>
              </a:defRPr>
            </a:lvl2pPr>
          </a:lstStyle>
          <a:p>
            <a:pPr lvl="0"/>
            <a:r>
              <a:rPr lang="en-US" dirty="0"/>
              <a:t>#</a:t>
            </a:r>
          </a:p>
        </p:txBody>
      </p:sp>
      <p:sp>
        <p:nvSpPr>
          <p:cNvPr id="36" name="Text Placeholder 17">
            <a:extLst>
              <a:ext uri="{FF2B5EF4-FFF2-40B4-BE49-F238E27FC236}">
                <a16:creationId xmlns:a16="http://schemas.microsoft.com/office/drawing/2014/main" id="{CC7001AD-E6A6-42DE-A29E-49B8901CE677}"/>
              </a:ext>
            </a:extLst>
          </p:cNvPr>
          <p:cNvSpPr>
            <a:spLocks noGrp="1"/>
          </p:cNvSpPr>
          <p:nvPr>
            <p:ph type="body" sz="quarter" idx="39" hasCustomPrompt="1"/>
          </p:nvPr>
        </p:nvSpPr>
        <p:spPr>
          <a:xfrm>
            <a:off x="2361997" y="5212051"/>
            <a:ext cx="2733000" cy="553998"/>
          </a:xfrm>
        </p:spPr>
        <p:txBody>
          <a:bodyPr wrap="square">
            <a:spAutoFit/>
          </a:bodyPr>
          <a:lstStyle>
            <a:lvl1pPr>
              <a:defRPr>
                <a:solidFill>
                  <a:schemeClr val="bg1"/>
                </a:solidFill>
              </a:defRPr>
            </a:lvl1pPr>
            <a:lvl2pPr>
              <a:defRPr>
                <a:solidFill>
                  <a:schemeClr val="bg1"/>
                </a:solidFill>
              </a:defRPr>
            </a:lvl2pPr>
          </a:lstStyle>
          <a:p>
            <a:pPr lvl="0"/>
            <a:r>
              <a:rPr lang="en-US" dirty="0"/>
              <a:t>Click to add text</a:t>
            </a:r>
          </a:p>
          <a:p>
            <a:pPr lvl="1"/>
            <a:r>
              <a:rPr lang="en-US" dirty="0"/>
              <a:t>Second level</a:t>
            </a:r>
          </a:p>
        </p:txBody>
      </p:sp>
    </p:spTree>
    <p:extLst>
      <p:ext uri="{BB962C8B-B14F-4D97-AF65-F5344CB8AC3E}">
        <p14:creationId xmlns:p14="http://schemas.microsoft.com/office/powerpoint/2010/main" val="14999582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ction Divide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6288978" y="3202999"/>
            <a:ext cx="5453021" cy="1042721"/>
          </a:xfrm>
        </p:spPr>
        <p:txBody>
          <a:bodyPr anchor="t" anchorCtr="0"/>
          <a:lstStyle>
            <a:lvl1pPr>
              <a:lnSpc>
                <a:spcPct val="88000"/>
              </a:lnSpc>
              <a:defRPr sz="7700">
                <a:solidFill>
                  <a:schemeClr val="bg1"/>
                </a:solidFill>
              </a:defRPr>
            </a:lvl1pPr>
          </a:lstStyle>
          <a:p>
            <a:r>
              <a:rPr lang="en-US" dirty="0"/>
              <a:t>Add title</a:t>
            </a:r>
            <a:endParaRPr lang="en-GB" dirty="0"/>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1448753" y="869920"/>
            <a:ext cx="2691447" cy="1846659"/>
          </a:xfrm>
        </p:spPr>
        <p:txBody>
          <a:bodyPr wrap="square" anchor="t" anchorCtr="0">
            <a:spAutoFit/>
          </a:bodyPr>
          <a:lstStyle>
            <a:lvl1pPr algn="ctr">
              <a:defRPr sz="12000" b="0">
                <a:solidFill>
                  <a:schemeClr val="accent3"/>
                </a:solidFill>
                <a:latin typeface="+mj-lt"/>
              </a:defRPr>
            </a:lvl1pPr>
            <a:lvl2pPr>
              <a:defRPr sz="2400">
                <a:solidFill>
                  <a:srgbClr val="FF0000"/>
                </a:solidFill>
              </a:defRPr>
            </a:lvl2pPr>
          </a:lstStyle>
          <a:p>
            <a:pPr lvl="0"/>
            <a:r>
              <a:rPr lang="en-US" dirty="0"/>
              <a:t>#</a:t>
            </a:r>
          </a:p>
        </p:txBody>
      </p:sp>
    </p:spTree>
    <p:extLst>
      <p:ext uri="{BB962C8B-B14F-4D97-AF65-F5344CB8AC3E}">
        <p14:creationId xmlns:p14="http://schemas.microsoft.com/office/powerpoint/2010/main" val="17097842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3F606C-F4ED-42B9-AB3B-1DCDAE7BEE33}"/>
              </a:ext>
            </a:extLst>
          </p:cNvPr>
          <p:cNvSpPr>
            <a:spLocks noGrp="1"/>
          </p:cNvSpPr>
          <p:nvPr>
            <p:ph type="subTitle" idx="1"/>
          </p:nvPr>
        </p:nvSpPr>
        <p:spPr>
          <a:xfrm>
            <a:off x="467400" y="987743"/>
            <a:ext cx="11257200" cy="584775"/>
          </a:xfrm>
        </p:spPr>
        <p:txBody>
          <a:bodyPr>
            <a:spAutoFit/>
          </a:bodyPr>
          <a:lstStyle>
            <a:lvl1pPr marL="0" indent="0" algn="l">
              <a:lnSpc>
                <a:spcPct val="95000"/>
              </a:lnSpc>
              <a:buNone/>
              <a:defRPr sz="4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Title 6">
            <a:extLst>
              <a:ext uri="{FF2B5EF4-FFF2-40B4-BE49-F238E27FC236}">
                <a16:creationId xmlns:a16="http://schemas.microsoft.com/office/drawing/2014/main" id="{1D283790-747A-43E4-95E0-9ED2A7EF3E2E}"/>
              </a:ext>
            </a:extLst>
          </p:cNvPr>
          <p:cNvSpPr>
            <a:spLocks noGrp="1"/>
          </p:cNvSpPr>
          <p:nvPr>
            <p:ph type="title"/>
          </p:nvPr>
        </p:nvSpPr>
        <p:spPr>
          <a:xfrm>
            <a:off x="467400" y="375285"/>
            <a:ext cx="11257200" cy="584775"/>
          </a:xfrm>
        </p:spPr>
        <p:txBody>
          <a:bodyPr/>
          <a:lstStyle>
            <a:lvl1pPr>
              <a:lnSpc>
                <a:spcPct val="95000"/>
              </a:lnSpc>
              <a:defRPr sz="4000">
                <a:solidFill>
                  <a:schemeClr val="bg1"/>
                </a:solidFill>
              </a:defRPr>
            </a:lvl1pPr>
          </a:lstStyle>
          <a:p>
            <a:r>
              <a:rPr lang="en-US"/>
              <a:t>Click to edit Master title style</a:t>
            </a:r>
            <a:endParaRPr lang="en-GB" dirty="0"/>
          </a:p>
        </p:txBody>
      </p:sp>
      <p:sp>
        <p:nvSpPr>
          <p:cNvPr id="2" name="Date Placeholder 1">
            <a:extLst>
              <a:ext uri="{FF2B5EF4-FFF2-40B4-BE49-F238E27FC236}">
                <a16:creationId xmlns:a16="http://schemas.microsoft.com/office/drawing/2014/main" id="{6E91660B-B963-435C-B5FA-3C12D1820106}"/>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4" name="Footer Placeholder 3">
            <a:extLst>
              <a:ext uri="{FF2B5EF4-FFF2-40B4-BE49-F238E27FC236}">
                <a16:creationId xmlns:a16="http://schemas.microsoft.com/office/drawing/2014/main" id="{446D47EA-1AA9-4388-A4CF-EE55F360A626}"/>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C08F8AA0-EFC7-405C-AB6C-8909530832F3}"/>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8" name="Freeform 5">
            <a:extLst>
              <a:ext uri="{FF2B5EF4-FFF2-40B4-BE49-F238E27FC236}">
                <a16:creationId xmlns:a16="http://schemas.microsoft.com/office/drawing/2014/main" id="{1D2D5301-4A8F-4C2F-B515-2ADDEE5DF19C}"/>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730748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Divider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3F606C-F4ED-42B9-AB3B-1DCDAE7BEE33}"/>
              </a:ext>
            </a:extLst>
          </p:cNvPr>
          <p:cNvSpPr>
            <a:spLocks noGrp="1"/>
          </p:cNvSpPr>
          <p:nvPr>
            <p:ph type="subTitle" idx="1"/>
          </p:nvPr>
        </p:nvSpPr>
        <p:spPr>
          <a:xfrm>
            <a:off x="467400" y="987743"/>
            <a:ext cx="11257200" cy="584775"/>
          </a:xfrm>
        </p:spPr>
        <p:txBody>
          <a:bodyPr>
            <a:spAutoFit/>
          </a:bodyPr>
          <a:lstStyle>
            <a:lvl1pPr marL="0" indent="0" algn="l">
              <a:lnSpc>
                <a:spcPct val="95000"/>
              </a:lnSpc>
              <a:buNone/>
              <a:defRPr sz="4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Title 6">
            <a:extLst>
              <a:ext uri="{FF2B5EF4-FFF2-40B4-BE49-F238E27FC236}">
                <a16:creationId xmlns:a16="http://schemas.microsoft.com/office/drawing/2014/main" id="{1D283790-747A-43E4-95E0-9ED2A7EF3E2E}"/>
              </a:ext>
            </a:extLst>
          </p:cNvPr>
          <p:cNvSpPr>
            <a:spLocks noGrp="1"/>
          </p:cNvSpPr>
          <p:nvPr>
            <p:ph type="title"/>
          </p:nvPr>
        </p:nvSpPr>
        <p:spPr>
          <a:xfrm>
            <a:off x="467400" y="375285"/>
            <a:ext cx="11257200" cy="584775"/>
          </a:xfrm>
        </p:spPr>
        <p:txBody>
          <a:bodyPr/>
          <a:lstStyle>
            <a:lvl1pPr>
              <a:lnSpc>
                <a:spcPct val="95000"/>
              </a:lnSpc>
              <a:defRPr sz="4000">
                <a:solidFill>
                  <a:schemeClr val="bg1"/>
                </a:solidFill>
              </a:defRPr>
            </a:lvl1pPr>
          </a:lstStyle>
          <a:p>
            <a:r>
              <a:rPr lang="en-US"/>
              <a:t>Click to edit Master title style</a:t>
            </a:r>
            <a:endParaRPr lang="en-GB" dirty="0"/>
          </a:p>
        </p:txBody>
      </p:sp>
      <p:sp>
        <p:nvSpPr>
          <p:cNvPr id="2" name="Date Placeholder 1">
            <a:extLst>
              <a:ext uri="{FF2B5EF4-FFF2-40B4-BE49-F238E27FC236}">
                <a16:creationId xmlns:a16="http://schemas.microsoft.com/office/drawing/2014/main" id="{6E91660B-B963-435C-B5FA-3C12D1820106}"/>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4" name="Footer Placeholder 3">
            <a:extLst>
              <a:ext uri="{FF2B5EF4-FFF2-40B4-BE49-F238E27FC236}">
                <a16:creationId xmlns:a16="http://schemas.microsoft.com/office/drawing/2014/main" id="{446D47EA-1AA9-4388-A4CF-EE55F360A626}"/>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C08F8AA0-EFC7-405C-AB6C-8909530832F3}"/>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8" name="Freeform 5">
            <a:extLst>
              <a:ext uri="{FF2B5EF4-FFF2-40B4-BE49-F238E27FC236}">
                <a16:creationId xmlns:a16="http://schemas.microsoft.com/office/drawing/2014/main" id="{1D2D5301-4A8F-4C2F-B515-2ADDEE5DF19C}"/>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107929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Video">
    <p:bg>
      <p:bgPr>
        <a:solidFill>
          <a:schemeClr val="accent2"/>
        </a:solidFill>
        <a:effectLst/>
      </p:bgPr>
    </p:bg>
    <p:spTree>
      <p:nvGrpSpPr>
        <p:cNvPr id="1" name=""/>
        <p:cNvGrpSpPr/>
        <p:nvPr/>
      </p:nvGrpSpPr>
      <p:grpSpPr>
        <a:xfrm>
          <a:off x="0" y="0"/>
          <a:ext cx="0" cy="0"/>
          <a:chOff x="0" y="0"/>
          <a:chExt cx="0" cy="0"/>
        </a:xfrm>
      </p:grpSpPr>
      <p:sp>
        <p:nvSpPr>
          <p:cNvPr id="11" name="Media Placeholder 10">
            <a:extLst>
              <a:ext uri="{FF2B5EF4-FFF2-40B4-BE49-F238E27FC236}">
                <a16:creationId xmlns:a16="http://schemas.microsoft.com/office/drawing/2014/main" id="{D124BC87-93AD-4496-A2CB-8AA16B406C6C}"/>
              </a:ext>
            </a:extLst>
          </p:cNvPr>
          <p:cNvSpPr>
            <a:spLocks noGrp="1"/>
          </p:cNvSpPr>
          <p:nvPr>
            <p:ph type="media" sz="quarter" idx="11"/>
          </p:nvPr>
        </p:nvSpPr>
        <p:spPr>
          <a:xfrm>
            <a:off x="0" y="0"/>
            <a:ext cx="12193200" cy="6858000"/>
          </a:xfrm>
          <a:blipFill>
            <a:blip r:embed="rId2"/>
            <a:stretch>
              <a:fillRect/>
            </a:stretch>
          </a:blipFill>
        </p:spPr>
        <p:txBody>
          <a:bodyPr anchor="ctr" anchorCtr="1"/>
          <a:lstStyle>
            <a:lvl1pPr algn="ctr">
              <a:defRPr b="0">
                <a:solidFill>
                  <a:schemeClr val="bg1"/>
                </a:solidFill>
              </a:defRPr>
            </a:lvl1pPr>
          </a:lstStyle>
          <a:p>
            <a:r>
              <a:rPr lang="en-US"/>
              <a:t>Click icon to add media</a:t>
            </a:r>
            <a:endParaRPr lang="en-GB"/>
          </a:p>
        </p:txBody>
      </p:sp>
      <p:sp>
        <p:nvSpPr>
          <p:cNvPr id="3" name="Subtitle 2">
            <a:extLst>
              <a:ext uri="{FF2B5EF4-FFF2-40B4-BE49-F238E27FC236}">
                <a16:creationId xmlns:a16="http://schemas.microsoft.com/office/drawing/2014/main" id="{2A3F606C-F4ED-42B9-AB3B-1DCDAE7BEE33}"/>
              </a:ext>
            </a:extLst>
          </p:cNvPr>
          <p:cNvSpPr>
            <a:spLocks noGrp="1"/>
          </p:cNvSpPr>
          <p:nvPr>
            <p:ph type="subTitle" idx="1"/>
          </p:nvPr>
        </p:nvSpPr>
        <p:spPr>
          <a:xfrm>
            <a:off x="467400" y="1073468"/>
            <a:ext cx="11257200" cy="361959"/>
          </a:xfrm>
        </p:spPr>
        <p:txBody>
          <a:bodyPr>
            <a:spAutoFit/>
          </a:bodyPr>
          <a:lstStyle>
            <a:lvl1pPr marL="0" indent="0" algn="l">
              <a:lnSpc>
                <a:spcPct val="98000"/>
              </a:lnSpc>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Title 6">
            <a:extLst>
              <a:ext uri="{FF2B5EF4-FFF2-40B4-BE49-F238E27FC236}">
                <a16:creationId xmlns:a16="http://schemas.microsoft.com/office/drawing/2014/main" id="{1D283790-747A-43E4-95E0-9ED2A7EF3E2E}"/>
              </a:ext>
            </a:extLst>
          </p:cNvPr>
          <p:cNvSpPr>
            <a:spLocks noGrp="1"/>
          </p:cNvSpPr>
          <p:nvPr>
            <p:ph type="title"/>
          </p:nvPr>
        </p:nvSpPr>
        <p:spPr>
          <a:xfrm>
            <a:off x="467400" y="385445"/>
            <a:ext cx="11257200" cy="614014"/>
          </a:xfrm>
        </p:spPr>
        <p:txBody>
          <a:bodyPr/>
          <a:lstStyle>
            <a:lvl1pPr>
              <a:lnSpc>
                <a:spcPct val="95000"/>
              </a:lnSpc>
              <a:defRPr sz="42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655755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9362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pic>
        <p:nvPicPr>
          <p:cNvPr id="8" name="Picture 7" descr="A picture containing text&#10;&#10;Description automatically generated">
            <a:extLst>
              <a:ext uri="{FF2B5EF4-FFF2-40B4-BE49-F238E27FC236}">
                <a16:creationId xmlns:a16="http://schemas.microsoft.com/office/drawing/2014/main" id="{D409BB77-690F-4595-AFEE-E28ABDED4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4610894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 Column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9362600" cy="4657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131268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Colum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46260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9" name="Content Placeholder 8">
            <a:extLst>
              <a:ext uri="{FF2B5EF4-FFF2-40B4-BE49-F238E27FC236}">
                <a16:creationId xmlns:a16="http://schemas.microsoft.com/office/drawing/2014/main" id="{3AF93936-039C-4E62-9031-8B80E582B50E}"/>
              </a:ext>
            </a:extLst>
          </p:cNvPr>
          <p:cNvSpPr>
            <a:spLocks noGrp="1"/>
          </p:cNvSpPr>
          <p:nvPr>
            <p:ph sz="quarter" idx="13"/>
          </p:nvPr>
        </p:nvSpPr>
        <p:spPr>
          <a:xfrm>
            <a:off x="5623200" y="1656000"/>
            <a:ext cx="4626000" cy="465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descr="A picture containing text&#10;&#10;Description automatically generated">
            <a:extLst>
              <a:ext uri="{FF2B5EF4-FFF2-40B4-BE49-F238E27FC236}">
                <a16:creationId xmlns:a16="http://schemas.microsoft.com/office/drawing/2014/main" id="{395551F8-DB5D-4789-AC49-B0A7BF411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0115312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 Colum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2086849"/>
            <a:ext cx="5040000" cy="422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9" name="Content Placeholder 8">
            <a:extLst>
              <a:ext uri="{FF2B5EF4-FFF2-40B4-BE49-F238E27FC236}">
                <a16:creationId xmlns:a16="http://schemas.microsoft.com/office/drawing/2014/main" id="{3AF93936-039C-4E62-9031-8B80E582B50E}"/>
              </a:ext>
            </a:extLst>
          </p:cNvPr>
          <p:cNvSpPr>
            <a:spLocks noGrp="1"/>
          </p:cNvSpPr>
          <p:nvPr>
            <p:ph sz="quarter" idx="13"/>
          </p:nvPr>
        </p:nvSpPr>
        <p:spPr>
          <a:xfrm>
            <a:off x="6150000" y="2088000"/>
            <a:ext cx="5040000" cy="4225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descr="A picture containing text&#10;&#10;Description automatically generated">
            <a:extLst>
              <a:ext uri="{FF2B5EF4-FFF2-40B4-BE49-F238E27FC236}">
                <a16:creationId xmlns:a16="http://schemas.microsoft.com/office/drawing/2014/main" id="{B167618A-DA8F-428F-B608-8DF60AE94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7856827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4" name="Footer Placeholder 3">
            <a:extLst>
              <a:ext uri="{FF2B5EF4-FFF2-40B4-BE49-F238E27FC236}">
                <a16:creationId xmlns:a16="http://schemas.microsoft.com/office/drawing/2014/main" id="{42604C7B-0FCE-4111-809B-FE7D507A1767}"/>
              </a:ext>
            </a:extLst>
          </p:cNvPr>
          <p:cNvSpPr>
            <a:spLocks noGrp="1"/>
          </p:cNvSpPr>
          <p:nvPr>
            <p:ph type="ftr" sz="quarter" idx="11"/>
          </p:nvPr>
        </p:nvSpPr>
        <p:spPr>
          <a:xfrm>
            <a:off x="360363" y="6141364"/>
            <a:ext cx="10752137" cy="357067"/>
          </a:xfrm>
        </p:spPr>
        <p:txBody>
          <a:bodyPr/>
          <a:lstStyle>
            <a:lvl1pPr>
              <a:defRPr>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18C2DF3B-C55F-4E81-9790-ED729DD2ED94}"/>
              </a:ext>
            </a:extLst>
          </p:cNvPr>
          <p:cNvSpPr>
            <a:spLocks noGrp="1"/>
          </p:cNvSpPr>
          <p:nvPr>
            <p:ph type="sldNum" sz="quarter" idx="12"/>
          </p:nvPr>
        </p:nvSpPr>
        <p:spPr/>
        <p:txBody>
          <a:bodyPr/>
          <a:lstStyle>
            <a:lvl1pPr>
              <a:defRPr>
                <a:solidFill>
                  <a:schemeClr val="tx1"/>
                </a:solidFill>
              </a:defRPr>
            </a:lvl1pPr>
          </a:lstStyle>
          <a:p>
            <a:fld id="{672C54E1-A0BF-4ED3-B56F-7E383095C1E9}" type="slidenum">
              <a:rPr lang="en-GB" smtClean="0"/>
              <a:pPr/>
              <a:t>‹#›</a:t>
            </a:fld>
            <a:endParaRPr lang="en-GB" dirty="0"/>
          </a:p>
        </p:txBody>
      </p:sp>
      <p:sp>
        <p:nvSpPr>
          <p:cNvPr id="9" name="Text Placeholder 8">
            <a:extLst>
              <a:ext uri="{FF2B5EF4-FFF2-40B4-BE49-F238E27FC236}">
                <a16:creationId xmlns:a16="http://schemas.microsoft.com/office/drawing/2014/main" id="{08BAD4E7-EB4E-485B-9392-D20E9242E992}"/>
              </a:ext>
            </a:extLst>
          </p:cNvPr>
          <p:cNvSpPr>
            <a:spLocks noGrp="1"/>
          </p:cNvSpPr>
          <p:nvPr>
            <p:ph type="body" sz="quarter" idx="13" hasCustomPrompt="1"/>
          </p:nvPr>
        </p:nvSpPr>
        <p:spPr>
          <a:xfrm>
            <a:off x="0" y="2302638"/>
            <a:ext cx="8896350" cy="1126361"/>
          </a:xfrm>
          <a:solidFill>
            <a:schemeClr val="accent1"/>
          </a:solidFill>
        </p:spPr>
        <p:txBody>
          <a:bodyPr lIns="324000" tIns="0" rIns="324000" bIns="0" anchor="ctr">
            <a:normAutofit/>
          </a:bodyPr>
          <a:lstStyle>
            <a:lvl1pPr algn="r">
              <a:lnSpc>
                <a:spcPct val="110000"/>
              </a:lnSpc>
              <a:defRPr sz="7000" cap="all" baseline="0"/>
            </a:lvl1pPr>
            <a:lvl2pPr marL="0" indent="0">
              <a:buNone/>
              <a:defRPr/>
            </a:lvl2pPr>
          </a:lstStyle>
          <a:p>
            <a:pPr lvl="0"/>
            <a:r>
              <a:rPr lang="en-US" dirty="0"/>
              <a:t>Enter text here</a:t>
            </a:r>
          </a:p>
        </p:txBody>
      </p:sp>
      <p:sp>
        <p:nvSpPr>
          <p:cNvPr id="10" name="Text Placeholder 8">
            <a:extLst>
              <a:ext uri="{FF2B5EF4-FFF2-40B4-BE49-F238E27FC236}">
                <a16:creationId xmlns:a16="http://schemas.microsoft.com/office/drawing/2014/main" id="{E130722C-5651-4710-8260-15E3D14D44E2}"/>
              </a:ext>
            </a:extLst>
          </p:cNvPr>
          <p:cNvSpPr>
            <a:spLocks noGrp="1"/>
          </p:cNvSpPr>
          <p:nvPr>
            <p:ph type="body" sz="quarter" idx="14" hasCustomPrompt="1"/>
          </p:nvPr>
        </p:nvSpPr>
        <p:spPr>
          <a:xfrm>
            <a:off x="1932183" y="3429840"/>
            <a:ext cx="10259817" cy="1126800"/>
          </a:xfrm>
          <a:solidFill>
            <a:schemeClr val="accent4"/>
          </a:solidFill>
        </p:spPr>
        <p:txBody>
          <a:bodyPr lIns="324000" tIns="0" rIns="324000" bIns="0" anchor="ctr">
            <a:normAutofit/>
          </a:bodyPr>
          <a:lstStyle>
            <a:lvl1pPr>
              <a:lnSpc>
                <a:spcPct val="110000"/>
              </a:lnSpc>
              <a:defRPr sz="7000" cap="all" baseline="0">
                <a:latin typeface="+mj-lt"/>
              </a:defRPr>
            </a:lvl1pPr>
            <a:lvl2pPr marL="0" indent="0">
              <a:buNone/>
              <a:defRPr/>
            </a:lvl2pPr>
          </a:lstStyle>
          <a:p>
            <a:pPr lvl="0"/>
            <a:r>
              <a:rPr lang="en-US" dirty="0"/>
              <a:t>Enter text here</a:t>
            </a:r>
          </a:p>
        </p:txBody>
      </p:sp>
      <p:pic>
        <p:nvPicPr>
          <p:cNvPr id="14" name="Picture 13">
            <a:extLst>
              <a:ext uri="{FF2B5EF4-FFF2-40B4-BE49-F238E27FC236}">
                <a16:creationId xmlns:a16="http://schemas.microsoft.com/office/drawing/2014/main" id="{295E868F-5FC1-404D-A449-0D1D2FA05A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4511" y="372503"/>
            <a:ext cx="1129189" cy="1129189"/>
          </a:xfrm>
          <a:prstGeom prst="rect">
            <a:avLst/>
          </a:prstGeom>
        </p:spPr>
      </p:pic>
      <p:grpSp>
        <p:nvGrpSpPr>
          <p:cNvPr id="15" name="Group 14">
            <a:extLst>
              <a:ext uri="{FF2B5EF4-FFF2-40B4-BE49-F238E27FC236}">
                <a16:creationId xmlns:a16="http://schemas.microsoft.com/office/drawing/2014/main" id="{F5157F9F-667B-4CEF-A0D1-4550BE4CD244}"/>
              </a:ext>
            </a:extLst>
          </p:cNvPr>
          <p:cNvGrpSpPr/>
          <p:nvPr userDrawn="1"/>
        </p:nvGrpSpPr>
        <p:grpSpPr>
          <a:xfrm>
            <a:off x="-3553482" y="0"/>
            <a:ext cx="3507558" cy="4930218"/>
            <a:chOff x="3977323" y="1216058"/>
            <a:chExt cx="3507558" cy="4930218"/>
          </a:xfrm>
          <a:solidFill>
            <a:schemeClr val="tx1"/>
          </a:solidFill>
        </p:grpSpPr>
        <p:grpSp>
          <p:nvGrpSpPr>
            <p:cNvPr id="16" name="Group 15">
              <a:extLst>
                <a:ext uri="{FF2B5EF4-FFF2-40B4-BE49-F238E27FC236}">
                  <a16:creationId xmlns:a16="http://schemas.microsoft.com/office/drawing/2014/main" id="{A9DCCC8F-A398-421C-A4EE-C9F1B839967F}"/>
                </a:ext>
              </a:extLst>
            </p:cNvPr>
            <p:cNvGrpSpPr/>
            <p:nvPr/>
          </p:nvGrpSpPr>
          <p:grpSpPr>
            <a:xfrm>
              <a:off x="3977323" y="1216058"/>
              <a:ext cx="3507558" cy="4930218"/>
              <a:chOff x="838199" y="1150070"/>
              <a:chExt cx="3507558" cy="4930218"/>
            </a:xfrm>
            <a:grpFill/>
          </p:grpSpPr>
          <p:sp>
            <p:nvSpPr>
              <p:cNvPr id="19" name="Rectangle 18">
                <a:extLst>
                  <a:ext uri="{FF2B5EF4-FFF2-40B4-BE49-F238E27FC236}">
                    <a16:creationId xmlns:a16="http://schemas.microsoft.com/office/drawing/2014/main" id="{7D8F0D9F-AE0D-48B5-9503-13512E62DB9D}"/>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TextBox 19">
                <a:extLst>
                  <a:ext uri="{FF2B5EF4-FFF2-40B4-BE49-F238E27FC236}">
                    <a16:creationId xmlns:a16="http://schemas.microsoft.com/office/drawing/2014/main" id="{3B7F5CE5-F28D-43FF-A9CC-17E66273F0C5}"/>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21" name="Rectangle 20">
                <a:extLst>
                  <a:ext uri="{FF2B5EF4-FFF2-40B4-BE49-F238E27FC236}">
                    <a16:creationId xmlns:a16="http://schemas.microsoft.com/office/drawing/2014/main" id="{8E6E8078-02CD-49AA-83D5-D4B34008FD09}"/>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2" name="TextBox 21">
                <a:extLst>
                  <a:ext uri="{FF2B5EF4-FFF2-40B4-BE49-F238E27FC236}">
                    <a16:creationId xmlns:a16="http://schemas.microsoft.com/office/drawing/2014/main" id="{EA9EE105-66D0-4C33-852E-C341DE5CA20E}"/>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3" name="TextBox 22">
                <a:extLst>
                  <a:ext uri="{FF2B5EF4-FFF2-40B4-BE49-F238E27FC236}">
                    <a16:creationId xmlns:a16="http://schemas.microsoft.com/office/drawing/2014/main" id="{8EEDE523-7D65-450E-BD82-D23EDB3C1A9D}"/>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4" name="TextBox 23">
                <a:extLst>
                  <a:ext uri="{FF2B5EF4-FFF2-40B4-BE49-F238E27FC236}">
                    <a16:creationId xmlns:a16="http://schemas.microsoft.com/office/drawing/2014/main" id="{1959E238-7165-4480-9705-F04ADAC5DD02}"/>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5" name="TextBox 24">
                <a:extLst>
                  <a:ext uri="{FF2B5EF4-FFF2-40B4-BE49-F238E27FC236}">
                    <a16:creationId xmlns:a16="http://schemas.microsoft.com/office/drawing/2014/main" id="{90BD6075-55A5-4F21-9CBE-824C396D98F4}"/>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6" name="TextBox 25">
                <a:extLst>
                  <a:ext uri="{FF2B5EF4-FFF2-40B4-BE49-F238E27FC236}">
                    <a16:creationId xmlns:a16="http://schemas.microsoft.com/office/drawing/2014/main" id="{27D99BA1-518F-48F0-9418-14CA785BE749}"/>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7" name="TextBox 26">
                <a:extLst>
                  <a:ext uri="{FF2B5EF4-FFF2-40B4-BE49-F238E27FC236}">
                    <a16:creationId xmlns:a16="http://schemas.microsoft.com/office/drawing/2014/main" id="{AFDF4512-B7CD-4F92-ACE3-7D50E0C5B8BF}"/>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7" name="Rectangle 16">
              <a:extLst>
                <a:ext uri="{FF2B5EF4-FFF2-40B4-BE49-F238E27FC236}">
                  <a16:creationId xmlns:a16="http://schemas.microsoft.com/office/drawing/2014/main" id="{3A2FAE47-76A2-43CB-A192-8603449AA4A4}"/>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18" name="Rectangle 17">
              <a:extLst>
                <a:ext uri="{FF2B5EF4-FFF2-40B4-BE49-F238E27FC236}">
                  <a16:creationId xmlns:a16="http://schemas.microsoft.com/office/drawing/2014/main" id="{762B5034-492D-498C-90D4-7CE6DA5D5896}"/>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spTree>
    <p:extLst>
      <p:ext uri="{BB962C8B-B14F-4D97-AF65-F5344CB8AC3E}">
        <p14:creationId xmlns:p14="http://schemas.microsoft.com/office/powerpoint/2010/main" val="39482102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Column A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4626000" cy="4657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Content Placeholder 8">
            <a:extLst>
              <a:ext uri="{FF2B5EF4-FFF2-40B4-BE49-F238E27FC236}">
                <a16:creationId xmlns:a16="http://schemas.microsoft.com/office/drawing/2014/main" id="{3AF93936-039C-4E62-9031-8B80E582B50E}"/>
              </a:ext>
            </a:extLst>
          </p:cNvPr>
          <p:cNvSpPr>
            <a:spLocks noGrp="1"/>
          </p:cNvSpPr>
          <p:nvPr>
            <p:ph sz="quarter" idx="13"/>
          </p:nvPr>
        </p:nvSpPr>
        <p:spPr>
          <a:xfrm>
            <a:off x="5623200" y="1656000"/>
            <a:ext cx="4626000" cy="4658400"/>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139831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 Column B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2086849"/>
            <a:ext cx="5040000" cy="4226400"/>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Content Placeholder 8">
            <a:extLst>
              <a:ext uri="{FF2B5EF4-FFF2-40B4-BE49-F238E27FC236}">
                <a16:creationId xmlns:a16="http://schemas.microsoft.com/office/drawing/2014/main" id="{3AF93936-039C-4E62-9031-8B80E582B50E}"/>
              </a:ext>
            </a:extLst>
          </p:cNvPr>
          <p:cNvSpPr>
            <a:spLocks noGrp="1"/>
          </p:cNvSpPr>
          <p:nvPr>
            <p:ph sz="quarter" idx="13"/>
          </p:nvPr>
        </p:nvSpPr>
        <p:spPr>
          <a:xfrm>
            <a:off x="6150000" y="2088000"/>
            <a:ext cx="5040000" cy="4225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278789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and Pictur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203001" y="403226"/>
            <a:ext cx="6521600" cy="59100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pic>
        <p:nvPicPr>
          <p:cNvPr id="10" name="Picture 9" descr="A picture containing text&#10;&#10;Description automatically generated">
            <a:extLst>
              <a:ext uri="{FF2B5EF4-FFF2-40B4-BE49-F238E27FC236}">
                <a16:creationId xmlns:a16="http://schemas.microsoft.com/office/drawing/2014/main" id="{020E700D-CCFE-42FC-825E-31B64A6DE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1321921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and Pictur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203001" y="1656000"/>
            <a:ext cx="6521600" cy="465725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 name="Title 2">
            <a:extLst>
              <a:ext uri="{FF2B5EF4-FFF2-40B4-BE49-F238E27FC236}">
                <a16:creationId xmlns:a16="http://schemas.microsoft.com/office/drawing/2014/main" id="{941E68AF-9D20-4E2C-A683-E0F53D3DE9CC}"/>
              </a:ext>
            </a:extLst>
          </p:cNvPr>
          <p:cNvSpPr>
            <a:spLocks noGrp="1"/>
          </p:cNvSpPr>
          <p:nvPr>
            <p:ph type="title"/>
          </p:nvPr>
        </p:nvSpPr>
        <p:spPr/>
        <p:txBody>
          <a:bodyPr/>
          <a:lstStyle/>
          <a:p>
            <a:r>
              <a:rPr lang="en-US"/>
              <a:t>Click to edit Master title style</a:t>
            </a:r>
            <a:endParaRPr lang="en-GB"/>
          </a:p>
        </p:txBody>
      </p:sp>
      <p:pic>
        <p:nvPicPr>
          <p:cNvPr id="10" name="Picture 9" descr="A picture containing text&#10;&#10;Description automatically generated">
            <a:extLst>
              <a:ext uri="{FF2B5EF4-FFF2-40B4-BE49-F238E27FC236}">
                <a16:creationId xmlns:a16="http://schemas.microsoft.com/office/drawing/2014/main" id="{391AA032-EE22-4F15-A5BB-D482232F1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1424315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and Picture C">
    <p:bg>
      <p:bgPr>
        <a:solidFill>
          <a:schemeClr val="bg1"/>
        </a:solidFill>
        <a:effectLst/>
      </p:bgPr>
    </p:bg>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EF489F6F-99F4-413A-902A-9AEC6F69C6E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5545394"/>
            <a:ext cx="2399071" cy="1312606"/>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83C22AF9-CDC2-4E47-8133-6426629DDA1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25548" y="0"/>
            <a:ext cx="1966452" cy="1376516"/>
          </a:xfrm>
          <a:prstGeom prst="rect">
            <a:avLst/>
          </a:prstGeom>
        </p:spPr>
      </p:pic>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203001" y="403226"/>
            <a:ext cx="6521600" cy="59100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21096680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xt and 4 Pictur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261600" cy="461665"/>
          </a:xfrm>
        </p:spPr>
        <p:txBody>
          <a:bodyPr/>
          <a:lstStyle>
            <a:lvl1pPr>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261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Picture Placeholder 11">
            <a:extLst>
              <a:ext uri="{FF2B5EF4-FFF2-40B4-BE49-F238E27FC236}">
                <a16:creationId xmlns:a16="http://schemas.microsoft.com/office/drawing/2014/main" id="{558C6C68-B75D-4E73-AF87-C90C879D1433}"/>
              </a:ext>
            </a:extLst>
          </p:cNvPr>
          <p:cNvSpPr>
            <a:spLocks noGrp="1"/>
          </p:cNvSpPr>
          <p:nvPr>
            <p:ph type="pic" sz="quarter" idx="15"/>
          </p:nvPr>
        </p:nvSpPr>
        <p:spPr>
          <a:xfrm>
            <a:off x="4256000" y="403226"/>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5" name="Picture Placeholder 11">
            <a:extLst>
              <a:ext uri="{FF2B5EF4-FFF2-40B4-BE49-F238E27FC236}">
                <a16:creationId xmlns:a16="http://schemas.microsoft.com/office/drawing/2014/main" id="{7C93B77A-DFD3-4E27-BB39-5F65F540BE4B}"/>
              </a:ext>
            </a:extLst>
          </p:cNvPr>
          <p:cNvSpPr>
            <a:spLocks noGrp="1"/>
          </p:cNvSpPr>
          <p:nvPr>
            <p:ph type="pic" sz="quarter" idx="16"/>
          </p:nvPr>
        </p:nvSpPr>
        <p:spPr>
          <a:xfrm>
            <a:off x="8044301" y="403226"/>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6" name="Picture Placeholder 11">
            <a:extLst>
              <a:ext uri="{FF2B5EF4-FFF2-40B4-BE49-F238E27FC236}">
                <a16:creationId xmlns:a16="http://schemas.microsoft.com/office/drawing/2014/main" id="{DE329C50-3E21-4B54-BD6C-3F37359611ED}"/>
              </a:ext>
            </a:extLst>
          </p:cNvPr>
          <p:cNvSpPr>
            <a:spLocks noGrp="1"/>
          </p:cNvSpPr>
          <p:nvPr>
            <p:ph type="pic" sz="quarter" idx="17"/>
          </p:nvPr>
        </p:nvSpPr>
        <p:spPr>
          <a:xfrm>
            <a:off x="8044301" y="3412238"/>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7" name="Picture Placeholder 11">
            <a:extLst>
              <a:ext uri="{FF2B5EF4-FFF2-40B4-BE49-F238E27FC236}">
                <a16:creationId xmlns:a16="http://schemas.microsoft.com/office/drawing/2014/main" id="{73AFC99B-A7BB-4284-B66C-21C9795F2159}"/>
              </a:ext>
            </a:extLst>
          </p:cNvPr>
          <p:cNvSpPr>
            <a:spLocks noGrp="1"/>
          </p:cNvSpPr>
          <p:nvPr>
            <p:ph type="pic" sz="quarter" idx="18"/>
          </p:nvPr>
        </p:nvSpPr>
        <p:spPr>
          <a:xfrm>
            <a:off x="4256000" y="3412238"/>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pic>
        <p:nvPicPr>
          <p:cNvPr id="12" name="Picture 11" descr="A picture containing text&#10;&#10;Description automatically generated">
            <a:extLst>
              <a:ext uri="{FF2B5EF4-FFF2-40B4-BE49-F238E27FC236}">
                <a16:creationId xmlns:a16="http://schemas.microsoft.com/office/drawing/2014/main" id="{4050A611-6995-4D61-9296-9DE68457E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3310390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xt and 4 Pictur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548000"/>
            <a:ext cx="3261600" cy="4765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8E0D74B9-7C1C-46FD-A39D-E755DDEE2A34}"/>
              </a:ext>
            </a:extLst>
          </p:cNvPr>
          <p:cNvSpPr>
            <a:spLocks noGrp="1"/>
          </p:cNvSpPr>
          <p:nvPr>
            <p:ph type="title"/>
          </p:nvPr>
        </p:nvSpPr>
        <p:spPr/>
        <p:txBody>
          <a:bodyPr/>
          <a:lstStyle/>
          <a:p>
            <a:r>
              <a:rPr lang="en-US"/>
              <a:t>Click to edit Master title style</a:t>
            </a:r>
            <a:endParaRPr lang="en-GB"/>
          </a:p>
        </p:txBody>
      </p:sp>
      <p:sp>
        <p:nvSpPr>
          <p:cNvPr id="18" name="Picture Placeholder 11">
            <a:extLst>
              <a:ext uri="{FF2B5EF4-FFF2-40B4-BE49-F238E27FC236}">
                <a16:creationId xmlns:a16="http://schemas.microsoft.com/office/drawing/2014/main" id="{D8FA067B-ABF5-4027-89C2-EFC83F1F1C12}"/>
              </a:ext>
            </a:extLst>
          </p:cNvPr>
          <p:cNvSpPr>
            <a:spLocks noGrp="1"/>
          </p:cNvSpPr>
          <p:nvPr>
            <p:ph type="pic" sz="quarter" idx="15"/>
          </p:nvPr>
        </p:nvSpPr>
        <p:spPr>
          <a:xfrm>
            <a:off x="4256000"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9" name="Picture Placeholder 11">
            <a:extLst>
              <a:ext uri="{FF2B5EF4-FFF2-40B4-BE49-F238E27FC236}">
                <a16:creationId xmlns:a16="http://schemas.microsoft.com/office/drawing/2014/main" id="{25C3953B-F8DD-4BFB-8588-159EE5EA3DA2}"/>
              </a:ext>
            </a:extLst>
          </p:cNvPr>
          <p:cNvSpPr>
            <a:spLocks noGrp="1"/>
          </p:cNvSpPr>
          <p:nvPr>
            <p:ph type="pic" sz="quarter" idx="16"/>
          </p:nvPr>
        </p:nvSpPr>
        <p:spPr>
          <a:xfrm>
            <a:off x="8044301"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0" name="Picture Placeholder 11">
            <a:extLst>
              <a:ext uri="{FF2B5EF4-FFF2-40B4-BE49-F238E27FC236}">
                <a16:creationId xmlns:a16="http://schemas.microsoft.com/office/drawing/2014/main" id="{177E5D65-22B4-462B-A655-F03164EDBBB2}"/>
              </a:ext>
            </a:extLst>
          </p:cNvPr>
          <p:cNvSpPr>
            <a:spLocks noGrp="1"/>
          </p:cNvSpPr>
          <p:nvPr>
            <p:ph type="pic" sz="quarter" idx="17"/>
          </p:nvPr>
        </p:nvSpPr>
        <p:spPr>
          <a:xfrm>
            <a:off x="8044301" y="3984625"/>
            <a:ext cx="3680300" cy="2328625"/>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1" name="Picture Placeholder 11">
            <a:extLst>
              <a:ext uri="{FF2B5EF4-FFF2-40B4-BE49-F238E27FC236}">
                <a16:creationId xmlns:a16="http://schemas.microsoft.com/office/drawing/2014/main" id="{9FB96425-EC6E-4B9F-A9C6-3D1300D41D95}"/>
              </a:ext>
            </a:extLst>
          </p:cNvPr>
          <p:cNvSpPr>
            <a:spLocks noGrp="1"/>
          </p:cNvSpPr>
          <p:nvPr>
            <p:ph type="pic" sz="quarter" idx="18"/>
          </p:nvPr>
        </p:nvSpPr>
        <p:spPr>
          <a:xfrm>
            <a:off x="4256000" y="3984626"/>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pic>
        <p:nvPicPr>
          <p:cNvPr id="12" name="Picture 11" descr="A picture containing text&#10;&#10;Description automatically generated">
            <a:extLst>
              <a:ext uri="{FF2B5EF4-FFF2-40B4-BE49-F238E27FC236}">
                <a16:creationId xmlns:a16="http://schemas.microsoft.com/office/drawing/2014/main" id="{81E27CBF-13A3-4DBC-B892-F6E1F10EA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7016488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xt and 4 Picture C">
    <p:bg>
      <p:bgPr>
        <a:solidFill>
          <a:schemeClr val="bg1"/>
        </a:solidFill>
        <a:effectLst/>
      </p:bgPr>
    </p:bg>
    <p:spTree>
      <p:nvGrpSpPr>
        <p:cNvPr id="1" name=""/>
        <p:cNvGrpSpPr/>
        <p:nvPr/>
      </p:nvGrpSpPr>
      <p:grpSpPr>
        <a:xfrm>
          <a:off x="0" y="0"/>
          <a:ext cx="0" cy="0"/>
          <a:chOff x="0" y="0"/>
          <a:chExt cx="0" cy="0"/>
        </a:xfrm>
      </p:grpSpPr>
      <p:pic>
        <p:nvPicPr>
          <p:cNvPr id="12" name="Picture 11" descr="Shape&#10;&#10;Description automatically generated with low confidence">
            <a:extLst>
              <a:ext uri="{FF2B5EF4-FFF2-40B4-BE49-F238E27FC236}">
                <a16:creationId xmlns:a16="http://schemas.microsoft.com/office/drawing/2014/main" id="{D0EB7BB5-B570-440A-82A3-DC25294626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5545394"/>
            <a:ext cx="2399071" cy="1312606"/>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EFA600B7-7ED0-4DA9-B964-1B8B1505F67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25548" y="0"/>
            <a:ext cx="1966452" cy="1376516"/>
          </a:xfrm>
          <a:prstGeom prst="rect">
            <a:avLst/>
          </a:prstGeom>
        </p:spPr>
      </p:pic>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548000"/>
            <a:ext cx="3261600" cy="4765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8E0D74B9-7C1C-46FD-A39D-E755DDEE2A34}"/>
              </a:ext>
            </a:extLst>
          </p:cNvPr>
          <p:cNvSpPr>
            <a:spLocks noGrp="1"/>
          </p:cNvSpPr>
          <p:nvPr>
            <p:ph type="title"/>
          </p:nvPr>
        </p:nvSpPr>
        <p:spPr/>
        <p:txBody>
          <a:bodyPr/>
          <a:lstStyle/>
          <a:p>
            <a:r>
              <a:rPr lang="en-US"/>
              <a:t>Click to edit Master title style</a:t>
            </a:r>
            <a:endParaRPr lang="en-GB"/>
          </a:p>
        </p:txBody>
      </p:sp>
      <p:sp>
        <p:nvSpPr>
          <p:cNvPr id="18" name="Picture Placeholder 11">
            <a:extLst>
              <a:ext uri="{FF2B5EF4-FFF2-40B4-BE49-F238E27FC236}">
                <a16:creationId xmlns:a16="http://schemas.microsoft.com/office/drawing/2014/main" id="{D8FA067B-ABF5-4027-89C2-EFC83F1F1C12}"/>
              </a:ext>
            </a:extLst>
          </p:cNvPr>
          <p:cNvSpPr>
            <a:spLocks noGrp="1"/>
          </p:cNvSpPr>
          <p:nvPr>
            <p:ph type="pic" sz="quarter" idx="15"/>
          </p:nvPr>
        </p:nvSpPr>
        <p:spPr>
          <a:xfrm>
            <a:off x="4256000"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9" name="Picture Placeholder 11">
            <a:extLst>
              <a:ext uri="{FF2B5EF4-FFF2-40B4-BE49-F238E27FC236}">
                <a16:creationId xmlns:a16="http://schemas.microsoft.com/office/drawing/2014/main" id="{25C3953B-F8DD-4BFB-8588-159EE5EA3DA2}"/>
              </a:ext>
            </a:extLst>
          </p:cNvPr>
          <p:cNvSpPr>
            <a:spLocks noGrp="1"/>
          </p:cNvSpPr>
          <p:nvPr>
            <p:ph type="pic" sz="quarter" idx="16"/>
          </p:nvPr>
        </p:nvSpPr>
        <p:spPr>
          <a:xfrm>
            <a:off x="8044301"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0" name="Picture Placeholder 11">
            <a:extLst>
              <a:ext uri="{FF2B5EF4-FFF2-40B4-BE49-F238E27FC236}">
                <a16:creationId xmlns:a16="http://schemas.microsoft.com/office/drawing/2014/main" id="{177E5D65-22B4-462B-A655-F03164EDBBB2}"/>
              </a:ext>
            </a:extLst>
          </p:cNvPr>
          <p:cNvSpPr>
            <a:spLocks noGrp="1"/>
          </p:cNvSpPr>
          <p:nvPr>
            <p:ph type="pic" sz="quarter" idx="17"/>
          </p:nvPr>
        </p:nvSpPr>
        <p:spPr>
          <a:xfrm>
            <a:off x="8044301" y="3984625"/>
            <a:ext cx="3680300" cy="2328625"/>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1" name="Picture Placeholder 11">
            <a:extLst>
              <a:ext uri="{FF2B5EF4-FFF2-40B4-BE49-F238E27FC236}">
                <a16:creationId xmlns:a16="http://schemas.microsoft.com/office/drawing/2014/main" id="{9FB96425-EC6E-4B9F-A9C6-3D1300D41D95}"/>
              </a:ext>
            </a:extLst>
          </p:cNvPr>
          <p:cNvSpPr>
            <a:spLocks noGrp="1"/>
          </p:cNvSpPr>
          <p:nvPr>
            <p:ph type="pic" sz="quarter" idx="18"/>
          </p:nvPr>
        </p:nvSpPr>
        <p:spPr>
          <a:xfrm>
            <a:off x="4256000" y="3984626"/>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41266650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xt and Picture Shape">
    <p:bg>
      <p:bgPr>
        <a:solidFill>
          <a:schemeClr val="bg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049C94C-2FF4-4E4E-B82B-92A2EA3CCCF3}"/>
              </a:ext>
            </a:extLst>
          </p:cNvPr>
          <p:cNvSpPr>
            <a:spLocks noGrp="1"/>
          </p:cNvSpPr>
          <p:nvPr>
            <p:ph type="pic" sz="quarter" idx="14"/>
          </p:nvPr>
        </p:nvSpPr>
        <p:spPr>
          <a:xfrm>
            <a:off x="3645600" y="0"/>
            <a:ext cx="8546400" cy="6318000"/>
          </a:xfrm>
          <a:custGeom>
            <a:avLst/>
            <a:gdLst>
              <a:gd name="connsiteX0" fmla="*/ 515222 w 8546400"/>
              <a:gd name="connsiteY0" fmla="*/ 0 h 6318000"/>
              <a:gd name="connsiteX1" fmla="*/ 8546400 w 8546400"/>
              <a:gd name="connsiteY1" fmla="*/ 0 h 6318000"/>
              <a:gd name="connsiteX2" fmla="*/ 8546400 w 8546400"/>
              <a:gd name="connsiteY2" fmla="*/ 6318000 h 6318000"/>
              <a:gd name="connsiteX3" fmla="*/ 4278914 w 8546400"/>
              <a:gd name="connsiteY3" fmla="*/ 6318000 h 6318000"/>
              <a:gd name="connsiteX4" fmla="*/ 0 w 8546400"/>
              <a:gd name="connsiteY4" fmla="*/ 2037419 h 6318000"/>
              <a:gd name="connsiteX5" fmla="*/ 515222 w 8546400"/>
              <a:gd name="connsiteY5" fmla="*/ 0 h 63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6400" h="6318000">
                <a:moveTo>
                  <a:pt x="515222" y="0"/>
                </a:moveTo>
                <a:lnTo>
                  <a:pt x="8546400" y="0"/>
                </a:lnTo>
                <a:lnTo>
                  <a:pt x="8546400" y="6318000"/>
                </a:lnTo>
                <a:lnTo>
                  <a:pt x="4278914" y="6318000"/>
                </a:lnTo>
                <a:cubicBezTo>
                  <a:pt x="1915179" y="6318000"/>
                  <a:pt x="0" y="4401550"/>
                  <a:pt x="0" y="2037419"/>
                </a:cubicBezTo>
                <a:cubicBezTo>
                  <a:pt x="0" y="1300177"/>
                  <a:pt x="186661" y="605797"/>
                  <a:pt x="515222"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2733600" cy="461665"/>
          </a:xfrm>
        </p:spPr>
        <p:txBody>
          <a:bodyPr/>
          <a:lstStyle>
            <a:lvl1pPr>
              <a:defRPr/>
            </a:lvl1pPr>
          </a:lstStyle>
          <a:p>
            <a:r>
              <a:rPr lang="en-US" dirty="0"/>
              <a:t>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8" name="Text Placeholder 7">
            <a:extLst>
              <a:ext uri="{FF2B5EF4-FFF2-40B4-BE49-F238E27FC236}">
                <a16:creationId xmlns:a16="http://schemas.microsoft.com/office/drawing/2014/main" id="{722F03EA-AD6E-41AF-98D7-FE59942C4BB7}"/>
              </a:ext>
            </a:extLst>
          </p:cNvPr>
          <p:cNvSpPr>
            <a:spLocks noGrp="1"/>
          </p:cNvSpPr>
          <p:nvPr>
            <p:ph type="body" sz="quarter" idx="15"/>
          </p:nvPr>
        </p:nvSpPr>
        <p:spPr>
          <a:xfrm>
            <a:off x="467400" y="1976399"/>
            <a:ext cx="2733600" cy="4336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descr="A picture containing text&#10;&#10;Description automatically generated">
            <a:extLst>
              <a:ext uri="{FF2B5EF4-FFF2-40B4-BE49-F238E27FC236}">
                <a16:creationId xmlns:a16="http://schemas.microsoft.com/office/drawing/2014/main" id="{4B03AAF1-C047-45D9-BB40-3AEC455D2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833334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xt and Picture A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bg1"/>
                </a:solidFill>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203001" y="403226"/>
            <a:ext cx="6521600" cy="59100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41865327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0363" y="1039111"/>
            <a:ext cx="3969944" cy="715336"/>
          </a:xfrm>
          <a:solidFill>
            <a:schemeClr val="accent2"/>
          </a:solidFill>
        </p:spPr>
        <p:txBody>
          <a:bodyPr wrap="none" lIns="320400" tIns="172800" rIns="252000" bIns="36000" anchor="ctr">
            <a:spAutoFit/>
          </a:bodyPr>
          <a:lstStyle>
            <a:lvl1pPr>
              <a:lnSpc>
                <a:spcPct val="80000"/>
              </a:lnSpc>
              <a:defRPr sz="4000" cap="all" baseline="0">
                <a:solidFill>
                  <a:schemeClr val="tx1"/>
                </a:solidFill>
                <a:latin typeface="+mj-lt"/>
              </a:defRPr>
            </a:lvl1pPr>
          </a:lstStyle>
          <a:p>
            <a:pPr lvl="0"/>
            <a:r>
              <a:rPr lang="en-US" dirty="0"/>
              <a:t>Title here</a:t>
            </a:r>
          </a:p>
        </p:txBody>
      </p:sp>
      <p:grpSp>
        <p:nvGrpSpPr>
          <p:cNvPr id="8" name="Group 7">
            <a:extLst>
              <a:ext uri="{FF2B5EF4-FFF2-40B4-BE49-F238E27FC236}">
                <a16:creationId xmlns:a16="http://schemas.microsoft.com/office/drawing/2014/main" id="{90C516C2-F9B0-43BF-9EE1-ADBDD51940E0}"/>
              </a:ext>
            </a:extLst>
          </p:cNvPr>
          <p:cNvGrpSpPr/>
          <p:nvPr userDrawn="1"/>
        </p:nvGrpSpPr>
        <p:grpSpPr>
          <a:xfrm>
            <a:off x="-3553482" y="0"/>
            <a:ext cx="3507558" cy="4930218"/>
            <a:chOff x="3977323" y="1216058"/>
            <a:chExt cx="3507558" cy="4930218"/>
          </a:xfrm>
          <a:solidFill>
            <a:schemeClr val="tx1"/>
          </a:solidFill>
        </p:grpSpPr>
        <p:grpSp>
          <p:nvGrpSpPr>
            <p:cNvPr id="9" name="Group 8">
              <a:extLst>
                <a:ext uri="{FF2B5EF4-FFF2-40B4-BE49-F238E27FC236}">
                  <a16:creationId xmlns:a16="http://schemas.microsoft.com/office/drawing/2014/main" id="{9DBA0E24-F4DE-465B-B30E-159A39184210}"/>
                </a:ext>
              </a:extLst>
            </p:cNvPr>
            <p:cNvGrpSpPr/>
            <p:nvPr/>
          </p:nvGrpSpPr>
          <p:grpSpPr>
            <a:xfrm>
              <a:off x="3977323" y="1216058"/>
              <a:ext cx="3507558" cy="4930218"/>
              <a:chOff x="838199" y="1150070"/>
              <a:chExt cx="3507558" cy="4930218"/>
            </a:xfrm>
            <a:grpFill/>
          </p:grpSpPr>
          <p:sp>
            <p:nvSpPr>
              <p:cNvPr id="13" name="Rectangle 12">
                <a:extLst>
                  <a:ext uri="{FF2B5EF4-FFF2-40B4-BE49-F238E27FC236}">
                    <a16:creationId xmlns:a16="http://schemas.microsoft.com/office/drawing/2014/main" id="{1E569759-ECD7-4E2D-AE58-5553575D0A7C}"/>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9DD03328-2197-47CD-9208-D0D3251B70C7}"/>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5" name="Rectangle 14">
                <a:extLst>
                  <a:ext uri="{FF2B5EF4-FFF2-40B4-BE49-F238E27FC236}">
                    <a16:creationId xmlns:a16="http://schemas.microsoft.com/office/drawing/2014/main" id="{8CE9DCBF-0FEC-4697-BAD1-2AE8C9C090AA}"/>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6" name="TextBox 15">
                <a:extLst>
                  <a:ext uri="{FF2B5EF4-FFF2-40B4-BE49-F238E27FC236}">
                    <a16:creationId xmlns:a16="http://schemas.microsoft.com/office/drawing/2014/main" id="{BCF9D506-CA89-40A4-8CD5-578907194C3E}"/>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17" name="TextBox 16">
                <a:extLst>
                  <a:ext uri="{FF2B5EF4-FFF2-40B4-BE49-F238E27FC236}">
                    <a16:creationId xmlns:a16="http://schemas.microsoft.com/office/drawing/2014/main" id="{1A909C6B-B537-4F5D-AD25-56C6338E367D}"/>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18" name="TextBox 17">
                <a:extLst>
                  <a:ext uri="{FF2B5EF4-FFF2-40B4-BE49-F238E27FC236}">
                    <a16:creationId xmlns:a16="http://schemas.microsoft.com/office/drawing/2014/main" id="{FC7832C4-22E6-43B8-A7D2-8B64E91405A8}"/>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19" name="TextBox 18">
                <a:extLst>
                  <a:ext uri="{FF2B5EF4-FFF2-40B4-BE49-F238E27FC236}">
                    <a16:creationId xmlns:a16="http://schemas.microsoft.com/office/drawing/2014/main" id="{4801D828-5831-4EA1-B51E-7E4048D5AB67}"/>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0" name="TextBox 19">
                <a:extLst>
                  <a:ext uri="{FF2B5EF4-FFF2-40B4-BE49-F238E27FC236}">
                    <a16:creationId xmlns:a16="http://schemas.microsoft.com/office/drawing/2014/main" id="{E8149A65-AB25-4757-B55A-10DC182C0FAF}"/>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1" name="TextBox 20">
                <a:extLst>
                  <a:ext uri="{FF2B5EF4-FFF2-40B4-BE49-F238E27FC236}">
                    <a16:creationId xmlns:a16="http://schemas.microsoft.com/office/drawing/2014/main" id="{E6769BDE-DE02-485E-8A68-D8E5E6382F96}"/>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0" name="Rectangle 9">
              <a:extLst>
                <a:ext uri="{FF2B5EF4-FFF2-40B4-BE49-F238E27FC236}">
                  <a16:creationId xmlns:a16="http://schemas.microsoft.com/office/drawing/2014/main" id="{D69600C8-E3B3-4725-8AD7-98A196EF56D1}"/>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11" name="Rectangle 10">
              <a:extLst>
                <a:ext uri="{FF2B5EF4-FFF2-40B4-BE49-F238E27FC236}">
                  <a16:creationId xmlns:a16="http://schemas.microsoft.com/office/drawing/2014/main" id="{76F889BB-DB7F-4445-A3B1-021C50D3FC1C}"/>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bg1"/>
                  </a:solidFill>
                </a:rPr>
                <a:t>Image Background</a:t>
              </a:r>
            </a:p>
          </p:txBody>
        </p:sp>
      </p:grpSp>
    </p:spTree>
    <p:extLst>
      <p:ext uri="{BB962C8B-B14F-4D97-AF65-F5344CB8AC3E}">
        <p14:creationId xmlns:p14="http://schemas.microsoft.com/office/powerpoint/2010/main" val="38366612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xt and Picture B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203001" y="1656000"/>
            <a:ext cx="6521600" cy="465725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 name="Title 2">
            <a:extLst>
              <a:ext uri="{FF2B5EF4-FFF2-40B4-BE49-F238E27FC236}">
                <a16:creationId xmlns:a16="http://schemas.microsoft.com/office/drawing/2014/main" id="{E6D126B0-376F-4319-9412-151002BFE4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7056242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and 4 Picture A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261600" cy="461665"/>
          </a:xfrm>
        </p:spPr>
        <p:txBody>
          <a:bodyPr/>
          <a:lstStyle>
            <a:lvl1pPr>
              <a:defRPr>
                <a:solidFill>
                  <a:schemeClr val="bg1"/>
                </a:solidFill>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261600" cy="4657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Picture Placeholder 11">
            <a:extLst>
              <a:ext uri="{FF2B5EF4-FFF2-40B4-BE49-F238E27FC236}">
                <a16:creationId xmlns:a16="http://schemas.microsoft.com/office/drawing/2014/main" id="{C6C4661E-E5B6-410A-8462-34DE074F1785}"/>
              </a:ext>
            </a:extLst>
          </p:cNvPr>
          <p:cNvSpPr>
            <a:spLocks noGrp="1"/>
          </p:cNvSpPr>
          <p:nvPr>
            <p:ph type="pic" sz="quarter" idx="15"/>
          </p:nvPr>
        </p:nvSpPr>
        <p:spPr>
          <a:xfrm>
            <a:off x="4256000" y="403226"/>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1" name="Picture Placeholder 11">
            <a:extLst>
              <a:ext uri="{FF2B5EF4-FFF2-40B4-BE49-F238E27FC236}">
                <a16:creationId xmlns:a16="http://schemas.microsoft.com/office/drawing/2014/main" id="{4E0334B9-88EA-4670-8AC1-E4808DBF30C9}"/>
              </a:ext>
            </a:extLst>
          </p:cNvPr>
          <p:cNvSpPr>
            <a:spLocks noGrp="1"/>
          </p:cNvSpPr>
          <p:nvPr>
            <p:ph type="pic" sz="quarter" idx="16"/>
          </p:nvPr>
        </p:nvSpPr>
        <p:spPr>
          <a:xfrm>
            <a:off x="8044301" y="403226"/>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3" name="Picture Placeholder 11">
            <a:extLst>
              <a:ext uri="{FF2B5EF4-FFF2-40B4-BE49-F238E27FC236}">
                <a16:creationId xmlns:a16="http://schemas.microsoft.com/office/drawing/2014/main" id="{E325B9A7-88FB-4134-9353-BBDACDC35550}"/>
              </a:ext>
            </a:extLst>
          </p:cNvPr>
          <p:cNvSpPr>
            <a:spLocks noGrp="1"/>
          </p:cNvSpPr>
          <p:nvPr>
            <p:ph type="pic" sz="quarter" idx="17"/>
          </p:nvPr>
        </p:nvSpPr>
        <p:spPr>
          <a:xfrm>
            <a:off x="8044301" y="3412238"/>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4" name="Picture Placeholder 11">
            <a:extLst>
              <a:ext uri="{FF2B5EF4-FFF2-40B4-BE49-F238E27FC236}">
                <a16:creationId xmlns:a16="http://schemas.microsoft.com/office/drawing/2014/main" id="{9DB34DBC-04EF-4475-8DA3-8A99B69E2BB6}"/>
              </a:ext>
            </a:extLst>
          </p:cNvPr>
          <p:cNvSpPr>
            <a:spLocks noGrp="1"/>
          </p:cNvSpPr>
          <p:nvPr>
            <p:ph type="pic" sz="quarter" idx="18"/>
          </p:nvPr>
        </p:nvSpPr>
        <p:spPr>
          <a:xfrm>
            <a:off x="4256000" y="3412238"/>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35866745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and 4 Picture B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548000"/>
            <a:ext cx="3261600" cy="4765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67702B96-95FA-423F-867B-D70ACC857425}"/>
              </a:ext>
            </a:extLst>
          </p:cNvPr>
          <p:cNvSpPr>
            <a:spLocks noGrp="1"/>
          </p:cNvSpPr>
          <p:nvPr>
            <p:ph type="pic" sz="quarter" idx="15"/>
          </p:nvPr>
        </p:nvSpPr>
        <p:spPr>
          <a:xfrm>
            <a:off x="4256000"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5" name="Picture Placeholder 11">
            <a:extLst>
              <a:ext uri="{FF2B5EF4-FFF2-40B4-BE49-F238E27FC236}">
                <a16:creationId xmlns:a16="http://schemas.microsoft.com/office/drawing/2014/main" id="{FDBE3326-C212-42A0-BCD8-891D8BB4EDC1}"/>
              </a:ext>
            </a:extLst>
          </p:cNvPr>
          <p:cNvSpPr>
            <a:spLocks noGrp="1"/>
          </p:cNvSpPr>
          <p:nvPr>
            <p:ph type="pic" sz="quarter" idx="16"/>
          </p:nvPr>
        </p:nvSpPr>
        <p:spPr>
          <a:xfrm>
            <a:off x="8044301"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6" name="Picture Placeholder 11">
            <a:extLst>
              <a:ext uri="{FF2B5EF4-FFF2-40B4-BE49-F238E27FC236}">
                <a16:creationId xmlns:a16="http://schemas.microsoft.com/office/drawing/2014/main" id="{74786B36-C0D6-425C-B301-A5C40F01323D}"/>
              </a:ext>
            </a:extLst>
          </p:cNvPr>
          <p:cNvSpPr>
            <a:spLocks noGrp="1"/>
          </p:cNvSpPr>
          <p:nvPr>
            <p:ph type="pic" sz="quarter" idx="17"/>
          </p:nvPr>
        </p:nvSpPr>
        <p:spPr>
          <a:xfrm>
            <a:off x="8044301" y="3984625"/>
            <a:ext cx="3680300" cy="2328625"/>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7" name="Picture Placeholder 11">
            <a:extLst>
              <a:ext uri="{FF2B5EF4-FFF2-40B4-BE49-F238E27FC236}">
                <a16:creationId xmlns:a16="http://schemas.microsoft.com/office/drawing/2014/main" id="{722972F7-7F5A-4005-B6B4-AD8BE009EB95}"/>
              </a:ext>
            </a:extLst>
          </p:cNvPr>
          <p:cNvSpPr>
            <a:spLocks noGrp="1"/>
          </p:cNvSpPr>
          <p:nvPr>
            <p:ph type="pic" sz="quarter" idx="18"/>
          </p:nvPr>
        </p:nvSpPr>
        <p:spPr>
          <a:xfrm>
            <a:off x="4256000" y="3984626"/>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 name="Title 2">
            <a:extLst>
              <a:ext uri="{FF2B5EF4-FFF2-40B4-BE49-F238E27FC236}">
                <a16:creationId xmlns:a16="http://schemas.microsoft.com/office/drawing/2014/main" id="{1B571374-C746-49BD-ADA5-DFF8895A982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5430222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 and Picture Shape A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6ED752B9-FD3D-4B4A-9D78-C7E7673CF784}"/>
              </a:ext>
            </a:extLst>
          </p:cNvPr>
          <p:cNvSpPr>
            <a:spLocks noGrp="1" noChangeAspect="1"/>
          </p:cNvSpPr>
          <p:nvPr>
            <p:ph type="pic" sz="quarter" idx="14"/>
          </p:nvPr>
        </p:nvSpPr>
        <p:spPr>
          <a:xfrm>
            <a:off x="5349241" y="0"/>
            <a:ext cx="6842759" cy="6857997"/>
          </a:xfrm>
          <a:custGeom>
            <a:avLst/>
            <a:gdLst>
              <a:gd name="connsiteX0" fmla="*/ 2546438 w 6842759"/>
              <a:gd name="connsiteY0" fmla="*/ 0 h 6857997"/>
              <a:gd name="connsiteX1" fmla="*/ 6842759 w 6842759"/>
              <a:gd name="connsiteY1" fmla="*/ 0 h 6857997"/>
              <a:gd name="connsiteX2" fmla="*/ 6842759 w 6842759"/>
              <a:gd name="connsiteY2" fmla="*/ 6857997 h 6857997"/>
              <a:gd name="connsiteX3" fmla="*/ 547476 w 6842759"/>
              <a:gd name="connsiteY3" fmla="*/ 6857997 h 6857997"/>
              <a:gd name="connsiteX4" fmla="*/ 415872 w 6842759"/>
              <a:gd name="connsiteY4" fmla="*/ 6584805 h 6857997"/>
              <a:gd name="connsiteX5" fmla="*/ 0 w 6842759"/>
              <a:gd name="connsiteY5" fmla="*/ 4524919 h 6857997"/>
              <a:gd name="connsiteX6" fmla="*/ 2333192 w 6842759"/>
              <a:gd name="connsiteY6" fmla="*/ 136710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2759" h="6857997">
                <a:moveTo>
                  <a:pt x="2546438" y="0"/>
                </a:moveTo>
                <a:lnTo>
                  <a:pt x="6842759" y="0"/>
                </a:lnTo>
                <a:lnTo>
                  <a:pt x="6842759" y="6857997"/>
                </a:lnTo>
                <a:lnTo>
                  <a:pt x="547476" y="6857997"/>
                </a:lnTo>
                <a:lnTo>
                  <a:pt x="415872" y="6584805"/>
                </a:lnTo>
                <a:cubicBezTo>
                  <a:pt x="148082" y="5951678"/>
                  <a:pt x="0" y="5255592"/>
                  <a:pt x="0" y="4524919"/>
                </a:cubicBezTo>
                <a:cubicBezTo>
                  <a:pt x="0" y="2698237"/>
                  <a:pt x="925511" y="1087720"/>
                  <a:pt x="2333192" y="13671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857986" y="1479993"/>
            <a:ext cx="4140000" cy="701731"/>
          </a:xfrm>
        </p:spPr>
        <p:txBody>
          <a:bodyPr/>
          <a:lstStyle>
            <a:lvl1pPr>
              <a:lnSpc>
                <a:spcPct val="95000"/>
              </a:lnSpc>
              <a:defRPr sz="4800">
                <a:solidFill>
                  <a:schemeClr val="bg1"/>
                </a:solidFill>
              </a:defRPr>
            </a:lvl1pPr>
          </a:lstStyle>
          <a:p>
            <a:r>
              <a:rPr lang="en-US" dirty="0"/>
              <a:t>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Text Placeholder 7">
            <a:extLst>
              <a:ext uri="{FF2B5EF4-FFF2-40B4-BE49-F238E27FC236}">
                <a16:creationId xmlns:a16="http://schemas.microsoft.com/office/drawing/2014/main" id="{722F03EA-AD6E-41AF-98D7-FE59942C4BB7}"/>
              </a:ext>
            </a:extLst>
          </p:cNvPr>
          <p:cNvSpPr>
            <a:spLocks noGrp="1"/>
          </p:cNvSpPr>
          <p:nvPr>
            <p:ph type="body" sz="quarter" idx="15"/>
          </p:nvPr>
        </p:nvSpPr>
        <p:spPr>
          <a:xfrm>
            <a:off x="857986" y="3348129"/>
            <a:ext cx="3261600" cy="296511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180029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and Picture Shape B_Purple">
    <p:bg>
      <p:bgPr>
        <a:solidFill>
          <a:schemeClr val="accent2"/>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049C94C-2FF4-4E4E-B82B-92A2EA3CCCF3}"/>
              </a:ext>
            </a:extLst>
          </p:cNvPr>
          <p:cNvSpPr>
            <a:spLocks noGrp="1"/>
          </p:cNvSpPr>
          <p:nvPr>
            <p:ph type="pic" sz="quarter" idx="14"/>
          </p:nvPr>
        </p:nvSpPr>
        <p:spPr>
          <a:xfrm>
            <a:off x="3645600" y="0"/>
            <a:ext cx="8546400" cy="6318000"/>
          </a:xfrm>
          <a:custGeom>
            <a:avLst/>
            <a:gdLst>
              <a:gd name="connsiteX0" fmla="*/ 515222 w 8546400"/>
              <a:gd name="connsiteY0" fmla="*/ 0 h 6318000"/>
              <a:gd name="connsiteX1" fmla="*/ 8546400 w 8546400"/>
              <a:gd name="connsiteY1" fmla="*/ 0 h 6318000"/>
              <a:gd name="connsiteX2" fmla="*/ 8546400 w 8546400"/>
              <a:gd name="connsiteY2" fmla="*/ 6318000 h 6318000"/>
              <a:gd name="connsiteX3" fmla="*/ 4278914 w 8546400"/>
              <a:gd name="connsiteY3" fmla="*/ 6318000 h 6318000"/>
              <a:gd name="connsiteX4" fmla="*/ 0 w 8546400"/>
              <a:gd name="connsiteY4" fmla="*/ 2037419 h 6318000"/>
              <a:gd name="connsiteX5" fmla="*/ 515222 w 8546400"/>
              <a:gd name="connsiteY5" fmla="*/ 0 h 63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6400" h="6318000">
                <a:moveTo>
                  <a:pt x="515222" y="0"/>
                </a:moveTo>
                <a:lnTo>
                  <a:pt x="8546400" y="0"/>
                </a:lnTo>
                <a:lnTo>
                  <a:pt x="8546400" y="6318000"/>
                </a:lnTo>
                <a:lnTo>
                  <a:pt x="4278914" y="6318000"/>
                </a:lnTo>
                <a:cubicBezTo>
                  <a:pt x="1915179" y="6318000"/>
                  <a:pt x="0" y="4401550"/>
                  <a:pt x="0" y="2037419"/>
                </a:cubicBezTo>
                <a:cubicBezTo>
                  <a:pt x="0" y="1300177"/>
                  <a:pt x="186661" y="605797"/>
                  <a:pt x="515222"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2733600" cy="461665"/>
          </a:xfrm>
        </p:spPr>
        <p:txBody>
          <a:bodyPr/>
          <a:lstStyle>
            <a:lvl1pPr>
              <a:defRPr>
                <a:solidFill>
                  <a:schemeClr val="bg1"/>
                </a:solidFill>
              </a:defRPr>
            </a:lvl1pPr>
          </a:lstStyle>
          <a:p>
            <a:r>
              <a:rPr lang="en-US" dirty="0"/>
              <a:t>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Text Placeholder 7">
            <a:extLst>
              <a:ext uri="{FF2B5EF4-FFF2-40B4-BE49-F238E27FC236}">
                <a16:creationId xmlns:a16="http://schemas.microsoft.com/office/drawing/2014/main" id="{722F03EA-AD6E-41AF-98D7-FE59942C4BB7}"/>
              </a:ext>
            </a:extLst>
          </p:cNvPr>
          <p:cNvSpPr>
            <a:spLocks noGrp="1"/>
          </p:cNvSpPr>
          <p:nvPr>
            <p:ph type="body" sz="quarter" idx="15"/>
          </p:nvPr>
        </p:nvSpPr>
        <p:spPr>
          <a:xfrm>
            <a:off x="467400" y="1976399"/>
            <a:ext cx="2733600" cy="43368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084264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ext and Picture Lap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black rectangle with a white background&#10;&#10;Description automatically generated with low confidence">
            <a:extLst>
              <a:ext uri="{FF2B5EF4-FFF2-40B4-BE49-F238E27FC236}">
                <a16:creationId xmlns:a16="http://schemas.microsoft.com/office/drawing/2014/main" id="{F656FB54-158B-4892-BA0C-DC5CE7132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457" y="1477694"/>
            <a:ext cx="7284118" cy="4260752"/>
          </a:xfrm>
          <a:prstGeom prst="rect">
            <a:avLst/>
          </a:prstGeom>
        </p:spPr>
      </p:pic>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bg1"/>
                </a:solidFill>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152316" y="1579545"/>
            <a:ext cx="6152400" cy="344880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10552008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 and Picture Tab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descr="A picture containing text, electronics&#10;&#10;Description automatically generated">
            <a:extLst>
              <a:ext uri="{FF2B5EF4-FFF2-40B4-BE49-F238E27FC236}">
                <a16:creationId xmlns:a16="http://schemas.microsoft.com/office/drawing/2014/main" id="{AAD62FB3-A3E7-4CDF-8C82-110FF3E14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365" y="1113144"/>
            <a:ext cx="6650186" cy="4931256"/>
          </a:xfrm>
          <a:prstGeom prst="rect">
            <a:avLst/>
          </a:prstGeom>
        </p:spPr>
      </p:pic>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bg1"/>
                </a:solidFill>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525458" y="1287372"/>
            <a:ext cx="5760000" cy="458280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21843893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ext and Picture Mobi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bg1"/>
                </a:solidFill>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10" descr="A picture containing text, electronics, screenshot&#10;&#10;Description automatically generated">
            <a:extLst>
              <a:ext uri="{FF2B5EF4-FFF2-40B4-BE49-F238E27FC236}">
                <a16:creationId xmlns:a16="http://schemas.microsoft.com/office/drawing/2014/main" id="{CD233A57-F354-497E-B007-1B1863A11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626" y="457803"/>
            <a:ext cx="2913647" cy="5869963"/>
          </a:xfrm>
          <a:prstGeom prst="rect">
            <a:avLst/>
          </a:prstGeom>
        </p:spPr>
      </p:pic>
      <p:sp>
        <p:nvSpPr>
          <p:cNvPr id="19" name="Picture Placeholder 18">
            <a:extLst>
              <a:ext uri="{FF2B5EF4-FFF2-40B4-BE49-F238E27FC236}">
                <a16:creationId xmlns:a16="http://schemas.microsoft.com/office/drawing/2014/main" id="{EA90CFDB-61DC-453E-9CA7-523550A939CF}"/>
              </a:ext>
            </a:extLst>
          </p:cNvPr>
          <p:cNvSpPr>
            <a:spLocks noGrp="1"/>
          </p:cNvSpPr>
          <p:nvPr>
            <p:ph type="pic" sz="quarter" idx="14"/>
          </p:nvPr>
        </p:nvSpPr>
        <p:spPr>
          <a:xfrm>
            <a:off x="6883400" y="598785"/>
            <a:ext cx="2570400" cy="5572800"/>
          </a:xfrm>
          <a:custGeom>
            <a:avLst/>
            <a:gdLst>
              <a:gd name="connsiteX0" fmla="*/ 309630 w 2570400"/>
              <a:gd name="connsiteY0" fmla="*/ 0 h 5572800"/>
              <a:gd name="connsiteX1" fmla="*/ 554475 w 2570400"/>
              <a:gd name="connsiteY1" fmla="*/ 0 h 5572800"/>
              <a:gd name="connsiteX2" fmla="*/ 592583 w 2570400"/>
              <a:gd name="connsiteY2" fmla="*/ 36193 h 5572800"/>
              <a:gd name="connsiteX3" fmla="*/ 592583 w 2570400"/>
              <a:gd name="connsiteY3" fmla="*/ 60957 h 5572800"/>
              <a:gd name="connsiteX4" fmla="*/ 741205 w 2570400"/>
              <a:gd name="connsiteY4" fmla="*/ 209540 h 5572800"/>
              <a:gd name="connsiteX5" fmla="*/ 1828242 w 2570400"/>
              <a:gd name="connsiteY5" fmla="*/ 209540 h 5572800"/>
              <a:gd name="connsiteX6" fmla="*/ 1976865 w 2570400"/>
              <a:gd name="connsiteY6" fmla="*/ 60957 h 5572800"/>
              <a:gd name="connsiteX7" fmla="*/ 1976865 w 2570400"/>
              <a:gd name="connsiteY7" fmla="*/ 36193 h 5572800"/>
              <a:gd name="connsiteX8" fmla="*/ 2014973 w 2570400"/>
              <a:gd name="connsiteY8" fmla="*/ 0 h 5572800"/>
              <a:gd name="connsiteX9" fmla="*/ 2260771 w 2570400"/>
              <a:gd name="connsiteY9" fmla="*/ 0 h 5572800"/>
              <a:gd name="connsiteX10" fmla="*/ 2570400 w 2570400"/>
              <a:gd name="connsiteY10" fmla="*/ 308595 h 5572800"/>
              <a:gd name="connsiteX11" fmla="*/ 2570400 w 2570400"/>
              <a:gd name="connsiteY11" fmla="*/ 5262301 h 5572800"/>
              <a:gd name="connsiteX12" fmla="*/ 2260771 w 2570400"/>
              <a:gd name="connsiteY12" fmla="*/ 5572800 h 5572800"/>
              <a:gd name="connsiteX13" fmla="*/ 309630 w 2570400"/>
              <a:gd name="connsiteY13" fmla="*/ 5572800 h 5572800"/>
              <a:gd name="connsiteX14" fmla="*/ 0 w 2570400"/>
              <a:gd name="connsiteY14" fmla="*/ 5262301 h 5572800"/>
              <a:gd name="connsiteX15" fmla="*/ 0 w 2570400"/>
              <a:gd name="connsiteY15" fmla="*/ 308595 h 5572800"/>
              <a:gd name="connsiteX16" fmla="*/ 309630 w 2570400"/>
              <a:gd name="connsiteY16" fmla="*/ 0 h 55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0400" h="5572800">
                <a:moveTo>
                  <a:pt x="309630" y="0"/>
                </a:moveTo>
                <a:lnTo>
                  <a:pt x="554475" y="0"/>
                </a:lnTo>
                <a:cubicBezTo>
                  <a:pt x="575434" y="0"/>
                  <a:pt x="592583" y="15239"/>
                  <a:pt x="592583" y="36193"/>
                </a:cubicBezTo>
                <a:lnTo>
                  <a:pt x="592583" y="60957"/>
                </a:lnTo>
                <a:cubicBezTo>
                  <a:pt x="592583" y="142868"/>
                  <a:pt x="659273" y="209540"/>
                  <a:pt x="741205" y="209540"/>
                </a:cubicBezTo>
                <a:lnTo>
                  <a:pt x="1828242" y="209540"/>
                </a:lnTo>
                <a:cubicBezTo>
                  <a:pt x="1910175" y="209540"/>
                  <a:pt x="1976865" y="142868"/>
                  <a:pt x="1976865" y="60957"/>
                </a:cubicBezTo>
                <a:lnTo>
                  <a:pt x="1976865" y="36193"/>
                </a:lnTo>
                <a:cubicBezTo>
                  <a:pt x="1976865" y="15239"/>
                  <a:pt x="1994013" y="0"/>
                  <a:pt x="2014973" y="0"/>
                </a:cubicBezTo>
                <a:lnTo>
                  <a:pt x="2260771" y="0"/>
                </a:lnTo>
                <a:cubicBezTo>
                  <a:pt x="2431305" y="0"/>
                  <a:pt x="2570400" y="137153"/>
                  <a:pt x="2570400" y="308595"/>
                </a:cubicBezTo>
                <a:lnTo>
                  <a:pt x="2570400" y="5262301"/>
                </a:lnTo>
                <a:cubicBezTo>
                  <a:pt x="2570400" y="5433742"/>
                  <a:pt x="2431305" y="5572800"/>
                  <a:pt x="2260771" y="5572800"/>
                </a:cubicBezTo>
                <a:lnTo>
                  <a:pt x="309630" y="5572800"/>
                </a:lnTo>
                <a:cubicBezTo>
                  <a:pt x="138143" y="5572800"/>
                  <a:pt x="0" y="5433742"/>
                  <a:pt x="0" y="5262301"/>
                </a:cubicBezTo>
                <a:lnTo>
                  <a:pt x="0" y="308595"/>
                </a:lnTo>
                <a:cubicBezTo>
                  <a:pt x="0" y="137153"/>
                  <a:pt x="138143" y="0"/>
                  <a:pt x="309630"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37784687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and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able Placeholder 10">
            <a:extLst>
              <a:ext uri="{FF2B5EF4-FFF2-40B4-BE49-F238E27FC236}">
                <a16:creationId xmlns:a16="http://schemas.microsoft.com/office/drawing/2014/main" id="{9D357EDC-A41B-4B9F-90D8-96B1C974ECDF}"/>
              </a:ext>
            </a:extLst>
          </p:cNvPr>
          <p:cNvSpPr>
            <a:spLocks noGrp="1"/>
          </p:cNvSpPr>
          <p:nvPr>
            <p:ph type="tbl" sz="quarter" idx="13"/>
          </p:nvPr>
        </p:nvSpPr>
        <p:spPr>
          <a:xfrm>
            <a:off x="4256000" y="1547999"/>
            <a:ext cx="7468600" cy="4765249"/>
          </a:xfrm>
        </p:spPr>
        <p:txBody>
          <a:bodyPr anchor="ctr" anchorCtr="1"/>
          <a:lstStyle>
            <a:lvl1pPr algn="ctr">
              <a:defRPr b="0">
                <a:solidFill>
                  <a:schemeClr val="tx1"/>
                </a:solidFill>
              </a:defRPr>
            </a:lvl1pPr>
          </a:lstStyle>
          <a:p>
            <a:r>
              <a:rPr lang="en-US"/>
              <a:t>Click icon to add table</a:t>
            </a:r>
            <a:endParaRPr lang="en-GB" dirty="0"/>
          </a:p>
        </p:txBody>
      </p:sp>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467400" y="194945"/>
            <a:ext cx="11257200" cy="369332"/>
          </a:xfrm>
        </p:spPr>
        <p:txBody>
          <a:bodyPr/>
          <a:lstStyle>
            <a:lvl1pPr>
              <a:defRPr sz="2400"/>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1" y="1548000"/>
            <a:ext cx="2733600" cy="4765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pic>
        <p:nvPicPr>
          <p:cNvPr id="9" name="Picture 8" descr="A picture containing text&#10;&#10;Description automatically generated">
            <a:extLst>
              <a:ext uri="{FF2B5EF4-FFF2-40B4-BE49-F238E27FC236}">
                <a16:creationId xmlns:a16="http://schemas.microsoft.com/office/drawing/2014/main" id="{57FD7230-19FC-4EA3-9EFE-C745FB417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5175006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able Placeholder 10">
            <a:extLst>
              <a:ext uri="{FF2B5EF4-FFF2-40B4-BE49-F238E27FC236}">
                <a16:creationId xmlns:a16="http://schemas.microsoft.com/office/drawing/2014/main" id="{9D357EDC-A41B-4B9F-90D8-96B1C974ECDF}"/>
              </a:ext>
            </a:extLst>
          </p:cNvPr>
          <p:cNvSpPr>
            <a:spLocks noGrp="1"/>
          </p:cNvSpPr>
          <p:nvPr>
            <p:ph type="tbl" sz="quarter" idx="13"/>
          </p:nvPr>
        </p:nvSpPr>
        <p:spPr>
          <a:xfrm>
            <a:off x="467400" y="1547999"/>
            <a:ext cx="11257200" cy="4765249"/>
          </a:xfrm>
        </p:spPr>
        <p:txBody>
          <a:bodyPr anchor="ctr" anchorCtr="1"/>
          <a:lstStyle>
            <a:lvl1pPr algn="ctr">
              <a:defRPr b="0">
                <a:solidFill>
                  <a:schemeClr val="tx1"/>
                </a:solidFill>
              </a:defRPr>
            </a:lvl1pPr>
          </a:lstStyle>
          <a:p>
            <a:r>
              <a:rPr lang="en-US"/>
              <a:t>Click icon to add table</a:t>
            </a:r>
            <a:endParaRPr lang="en-GB" dirty="0"/>
          </a:p>
        </p:txBody>
      </p:sp>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467400" y="194945"/>
            <a:ext cx="11257200" cy="369332"/>
          </a:xfrm>
        </p:spPr>
        <p:txBody>
          <a:bodyPr/>
          <a:lstStyle>
            <a:lvl1pPr>
              <a:defRPr sz="2400"/>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pic>
        <p:nvPicPr>
          <p:cNvPr id="8" name="Picture 7" descr="A picture containing text&#10;&#10;Description automatically generated">
            <a:extLst>
              <a:ext uri="{FF2B5EF4-FFF2-40B4-BE49-F238E27FC236}">
                <a16:creationId xmlns:a16="http://schemas.microsoft.com/office/drawing/2014/main" id="{32006DEB-1654-4AEF-A2A1-DC5E50ECC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37020726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0363" y="1039111"/>
            <a:ext cx="3969944" cy="715336"/>
          </a:xfrm>
          <a:solidFill>
            <a:schemeClr val="accent1"/>
          </a:solidFill>
        </p:spPr>
        <p:txBody>
          <a:bodyPr wrap="none" lIns="320400" tIns="172800" rIns="252000" bIns="36000" anchor="ctr">
            <a:spAutoFit/>
          </a:bodyPr>
          <a:lstStyle>
            <a:lvl1pPr>
              <a:lnSpc>
                <a:spcPct val="80000"/>
              </a:lnSpc>
              <a:defRPr sz="4000" cap="all" baseline="0">
                <a:solidFill>
                  <a:schemeClr val="bg1"/>
                </a:solidFill>
                <a:latin typeface="+mj-lt"/>
              </a:defRPr>
            </a:lvl1pPr>
          </a:lstStyle>
          <a:p>
            <a:pPr lvl="0"/>
            <a:r>
              <a:rPr lang="en-US" dirty="0"/>
              <a:t>Title here</a:t>
            </a:r>
          </a:p>
        </p:txBody>
      </p:sp>
      <p:grpSp>
        <p:nvGrpSpPr>
          <p:cNvPr id="8" name="Group 7">
            <a:extLst>
              <a:ext uri="{FF2B5EF4-FFF2-40B4-BE49-F238E27FC236}">
                <a16:creationId xmlns:a16="http://schemas.microsoft.com/office/drawing/2014/main" id="{90C516C2-F9B0-43BF-9EE1-ADBDD51940E0}"/>
              </a:ext>
            </a:extLst>
          </p:cNvPr>
          <p:cNvGrpSpPr/>
          <p:nvPr userDrawn="1"/>
        </p:nvGrpSpPr>
        <p:grpSpPr>
          <a:xfrm>
            <a:off x="-3553482" y="0"/>
            <a:ext cx="3507558" cy="4930218"/>
            <a:chOff x="3977323" y="1216058"/>
            <a:chExt cx="3507558" cy="4930218"/>
          </a:xfrm>
          <a:solidFill>
            <a:schemeClr val="tx1"/>
          </a:solidFill>
        </p:grpSpPr>
        <p:grpSp>
          <p:nvGrpSpPr>
            <p:cNvPr id="9" name="Group 8">
              <a:extLst>
                <a:ext uri="{FF2B5EF4-FFF2-40B4-BE49-F238E27FC236}">
                  <a16:creationId xmlns:a16="http://schemas.microsoft.com/office/drawing/2014/main" id="{9DBA0E24-F4DE-465B-B30E-159A39184210}"/>
                </a:ext>
              </a:extLst>
            </p:cNvPr>
            <p:cNvGrpSpPr/>
            <p:nvPr/>
          </p:nvGrpSpPr>
          <p:grpSpPr>
            <a:xfrm>
              <a:off x="3977323" y="1216058"/>
              <a:ext cx="3507558" cy="4930218"/>
              <a:chOff x="838199" y="1150070"/>
              <a:chExt cx="3507558" cy="4930218"/>
            </a:xfrm>
            <a:grpFill/>
          </p:grpSpPr>
          <p:sp>
            <p:nvSpPr>
              <p:cNvPr id="13" name="Rectangle 12">
                <a:extLst>
                  <a:ext uri="{FF2B5EF4-FFF2-40B4-BE49-F238E27FC236}">
                    <a16:creationId xmlns:a16="http://schemas.microsoft.com/office/drawing/2014/main" id="{1E569759-ECD7-4E2D-AE58-5553575D0A7C}"/>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9DD03328-2197-47CD-9208-D0D3251B70C7}"/>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5" name="Rectangle 14">
                <a:extLst>
                  <a:ext uri="{FF2B5EF4-FFF2-40B4-BE49-F238E27FC236}">
                    <a16:creationId xmlns:a16="http://schemas.microsoft.com/office/drawing/2014/main" id="{8CE9DCBF-0FEC-4697-BAD1-2AE8C9C090AA}"/>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6" name="TextBox 15">
                <a:extLst>
                  <a:ext uri="{FF2B5EF4-FFF2-40B4-BE49-F238E27FC236}">
                    <a16:creationId xmlns:a16="http://schemas.microsoft.com/office/drawing/2014/main" id="{BCF9D506-CA89-40A4-8CD5-578907194C3E}"/>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17" name="TextBox 16">
                <a:extLst>
                  <a:ext uri="{FF2B5EF4-FFF2-40B4-BE49-F238E27FC236}">
                    <a16:creationId xmlns:a16="http://schemas.microsoft.com/office/drawing/2014/main" id="{1A909C6B-B537-4F5D-AD25-56C6338E367D}"/>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18" name="TextBox 17">
                <a:extLst>
                  <a:ext uri="{FF2B5EF4-FFF2-40B4-BE49-F238E27FC236}">
                    <a16:creationId xmlns:a16="http://schemas.microsoft.com/office/drawing/2014/main" id="{FC7832C4-22E6-43B8-A7D2-8B64E91405A8}"/>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19" name="TextBox 18">
                <a:extLst>
                  <a:ext uri="{FF2B5EF4-FFF2-40B4-BE49-F238E27FC236}">
                    <a16:creationId xmlns:a16="http://schemas.microsoft.com/office/drawing/2014/main" id="{4801D828-5831-4EA1-B51E-7E4048D5AB67}"/>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0" name="TextBox 19">
                <a:extLst>
                  <a:ext uri="{FF2B5EF4-FFF2-40B4-BE49-F238E27FC236}">
                    <a16:creationId xmlns:a16="http://schemas.microsoft.com/office/drawing/2014/main" id="{E8149A65-AB25-4757-B55A-10DC182C0FAF}"/>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1" name="TextBox 20">
                <a:extLst>
                  <a:ext uri="{FF2B5EF4-FFF2-40B4-BE49-F238E27FC236}">
                    <a16:creationId xmlns:a16="http://schemas.microsoft.com/office/drawing/2014/main" id="{E6769BDE-DE02-485E-8A68-D8E5E6382F96}"/>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0" name="Rectangle 9">
              <a:extLst>
                <a:ext uri="{FF2B5EF4-FFF2-40B4-BE49-F238E27FC236}">
                  <a16:creationId xmlns:a16="http://schemas.microsoft.com/office/drawing/2014/main" id="{D69600C8-E3B3-4725-8AD7-98A196EF56D1}"/>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11" name="Rectangle 10">
              <a:extLst>
                <a:ext uri="{FF2B5EF4-FFF2-40B4-BE49-F238E27FC236}">
                  <a16:creationId xmlns:a16="http://schemas.microsoft.com/office/drawing/2014/main" id="{76F889BB-DB7F-4445-A3B1-021C50D3FC1C}"/>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bg1"/>
                  </a:solidFill>
                </a:rPr>
                <a:t>Image Background</a:t>
              </a:r>
            </a:p>
          </p:txBody>
        </p:sp>
      </p:grpSp>
      <p:sp>
        <p:nvSpPr>
          <p:cNvPr id="22" name="Text Placeholder 5">
            <a:extLst>
              <a:ext uri="{FF2B5EF4-FFF2-40B4-BE49-F238E27FC236}">
                <a16:creationId xmlns:a16="http://schemas.microsoft.com/office/drawing/2014/main" id="{9EB64B96-45AB-4916-991C-A064C38E47C3}"/>
              </a:ext>
            </a:extLst>
          </p:cNvPr>
          <p:cNvSpPr>
            <a:spLocks noGrp="1"/>
          </p:cNvSpPr>
          <p:nvPr>
            <p:ph type="body" sz="quarter" idx="14" hasCustomPrompt="1"/>
          </p:nvPr>
        </p:nvSpPr>
        <p:spPr>
          <a:xfrm>
            <a:off x="360363" y="2149270"/>
            <a:ext cx="11463337" cy="3734695"/>
          </a:xfrm>
        </p:spPr>
        <p:txBody>
          <a:bodyPr/>
          <a:lstStyle>
            <a:lvl1pPr marL="0" indent="0">
              <a:buClr>
                <a:schemeClr val="accent2"/>
              </a:buClr>
              <a:buFont typeface="Wingdings" panose="05000000000000000000" pitchFamily="2" charset="2"/>
              <a:buNone/>
              <a:defRPr/>
            </a:lvl1pPr>
            <a:lvl2pPr marL="179388" indent="-179388">
              <a:defRPr/>
            </a:lvl2pPr>
            <a:lvl3pPr marL="269875" indent="-180975">
              <a:defRPr/>
            </a:lvl3pPr>
            <a:lvl4pPr marL="360363" indent="-180975">
              <a:tabLst>
                <a:tab pos="88900" algn="l"/>
              </a:tabLst>
              <a:defRPr/>
            </a:lvl4pPr>
            <a:lvl5pPr marL="447675" indent="-17780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32193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ext and Table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able Placeholder 10">
            <a:extLst>
              <a:ext uri="{FF2B5EF4-FFF2-40B4-BE49-F238E27FC236}">
                <a16:creationId xmlns:a16="http://schemas.microsoft.com/office/drawing/2014/main" id="{9D357EDC-A41B-4B9F-90D8-96B1C974ECDF}"/>
              </a:ext>
            </a:extLst>
          </p:cNvPr>
          <p:cNvSpPr>
            <a:spLocks noGrp="1"/>
          </p:cNvSpPr>
          <p:nvPr>
            <p:ph type="tbl" sz="quarter" idx="13"/>
          </p:nvPr>
        </p:nvSpPr>
        <p:spPr>
          <a:xfrm>
            <a:off x="4256000" y="1547999"/>
            <a:ext cx="7468600" cy="4765249"/>
          </a:xfrm>
        </p:spPr>
        <p:txBody>
          <a:bodyPr anchor="ctr" anchorCtr="1"/>
          <a:lstStyle>
            <a:lvl1pPr algn="ctr">
              <a:defRPr b="0">
                <a:solidFill>
                  <a:schemeClr val="bg1"/>
                </a:solidFill>
              </a:defRPr>
            </a:lvl1pPr>
          </a:lstStyle>
          <a:p>
            <a:r>
              <a:rPr lang="en-US"/>
              <a:t>Click icon to add table</a:t>
            </a:r>
            <a:endParaRPr lang="en-GB" dirty="0"/>
          </a:p>
        </p:txBody>
      </p:sp>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467400" y="194945"/>
            <a:ext cx="11257200" cy="369332"/>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1" y="1548000"/>
            <a:ext cx="2733600" cy="4765250"/>
          </a:xfrm>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519422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able_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able Placeholder 10">
            <a:extLst>
              <a:ext uri="{FF2B5EF4-FFF2-40B4-BE49-F238E27FC236}">
                <a16:creationId xmlns:a16="http://schemas.microsoft.com/office/drawing/2014/main" id="{9D357EDC-A41B-4B9F-90D8-96B1C974ECDF}"/>
              </a:ext>
            </a:extLst>
          </p:cNvPr>
          <p:cNvSpPr>
            <a:spLocks noGrp="1"/>
          </p:cNvSpPr>
          <p:nvPr>
            <p:ph type="tbl" sz="quarter" idx="13"/>
          </p:nvPr>
        </p:nvSpPr>
        <p:spPr>
          <a:xfrm>
            <a:off x="467400" y="1547999"/>
            <a:ext cx="11257200" cy="4765249"/>
          </a:xfrm>
        </p:spPr>
        <p:txBody>
          <a:bodyPr anchor="ctr" anchorCtr="1"/>
          <a:lstStyle>
            <a:lvl1pPr algn="ctr">
              <a:defRPr b="0">
                <a:solidFill>
                  <a:schemeClr val="bg1"/>
                </a:solidFill>
              </a:defRPr>
            </a:lvl1pPr>
          </a:lstStyle>
          <a:p>
            <a:r>
              <a:rPr lang="en-US"/>
              <a:t>Click icon to add table</a:t>
            </a:r>
            <a:endParaRPr lang="en-GB" dirty="0"/>
          </a:p>
        </p:txBody>
      </p:sp>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467400" y="194945"/>
            <a:ext cx="11257200" cy="369332"/>
          </a:xfrm>
        </p:spPr>
        <p:txBody>
          <a:bodyPr/>
          <a:lstStyle>
            <a:lvl1pPr>
              <a:defRPr sz="2400">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1802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1" name="Chart Placeholder 10">
            <a:extLst>
              <a:ext uri="{FF2B5EF4-FFF2-40B4-BE49-F238E27FC236}">
                <a16:creationId xmlns:a16="http://schemas.microsoft.com/office/drawing/2014/main" id="{5EB51C61-5E7F-4097-83C9-8A24F1862F09}"/>
              </a:ext>
            </a:extLst>
          </p:cNvPr>
          <p:cNvSpPr>
            <a:spLocks noGrp="1"/>
          </p:cNvSpPr>
          <p:nvPr>
            <p:ph type="chart" sz="quarter" idx="13"/>
          </p:nvPr>
        </p:nvSpPr>
        <p:spPr>
          <a:xfrm>
            <a:off x="1415000" y="1656000"/>
            <a:ext cx="9360475" cy="4657249"/>
          </a:xfrm>
        </p:spPr>
        <p:txBody>
          <a:bodyPr anchor="ctr" anchorCtr="1"/>
          <a:lstStyle>
            <a:lvl1pPr algn="ctr">
              <a:defRPr b="0">
                <a:solidFill>
                  <a:schemeClr val="tx1"/>
                </a:solidFill>
              </a:defRPr>
            </a:lvl1pPr>
          </a:lstStyle>
          <a:p>
            <a:r>
              <a:rPr lang="en-US"/>
              <a:t>Click icon to add chart</a:t>
            </a:r>
            <a:endParaRPr lang="en-GB" dirty="0"/>
          </a:p>
        </p:txBody>
      </p:sp>
      <p:pic>
        <p:nvPicPr>
          <p:cNvPr id="8" name="Picture 7" descr="A picture containing text&#10;&#10;Description automatically generated">
            <a:extLst>
              <a:ext uri="{FF2B5EF4-FFF2-40B4-BE49-F238E27FC236}">
                <a16:creationId xmlns:a16="http://schemas.microsoft.com/office/drawing/2014/main" id="{308A7C47-F0CE-4C38-B364-9527F0746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6601183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hart Multi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467400" y="403225"/>
            <a:ext cx="11257200" cy="461665"/>
          </a:xfrm>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0" name="Text Placeholder 9">
            <a:extLst>
              <a:ext uri="{FF2B5EF4-FFF2-40B4-BE49-F238E27FC236}">
                <a16:creationId xmlns:a16="http://schemas.microsoft.com/office/drawing/2014/main" id="{CCAC53E1-F0E6-4F9F-9E0D-AB6CE58628D6}"/>
              </a:ext>
            </a:extLst>
          </p:cNvPr>
          <p:cNvSpPr>
            <a:spLocks noGrp="1"/>
          </p:cNvSpPr>
          <p:nvPr>
            <p:ph type="body" sz="quarter" idx="13"/>
          </p:nvPr>
        </p:nvSpPr>
        <p:spPr>
          <a:xfrm>
            <a:off x="467400" y="1028815"/>
            <a:ext cx="5040000" cy="276999"/>
          </a:xfrm>
        </p:spPr>
        <p:txBody>
          <a:bodyPr>
            <a:spAutoFit/>
          </a:bodyPr>
          <a:lstStyle/>
          <a:p>
            <a:pPr lvl="0"/>
            <a:r>
              <a:rPr lang="en-US"/>
              <a:t>Click to edit Master text styles</a:t>
            </a:r>
          </a:p>
        </p:txBody>
      </p:sp>
      <p:sp>
        <p:nvSpPr>
          <p:cNvPr id="13" name="Text Placeholder 9">
            <a:extLst>
              <a:ext uri="{FF2B5EF4-FFF2-40B4-BE49-F238E27FC236}">
                <a16:creationId xmlns:a16="http://schemas.microsoft.com/office/drawing/2014/main" id="{64FFD84C-CA22-4C7E-AD77-27CC6A294113}"/>
              </a:ext>
            </a:extLst>
          </p:cNvPr>
          <p:cNvSpPr>
            <a:spLocks noGrp="1"/>
          </p:cNvSpPr>
          <p:nvPr>
            <p:ph type="body" sz="quarter" idx="14"/>
          </p:nvPr>
        </p:nvSpPr>
        <p:spPr>
          <a:xfrm>
            <a:off x="467400" y="3763046"/>
            <a:ext cx="5040000" cy="276999"/>
          </a:xfrm>
        </p:spPr>
        <p:txBody>
          <a:bodyPr>
            <a:spAutoFit/>
          </a:bodyPr>
          <a:lstStyle/>
          <a:p>
            <a:pPr lvl="0"/>
            <a:r>
              <a:rPr lang="en-US"/>
              <a:t>Click to edit Master text styles</a:t>
            </a:r>
          </a:p>
        </p:txBody>
      </p:sp>
      <p:sp>
        <p:nvSpPr>
          <p:cNvPr id="14" name="Text Placeholder 9">
            <a:extLst>
              <a:ext uri="{FF2B5EF4-FFF2-40B4-BE49-F238E27FC236}">
                <a16:creationId xmlns:a16="http://schemas.microsoft.com/office/drawing/2014/main" id="{6E348276-6FC0-487C-A9CD-17FB7A13C46A}"/>
              </a:ext>
            </a:extLst>
          </p:cNvPr>
          <p:cNvSpPr>
            <a:spLocks noGrp="1"/>
          </p:cNvSpPr>
          <p:nvPr>
            <p:ph type="body" sz="quarter" idx="15"/>
          </p:nvPr>
        </p:nvSpPr>
        <p:spPr>
          <a:xfrm>
            <a:off x="6150000" y="3763046"/>
            <a:ext cx="5040000" cy="276999"/>
          </a:xfrm>
        </p:spPr>
        <p:txBody>
          <a:bodyPr>
            <a:spAutoFit/>
          </a:bodyPr>
          <a:lstStyle/>
          <a:p>
            <a:pPr lvl="0"/>
            <a:r>
              <a:rPr lang="en-US"/>
              <a:t>Click to edit Master text styles</a:t>
            </a:r>
          </a:p>
        </p:txBody>
      </p:sp>
      <p:sp>
        <p:nvSpPr>
          <p:cNvPr id="15" name="Text Placeholder 9">
            <a:extLst>
              <a:ext uri="{FF2B5EF4-FFF2-40B4-BE49-F238E27FC236}">
                <a16:creationId xmlns:a16="http://schemas.microsoft.com/office/drawing/2014/main" id="{E31974D8-3172-4754-842C-8CF2A32EEF04}"/>
              </a:ext>
            </a:extLst>
          </p:cNvPr>
          <p:cNvSpPr>
            <a:spLocks noGrp="1"/>
          </p:cNvSpPr>
          <p:nvPr>
            <p:ph type="body" sz="quarter" idx="16"/>
          </p:nvPr>
        </p:nvSpPr>
        <p:spPr>
          <a:xfrm>
            <a:off x="6150000" y="1028815"/>
            <a:ext cx="5040000" cy="276999"/>
          </a:xfrm>
        </p:spPr>
        <p:txBody>
          <a:bodyPr>
            <a:spAutoFit/>
          </a:bodyPr>
          <a:lstStyle/>
          <a:p>
            <a:pPr lvl="0"/>
            <a:r>
              <a:rPr lang="en-US"/>
              <a:t>Click to edit Master text styles</a:t>
            </a:r>
          </a:p>
        </p:txBody>
      </p:sp>
      <p:cxnSp>
        <p:nvCxnSpPr>
          <p:cNvPr id="17" name="Straight Connector 16">
            <a:extLst>
              <a:ext uri="{FF2B5EF4-FFF2-40B4-BE49-F238E27FC236}">
                <a16:creationId xmlns:a16="http://schemas.microsoft.com/office/drawing/2014/main" id="{986D9B13-63AD-4D64-B9D1-1B4A5654F300}"/>
              </a:ext>
            </a:extLst>
          </p:cNvPr>
          <p:cNvCxnSpPr>
            <a:cxnSpLocks/>
          </p:cNvCxnSpPr>
          <p:nvPr/>
        </p:nvCxnSpPr>
        <p:spPr>
          <a:xfrm>
            <a:off x="467400" y="3644265"/>
            <a:ext cx="1123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0">
            <a:extLst>
              <a:ext uri="{FF2B5EF4-FFF2-40B4-BE49-F238E27FC236}">
                <a16:creationId xmlns:a16="http://schemas.microsoft.com/office/drawing/2014/main" id="{B3E5F970-FD45-4E0C-892F-144D97C92FCD}"/>
              </a:ext>
            </a:extLst>
          </p:cNvPr>
          <p:cNvSpPr>
            <a:spLocks noGrp="1"/>
          </p:cNvSpPr>
          <p:nvPr>
            <p:ph type="chart" sz="quarter" idx="17"/>
          </p:nvPr>
        </p:nvSpPr>
        <p:spPr>
          <a:xfrm>
            <a:off x="467400" y="1305814"/>
            <a:ext cx="5040000" cy="2219671"/>
          </a:xfrm>
        </p:spPr>
        <p:txBody>
          <a:bodyPr anchor="ctr" anchorCtr="1"/>
          <a:lstStyle>
            <a:lvl1pPr algn="ctr">
              <a:defRPr b="0">
                <a:solidFill>
                  <a:schemeClr val="tx1"/>
                </a:solidFill>
              </a:defRPr>
            </a:lvl1pPr>
          </a:lstStyle>
          <a:p>
            <a:r>
              <a:rPr lang="en-US"/>
              <a:t>Click icon to add chart</a:t>
            </a:r>
            <a:endParaRPr lang="en-GB" dirty="0"/>
          </a:p>
        </p:txBody>
      </p:sp>
      <p:sp>
        <p:nvSpPr>
          <p:cNvPr id="19" name="Chart Placeholder 10">
            <a:extLst>
              <a:ext uri="{FF2B5EF4-FFF2-40B4-BE49-F238E27FC236}">
                <a16:creationId xmlns:a16="http://schemas.microsoft.com/office/drawing/2014/main" id="{D01601E3-CCE8-485E-AA7E-F267595CBE47}"/>
              </a:ext>
            </a:extLst>
          </p:cNvPr>
          <p:cNvSpPr>
            <a:spLocks noGrp="1"/>
          </p:cNvSpPr>
          <p:nvPr>
            <p:ph type="chart" sz="quarter" idx="18"/>
          </p:nvPr>
        </p:nvSpPr>
        <p:spPr>
          <a:xfrm>
            <a:off x="6150000" y="1305814"/>
            <a:ext cx="5040000" cy="2219671"/>
          </a:xfrm>
        </p:spPr>
        <p:txBody>
          <a:bodyPr anchor="ctr" anchorCtr="1"/>
          <a:lstStyle>
            <a:lvl1pPr algn="ctr">
              <a:defRPr b="0">
                <a:solidFill>
                  <a:schemeClr val="tx1"/>
                </a:solidFill>
              </a:defRPr>
            </a:lvl1pPr>
          </a:lstStyle>
          <a:p>
            <a:r>
              <a:rPr lang="en-US"/>
              <a:t>Click icon to add chart</a:t>
            </a:r>
            <a:endParaRPr lang="en-GB" dirty="0"/>
          </a:p>
        </p:txBody>
      </p:sp>
      <p:sp>
        <p:nvSpPr>
          <p:cNvPr id="20" name="Chart Placeholder 10">
            <a:extLst>
              <a:ext uri="{FF2B5EF4-FFF2-40B4-BE49-F238E27FC236}">
                <a16:creationId xmlns:a16="http://schemas.microsoft.com/office/drawing/2014/main" id="{368949BA-0EE3-4CED-9322-9F0B73C5B090}"/>
              </a:ext>
            </a:extLst>
          </p:cNvPr>
          <p:cNvSpPr>
            <a:spLocks noGrp="1"/>
          </p:cNvSpPr>
          <p:nvPr>
            <p:ph type="chart" sz="quarter" idx="19"/>
          </p:nvPr>
        </p:nvSpPr>
        <p:spPr>
          <a:xfrm>
            <a:off x="6150000" y="4040045"/>
            <a:ext cx="5040000" cy="2219671"/>
          </a:xfrm>
        </p:spPr>
        <p:txBody>
          <a:bodyPr anchor="ctr" anchorCtr="1"/>
          <a:lstStyle>
            <a:lvl1pPr algn="ctr">
              <a:defRPr b="0">
                <a:solidFill>
                  <a:schemeClr val="tx1"/>
                </a:solidFill>
              </a:defRPr>
            </a:lvl1pPr>
          </a:lstStyle>
          <a:p>
            <a:r>
              <a:rPr lang="en-US"/>
              <a:t>Click icon to add chart</a:t>
            </a:r>
            <a:endParaRPr lang="en-GB" dirty="0"/>
          </a:p>
        </p:txBody>
      </p:sp>
      <p:sp>
        <p:nvSpPr>
          <p:cNvPr id="21" name="Chart Placeholder 10">
            <a:extLst>
              <a:ext uri="{FF2B5EF4-FFF2-40B4-BE49-F238E27FC236}">
                <a16:creationId xmlns:a16="http://schemas.microsoft.com/office/drawing/2014/main" id="{6FF67F7C-80D7-47C8-840A-104E4B92E27B}"/>
              </a:ext>
            </a:extLst>
          </p:cNvPr>
          <p:cNvSpPr>
            <a:spLocks noGrp="1"/>
          </p:cNvSpPr>
          <p:nvPr>
            <p:ph type="chart" sz="quarter" idx="20"/>
          </p:nvPr>
        </p:nvSpPr>
        <p:spPr>
          <a:xfrm>
            <a:off x="467400" y="4040045"/>
            <a:ext cx="5040000" cy="2219671"/>
          </a:xfrm>
        </p:spPr>
        <p:txBody>
          <a:bodyPr anchor="ctr" anchorCtr="1"/>
          <a:lstStyle>
            <a:lvl1pPr algn="ctr">
              <a:defRPr b="0">
                <a:solidFill>
                  <a:schemeClr val="tx1"/>
                </a:solidFill>
              </a:defRPr>
            </a:lvl1pPr>
          </a:lstStyle>
          <a:p>
            <a:r>
              <a:rPr lang="en-US"/>
              <a:t>Click icon to add chart</a:t>
            </a:r>
            <a:endParaRPr lang="en-GB" dirty="0"/>
          </a:p>
        </p:txBody>
      </p:sp>
      <p:pic>
        <p:nvPicPr>
          <p:cNvPr id="16" name="Picture 15" descr="A picture containing text&#10;&#10;Description automatically generated">
            <a:extLst>
              <a:ext uri="{FF2B5EF4-FFF2-40B4-BE49-F238E27FC236}">
                <a16:creationId xmlns:a16="http://schemas.microsoft.com/office/drawing/2014/main" id="{F869E6FD-579B-4B6E-A803-412CCC747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3899938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hart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9" name="Text Placeholder 8">
            <a:extLst>
              <a:ext uri="{FF2B5EF4-FFF2-40B4-BE49-F238E27FC236}">
                <a16:creationId xmlns:a16="http://schemas.microsoft.com/office/drawing/2014/main" id="{F7466EFB-1F25-47E0-ACE2-860740D193AE}"/>
              </a:ext>
            </a:extLst>
          </p:cNvPr>
          <p:cNvSpPr>
            <a:spLocks noGrp="1"/>
          </p:cNvSpPr>
          <p:nvPr>
            <p:ph type="body" sz="quarter" idx="13"/>
          </p:nvPr>
        </p:nvSpPr>
        <p:spPr>
          <a:xfrm>
            <a:off x="467400" y="1548000"/>
            <a:ext cx="2733600" cy="4765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hart Placeholder 10">
            <a:extLst>
              <a:ext uri="{FF2B5EF4-FFF2-40B4-BE49-F238E27FC236}">
                <a16:creationId xmlns:a16="http://schemas.microsoft.com/office/drawing/2014/main" id="{2D8A279A-02B3-4761-9348-D7621E159985}"/>
              </a:ext>
            </a:extLst>
          </p:cNvPr>
          <p:cNvSpPr>
            <a:spLocks noGrp="1"/>
          </p:cNvSpPr>
          <p:nvPr>
            <p:ph type="chart" sz="quarter" idx="14"/>
          </p:nvPr>
        </p:nvSpPr>
        <p:spPr>
          <a:xfrm>
            <a:off x="3890000" y="1061999"/>
            <a:ext cx="5940000" cy="5251250"/>
          </a:xfrm>
        </p:spPr>
        <p:txBody>
          <a:bodyPr anchor="ctr" anchorCtr="1"/>
          <a:lstStyle>
            <a:lvl1pPr algn="ctr">
              <a:defRPr b="0">
                <a:solidFill>
                  <a:schemeClr val="tx1"/>
                </a:solidFill>
              </a:defRPr>
            </a:lvl1pPr>
          </a:lstStyle>
          <a:p>
            <a:r>
              <a:rPr lang="en-US"/>
              <a:t>Click icon to add chart</a:t>
            </a:r>
            <a:endParaRPr lang="en-GB" dirty="0"/>
          </a:p>
        </p:txBody>
      </p:sp>
      <p:pic>
        <p:nvPicPr>
          <p:cNvPr id="10" name="Picture 9" descr="A picture containing text&#10;&#10;Description automatically generated">
            <a:extLst>
              <a:ext uri="{FF2B5EF4-FFF2-40B4-BE49-F238E27FC236}">
                <a16:creationId xmlns:a16="http://schemas.microsoft.com/office/drawing/2014/main" id="{DC96C3B1-2BB6-4D46-BEC9-223A7436C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0288627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Numb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Text Placeholder 27">
            <a:extLst>
              <a:ext uri="{FF2B5EF4-FFF2-40B4-BE49-F238E27FC236}">
                <a16:creationId xmlns:a16="http://schemas.microsoft.com/office/drawing/2014/main" id="{D88A6AFD-9CBA-4E78-96B5-94282724E3CB}"/>
              </a:ext>
            </a:extLst>
          </p:cNvPr>
          <p:cNvSpPr>
            <a:spLocks noGrp="1"/>
          </p:cNvSpPr>
          <p:nvPr>
            <p:ph type="body" sz="quarter" idx="16" hasCustomPrompt="1"/>
          </p:nvPr>
        </p:nvSpPr>
        <p:spPr>
          <a:xfrm>
            <a:off x="830684" y="1825618"/>
            <a:ext cx="2052000" cy="738664"/>
          </a:xfrm>
        </p:spPr>
        <p:txBody>
          <a:bodyPr wrap="square">
            <a:spAutoFit/>
          </a:bodyPr>
          <a:lstStyle>
            <a:lvl1pPr>
              <a:defRPr sz="4800" b="0">
                <a:solidFill>
                  <a:schemeClr val="bg1"/>
                </a:solidFill>
                <a:latin typeface="+mj-lt"/>
              </a:defRPr>
            </a:lvl1pPr>
            <a:lvl2pPr>
              <a:defRPr sz="2400">
                <a:solidFill>
                  <a:srgbClr val="FF0000"/>
                </a:solidFill>
              </a:defRPr>
            </a:lvl2pPr>
          </a:lstStyle>
          <a:p>
            <a:pPr lvl="0"/>
            <a:r>
              <a:rPr lang="en-US" dirty="0"/>
              <a:t>#</a:t>
            </a:r>
          </a:p>
        </p:txBody>
      </p:sp>
      <p:sp>
        <p:nvSpPr>
          <p:cNvPr id="13" name="Text Placeholder 27">
            <a:extLst>
              <a:ext uri="{FF2B5EF4-FFF2-40B4-BE49-F238E27FC236}">
                <a16:creationId xmlns:a16="http://schemas.microsoft.com/office/drawing/2014/main" id="{048787E2-1213-4BEC-BED0-F11F115FC941}"/>
              </a:ext>
            </a:extLst>
          </p:cNvPr>
          <p:cNvSpPr>
            <a:spLocks noGrp="1"/>
          </p:cNvSpPr>
          <p:nvPr>
            <p:ph type="body" sz="quarter" idx="18" hasCustomPrompt="1"/>
          </p:nvPr>
        </p:nvSpPr>
        <p:spPr>
          <a:xfrm>
            <a:off x="3724544" y="1825618"/>
            <a:ext cx="2052000" cy="738664"/>
          </a:xfrm>
        </p:spPr>
        <p:txBody>
          <a:bodyPr wrap="square">
            <a:spAutoFit/>
          </a:bodyPr>
          <a:lstStyle>
            <a:lvl1pPr>
              <a:defRPr sz="4800" b="0">
                <a:solidFill>
                  <a:schemeClr val="bg1"/>
                </a:solidFill>
                <a:latin typeface="+mj-lt"/>
              </a:defRPr>
            </a:lvl1pPr>
            <a:lvl2pPr>
              <a:defRPr sz="2400">
                <a:solidFill>
                  <a:srgbClr val="FF0000"/>
                </a:solidFill>
              </a:defRPr>
            </a:lvl2pPr>
          </a:lstStyle>
          <a:p>
            <a:pPr lvl="0"/>
            <a:r>
              <a:rPr lang="en-US" dirty="0"/>
              <a:t>#</a:t>
            </a:r>
          </a:p>
        </p:txBody>
      </p:sp>
      <p:sp>
        <p:nvSpPr>
          <p:cNvPr id="14" name="Text Placeholder 27">
            <a:extLst>
              <a:ext uri="{FF2B5EF4-FFF2-40B4-BE49-F238E27FC236}">
                <a16:creationId xmlns:a16="http://schemas.microsoft.com/office/drawing/2014/main" id="{F15A47F4-1265-4123-A0F2-4D41BD90C622}"/>
              </a:ext>
            </a:extLst>
          </p:cNvPr>
          <p:cNvSpPr>
            <a:spLocks noGrp="1"/>
          </p:cNvSpPr>
          <p:nvPr>
            <p:ph type="body" sz="quarter" idx="20" hasCustomPrompt="1"/>
          </p:nvPr>
        </p:nvSpPr>
        <p:spPr>
          <a:xfrm>
            <a:off x="6507249" y="1825618"/>
            <a:ext cx="2052000" cy="738664"/>
          </a:xfrm>
        </p:spPr>
        <p:txBody>
          <a:bodyPr wrap="square">
            <a:spAutoFit/>
          </a:bodyPr>
          <a:lstStyle>
            <a:lvl1pPr>
              <a:defRPr sz="4800" b="0">
                <a:solidFill>
                  <a:schemeClr val="bg1"/>
                </a:solidFill>
                <a:latin typeface="+mj-lt"/>
              </a:defRPr>
            </a:lvl1pPr>
            <a:lvl2pPr>
              <a:defRPr sz="2400">
                <a:solidFill>
                  <a:srgbClr val="FF0000"/>
                </a:solidFill>
              </a:defRPr>
            </a:lvl2pPr>
          </a:lstStyle>
          <a:p>
            <a:pPr lvl="0"/>
            <a:r>
              <a:rPr lang="en-US" dirty="0"/>
              <a:t>#</a:t>
            </a:r>
          </a:p>
        </p:txBody>
      </p:sp>
      <p:sp>
        <p:nvSpPr>
          <p:cNvPr id="15" name="Text Placeholder 27">
            <a:extLst>
              <a:ext uri="{FF2B5EF4-FFF2-40B4-BE49-F238E27FC236}">
                <a16:creationId xmlns:a16="http://schemas.microsoft.com/office/drawing/2014/main" id="{2EBCA458-783D-452F-A441-1F0DAE503F1E}"/>
              </a:ext>
            </a:extLst>
          </p:cNvPr>
          <p:cNvSpPr>
            <a:spLocks noGrp="1"/>
          </p:cNvSpPr>
          <p:nvPr>
            <p:ph type="body" sz="quarter" idx="22" hasCustomPrompt="1"/>
          </p:nvPr>
        </p:nvSpPr>
        <p:spPr>
          <a:xfrm>
            <a:off x="9398974" y="1825618"/>
            <a:ext cx="2052000" cy="738664"/>
          </a:xfrm>
        </p:spPr>
        <p:txBody>
          <a:bodyPr wrap="square">
            <a:spAutoFit/>
          </a:bodyPr>
          <a:lstStyle>
            <a:lvl1pPr>
              <a:defRPr sz="4800" b="0">
                <a:solidFill>
                  <a:schemeClr val="bg1"/>
                </a:solidFill>
                <a:latin typeface="+mj-lt"/>
              </a:defRPr>
            </a:lvl1pPr>
            <a:lvl2pPr>
              <a:defRPr sz="2400">
                <a:solidFill>
                  <a:srgbClr val="FF0000"/>
                </a:solidFill>
              </a:defRPr>
            </a:lvl2pPr>
          </a:lstStyle>
          <a:p>
            <a:pPr lvl="0"/>
            <a:r>
              <a:rPr lang="en-US" dirty="0"/>
              <a:t>#</a:t>
            </a:r>
          </a:p>
        </p:txBody>
      </p:sp>
      <p:cxnSp>
        <p:nvCxnSpPr>
          <p:cNvPr id="16" name="Straight Connector 15">
            <a:extLst>
              <a:ext uri="{FF2B5EF4-FFF2-40B4-BE49-F238E27FC236}">
                <a16:creationId xmlns:a16="http://schemas.microsoft.com/office/drawing/2014/main" id="{0E1A93A5-5513-4870-B11D-DB1B3F838FF2}"/>
              </a:ext>
            </a:extLst>
          </p:cNvPr>
          <p:cNvCxnSpPr>
            <a:cxnSpLocks/>
          </p:cNvCxnSpPr>
          <p:nvPr/>
        </p:nvCxnSpPr>
        <p:spPr>
          <a:xfrm>
            <a:off x="721974" y="1945610"/>
            <a:ext cx="0" cy="33516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AA4CCA-ADA4-4129-8215-3B3C7A89B808}"/>
              </a:ext>
            </a:extLst>
          </p:cNvPr>
          <p:cNvCxnSpPr>
            <a:cxnSpLocks/>
          </p:cNvCxnSpPr>
          <p:nvPr/>
        </p:nvCxnSpPr>
        <p:spPr>
          <a:xfrm>
            <a:off x="3615834" y="1945611"/>
            <a:ext cx="0" cy="33516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415F25-66AD-462D-A550-3BB50CD59679}"/>
              </a:ext>
            </a:extLst>
          </p:cNvPr>
          <p:cNvCxnSpPr>
            <a:cxnSpLocks/>
          </p:cNvCxnSpPr>
          <p:nvPr/>
        </p:nvCxnSpPr>
        <p:spPr>
          <a:xfrm>
            <a:off x="6398539" y="1945611"/>
            <a:ext cx="0" cy="33516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A81095-4E17-4E39-886A-F45A98A91E39}"/>
              </a:ext>
            </a:extLst>
          </p:cNvPr>
          <p:cNvCxnSpPr>
            <a:cxnSpLocks/>
          </p:cNvCxnSpPr>
          <p:nvPr/>
        </p:nvCxnSpPr>
        <p:spPr>
          <a:xfrm>
            <a:off x="9290264" y="1945611"/>
            <a:ext cx="0" cy="33516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10">
            <a:extLst>
              <a:ext uri="{FF2B5EF4-FFF2-40B4-BE49-F238E27FC236}">
                <a16:creationId xmlns:a16="http://schemas.microsoft.com/office/drawing/2014/main" id="{CBA4270F-2491-4F28-92EF-955BAEB04DBA}"/>
              </a:ext>
            </a:extLst>
          </p:cNvPr>
          <p:cNvSpPr>
            <a:spLocks noGrp="1"/>
          </p:cNvSpPr>
          <p:nvPr>
            <p:ph type="body" sz="quarter" idx="13" hasCustomPrompt="1"/>
          </p:nvPr>
        </p:nvSpPr>
        <p:spPr>
          <a:xfrm>
            <a:off x="830684" y="3345180"/>
            <a:ext cx="2051997" cy="1952030"/>
          </a:xfrm>
        </p:spPr>
        <p:txBody>
          <a:bodyPr/>
          <a:lstStyle>
            <a:lvl1pPr>
              <a:spcAft>
                <a:spcPts val="0"/>
              </a:spcAft>
              <a:defRPr>
                <a:solidFill>
                  <a:schemeClr val="bg1"/>
                </a:solidFill>
              </a:defRPr>
            </a:lvl1pPr>
            <a:lvl2pPr>
              <a:defRPr>
                <a:solidFill>
                  <a:schemeClr val="bg1"/>
                </a:solidFill>
                <a:latin typeface="+mj-lt"/>
              </a:defRPr>
            </a:lvl2pPr>
            <a:lvl3pPr>
              <a:buClr>
                <a:schemeClr val="accent6"/>
              </a:buClr>
              <a:defRPr>
                <a:solidFill>
                  <a:schemeClr val="bg1"/>
                </a:solidFill>
              </a:defRPr>
            </a:lvl3pPr>
            <a:lvl4pPr>
              <a:defRPr>
                <a:solidFill>
                  <a:schemeClr val="bg1"/>
                </a:solidFill>
              </a:defRPr>
            </a:lvl4pPr>
            <a:lvl5pPr>
              <a:spcBef>
                <a:spcPts val="600"/>
              </a:spcBef>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10">
            <a:extLst>
              <a:ext uri="{FF2B5EF4-FFF2-40B4-BE49-F238E27FC236}">
                <a16:creationId xmlns:a16="http://schemas.microsoft.com/office/drawing/2014/main" id="{66BF1C17-6EFF-4AE1-A201-2B6CDA566779}"/>
              </a:ext>
            </a:extLst>
          </p:cNvPr>
          <p:cNvSpPr>
            <a:spLocks noGrp="1"/>
          </p:cNvSpPr>
          <p:nvPr>
            <p:ph type="body" sz="quarter" idx="23" hasCustomPrompt="1"/>
          </p:nvPr>
        </p:nvSpPr>
        <p:spPr>
          <a:xfrm>
            <a:off x="3724544" y="3345180"/>
            <a:ext cx="2051997" cy="1952030"/>
          </a:xfrm>
        </p:spPr>
        <p:txBody>
          <a:bodyPr/>
          <a:lstStyle>
            <a:lvl1pPr>
              <a:spcAft>
                <a:spcPts val="0"/>
              </a:spcAft>
              <a:defRPr>
                <a:solidFill>
                  <a:schemeClr val="bg1"/>
                </a:solidFill>
              </a:defRPr>
            </a:lvl1pPr>
            <a:lvl2pPr>
              <a:defRPr>
                <a:solidFill>
                  <a:schemeClr val="bg1"/>
                </a:solidFill>
                <a:latin typeface="+mj-lt"/>
              </a:defRPr>
            </a:lvl2pPr>
            <a:lvl3pPr>
              <a:buClr>
                <a:schemeClr val="accent6"/>
              </a:buClr>
              <a:defRPr>
                <a:solidFill>
                  <a:schemeClr val="bg1"/>
                </a:solidFill>
              </a:defRPr>
            </a:lvl3pPr>
            <a:lvl4pPr>
              <a:defRPr>
                <a:solidFill>
                  <a:schemeClr val="bg1"/>
                </a:solidFill>
              </a:defRPr>
            </a:lvl4pPr>
            <a:lvl5pPr>
              <a:spcBef>
                <a:spcPts val="600"/>
              </a:spcBef>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10">
            <a:extLst>
              <a:ext uri="{FF2B5EF4-FFF2-40B4-BE49-F238E27FC236}">
                <a16:creationId xmlns:a16="http://schemas.microsoft.com/office/drawing/2014/main" id="{F3BFD7FE-8B19-4DFD-9FB1-0DD73D63008F}"/>
              </a:ext>
            </a:extLst>
          </p:cNvPr>
          <p:cNvSpPr>
            <a:spLocks noGrp="1"/>
          </p:cNvSpPr>
          <p:nvPr>
            <p:ph type="body" sz="quarter" idx="24" hasCustomPrompt="1"/>
          </p:nvPr>
        </p:nvSpPr>
        <p:spPr>
          <a:xfrm>
            <a:off x="6507249" y="3345180"/>
            <a:ext cx="2051997" cy="1952030"/>
          </a:xfrm>
        </p:spPr>
        <p:txBody>
          <a:bodyPr/>
          <a:lstStyle>
            <a:lvl1pPr>
              <a:spcAft>
                <a:spcPts val="0"/>
              </a:spcAft>
              <a:defRPr>
                <a:solidFill>
                  <a:schemeClr val="bg1"/>
                </a:solidFill>
              </a:defRPr>
            </a:lvl1pPr>
            <a:lvl2pPr>
              <a:defRPr>
                <a:solidFill>
                  <a:schemeClr val="bg1"/>
                </a:solidFill>
                <a:latin typeface="+mj-lt"/>
              </a:defRPr>
            </a:lvl2pPr>
            <a:lvl3pPr>
              <a:buClr>
                <a:schemeClr val="accent6"/>
              </a:buClr>
              <a:defRPr>
                <a:solidFill>
                  <a:schemeClr val="bg1"/>
                </a:solidFill>
              </a:defRPr>
            </a:lvl3pPr>
            <a:lvl4pPr>
              <a:defRPr>
                <a:solidFill>
                  <a:schemeClr val="bg1"/>
                </a:solidFill>
              </a:defRPr>
            </a:lvl4pPr>
            <a:lvl5pPr>
              <a:spcBef>
                <a:spcPts val="600"/>
              </a:spcBef>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0">
            <a:extLst>
              <a:ext uri="{FF2B5EF4-FFF2-40B4-BE49-F238E27FC236}">
                <a16:creationId xmlns:a16="http://schemas.microsoft.com/office/drawing/2014/main" id="{1661CAF0-7450-47DA-BFDE-551DC3BE701E}"/>
              </a:ext>
            </a:extLst>
          </p:cNvPr>
          <p:cNvSpPr>
            <a:spLocks noGrp="1"/>
          </p:cNvSpPr>
          <p:nvPr>
            <p:ph type="body" sz="quarter" idx="25" hasCustomPrompt="1"/>
          </p:nvPr>
        </p:nvSpPr>
        <p:spPr>
          <a:xfrm>
            <a:off x="9398974" y="3345180"/>
            <a:ext cx="2051997" cy="1952030"/>
          </a:xfrm>
        </p:spPr>
        <p:txBody>
          <a:bodyPr/>
          <a:lstStyle>
            <a:lvl1pPr>
              <a:spcAft>
                <a:spcPts val="0"/>
              </a:spcAft>
              <a:defRPr>
                <a:solidFill>
                  <a:schemeClr val="bg1"/>
                </a:solidFill>
              </a:defRPr>
            </a:lvl1pPr>
            <a:lvl2pPr>
              <a:defRPr>
                <a:solidFill>
                  <a:schemeClr val="bg1"/>
                </a:solidFill>
                <a:latin typeface="+mj-lt"/>
              </a:defRPr>
            </a:lvl2pPr>
            <a:lvl3pPr>
              <a:buClr>
                <a:schemeClr val="accent6"/>
              </a:buClr>
              <a:defRPr>
                <a:solidFill>
                  <a:schemeClr val="bg1"/>
                </a:solidFill>
              </a:defRPr>
            </a:lvl3pPr>
            <a:lvl4pPr>
              <a:defRPr>
                <a:solidFill>
                  <a:schemeClr val="bg1"/>
                </a:solidFill>
              </a:defRPr>
            </a:lvl4pPr>
            <a:lvl5pPr>
              <a:spcBef>
                <a:spcPts val="600"/>
              </a:spcBef>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653578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eam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cxnSp>
        <p:nvCxnSpPr>
          <p:cNvPr id="16" name="Straight Connector 15">
            <a:extLst>
              <a:ext uri="{FF2B5EF4-FFF2-40B4-BE49-F238E27FC236}">
                <a16:creationId xmlns:a16="http://schemas.microsoft.com/office/drawing/2014/main" id="{0E1A93A5-5513-4870-B11D-DB1B3F838FF2}"/>
              </a:ext>
            </a:extLst>
          </p:cNvPr>
          <p:cNvCxnSpPr>
            <a:cxnSpLocks/>
          </p:cNvCxnSpPr>
          <p:nvPr/>
        </p:nvCxnSpPr>
        <p:spPr>
          <a:xfrm>
            <a:off x="721974"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AA4CCA-ADA4-4129-8215-3B3C7A89B808}"/>
              </a:ext>
            </a:extLst>
          </p:cNvPr>
          <p:cNvCxnSpPr>
            <a:cxnSpLocks/>
          </p:cNvCxnSpPr>
          <p:nvPr/>
        </p:nvCxnSpPr>
        <p:spPr>
          <a:xfrm>
            <a:off x="3615834"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415F25-66AD-462D-A550-3BB50CD59679}"/>
              </a:ext>
            </a:extLst>
          </p:cNvPr>
          <p:cNvCxnSpPr>
            <a:cxnSpLocks/>
          </p:cNvCxnSpPr>
          <p:nvPr/>
        </p:nvCxnSpPr>
        <p:spPr>
          <a:xfrm>
            <a:off x="6398539"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A81095-4E17-4E39-886A-F45A98A91E39}"/>
              </a:ext>
            </a:extLst>
          </p:cNvPr>
          <p:cNvCxnSpPr>
            <a:cxnSpLocks/>
          </p:cNvCxnSpPr>
          <p:nvPr/>
        </p:nvCxnSpPr>
        <p:spPr>
          <a:xfrm>
            <a:off x="9290264" y="3376800"/>
            <a:ext cx="0" cy="24408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9D8AE2B7-2881-43F6-A5A8-3DEF427241E7}"/>
              </a:ext>
            </a:extLst>
          </p:cNvPr>
          <p:cNvSpPr>
            <a:spLocks noGrp="1"/>
          </p:cNvSpPr>
          <p:nvPr>
            <p:ph type="body" sz="quarter" idx="24" hasCustomPrompt="1"/>
          </p:nvPr>
        </p:nvSpPr>
        <p:spPr>
          <a:xfrm>
            <a:off x="6507249" y="3326130"/>
            <a:ext cx="1710000" cy="2491470"/>
          </a:xfrm>
        </p:spPr>
        <p:txBody>
          <a:bodyPr/>
          <a:lstStyle>
            <a:lvl1pPr>
              <a:spcAft>
                <a:spcPts val="0"/>
              </a:spcAft>
              <a:defRPr>
                <a:solidFill>
                  <a:schemeClr val="bg1"/>
                </a:solidFill>
              </a:defRPr>
            </a:lvl1pPr>
            <a:lvl2pPr>
              <a:spcAft>
                <a:spcPts val="0"/>
              </a:spcAft>
              <a:defRPr>
                <a:solidFill>
                  <a:schemeClr val="bg1"/>
                </a:solidFill>
                <a:latin typeface="+mj-lt"/>
              </a:defRPr>
            </a:lvl2pPr>
            <a:lvl3pPr>
              <a:spcAft>
                <a:spcPts val="0"/>
              </a:spcAft>
              <a:buClr>
                <a:schemeClr val="accent6"/>
              </a:buClr>
              <a:defRPr>
                <a:solidFill>
                  <a:schemeClr val="bg1"/>
                </a:solidFill>
              </a:defRPr>
            </a:lvl3pPr>
            <a:lvl4pPr>
              <a:defRPr>
                <a:solidFill>
                  <a:schemeClr val="bg1"/>
                </a:solidFill>
              </a:defRPr>
            </a:lvl4pPr>
            <a:lvl5pPr>
              <a:spcBef>
                <a:spcPts val="800"/>
              </a:spcBef>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10">
            <a:extLst>
              <a:ext uri="{FF2B5EF4-FFF2-40B4-BE49-F238E27FC236}">
                <a16:creationId xmlns:a16="http://schemas.microsoft.com/office/drawing/2014/main" id="{AF5C972B-DB5E-4055-926F-48836D6F2B37}"/>
              </a:ext>
            </a:extLst>
          </p:cNvPr>
          <p:cNvSpPr>
            <a:spLocks noGrp="1"/>
          </p:cNvSpPr>
          <p:nvPr>
            <p:ph type="body" sz="quarter" idx="26" hasCustomPrompt="1"/>
          </p:nvPr>
        </p:nvSpPr>
        <p:spPr>
          <a:xfrm>
            <a:off x="9398974" y="3345180"/>
            <a:ext cx="1710000" cy="2491470"/>
          </a:xfrm>
        </p:spPr>
        <p:txBody>
          <a:bodyPr/>
          <a:lstStyle>
            <a:lvl1pPr>
              <a:spcAft>
                <a:spcPts val="0"/>
              </a:spcAft>
              <a:defRPr>
                <a:solidFill>
                  <a:schemeClr val="bg1"/>
                </a:solidFill>
              </a:defRPr>
            </a:lvl1pPr>
            <a:lvl2pPr>
              <a:spcAft>
                <a:spcPts val="0"/>
              </a:spcAft>
              <a:defRPr>
                <a:solidFill>
                  <a:schemeClr val="bg1"/>
                </a:solidFill>
                <a:latin typeface="+mj-lt"/>
              </a:defRPr>
            </a:lvl2pPr>
            <a:lvl3pPr>
              <a:spcAft>
                <a:spcPts val="0"/>
              </a:spcAft>
              <a:buClr>
                <a:schemeClr val="accent6"/>
              </a:buClr>
              <a:defRPr>
                <a:solidFill>
                  <a:schemeClr val="bg1"/>
                </a:solidFill>
              </a:defRPr>
            </a:lvl3pPr>
            <a:lvl4pPr>
              <a:defRPr>
                <a:solidFill>
                  <a:schemeClr val="bg1"/>
                </a:solidFill>
              </a:defRPr>
            </a:lvl4pPr>
            <a:lvl5pPr>
              <a:spcBef>
                <a:spcPts val="800"/>
              </a:spcBef>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10">
            <a:extLst>
              <a:ext uri="{FF2B5EF4-FFF2-40B4-BE49-F238E27FC236}">
                <a16:creationId xmlns:a16="http://schemas.microsoft.com/office/drawing/2014/main" id="{E3E3C22A-A342-491A-86FD-CB56DC3945E3}"/>
              </a:ext>
            </a:extLst>
          </p:cNvPr>
          <p:cNvSpPr>
            <a:spLocks noGrp="1"/>
          </p:cNvSpPr>
          <p:nvPr>
            <p:ph type="body" sz="quarter" idx="27" hasCustomPrompt="1"/>
          </p:nvPr>
        </p:nvSpPr>
        <p:spPr>
          <a:xfrm>
            <a:off x="3724544" y="3345180"/>
            <a:ext cx="1710000" cy="2491470"/>
          </a:xfrm>
        </p:spPr>
        <p:txBody>
          <a:bodyPr/>
          <a:lstStyle>
            <a:lvl1pPr>
              <a:spcAft>
                <a:spcPts val="0"/>
              </a:spcAft>
              <a:defRPr>
                <a:solidFill>
                  <a:schemeClr val="bg1"/>
                </a:solidFill>
              </a:defRPr>
            </a:lvl1pPr>
            <a:lvl2pPr>
              <a:spcAft>
                <a:spcPts val="0"/>
              </a:spcAft>
              <a:defRPr>
                <a:solidFill>
                  <a:schemeClr val="bg1"/>
                </a:solidFill>
                <a:latin typeface="+mj-lt"/>
              </a:defRPr>
            </a:lvl2pPr>
            <a:lvl3pPr>
              <a:spcAft>
                <a:spcPts val="0"/>
              </a:spcAft>
              <a:buClr>
                <a:schemeClr val="accent6"/>
              </a:buClr>
              <a:defRPr>
                <a:solidFill>
                  <a:schemeClr val="bg1"/>
                </a:solidFill>
              </a:defRPr>
            </a:lvl3pPr>
            <a:lvl4pPr>
              <a:defRPr>
                <a:solidFill>
                  <a:schemeClr val="bg1"/>
                </a:solidFill>
              </a:defRPr>
            </a:lvl4pPr>
            <a:lvl5pPr>
              <a:spcBef>
                <a:spcPts val="800"/>
              </a:spcBef>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10">
            <a:extLst>
              <a:ext uri="{FF2B5EF4-FFF2-40B4-BE49-F238E27FC236}">
                <a16:creationId xmlns:a16="http://schemas.microsoft.com/office/drawing/2014/main" id="{9888FE8E-FF1E-4DE6-838B-FAACBE789B3A}"/>
              </a:ext>
            </a:extLst>
          </p:cNvPr>
          <p:cNvSpPr>
            <a:spLocks noGrp="1"/>
          </p:cNvSpPr>
          <p:nvPr>
            <p:ph type="body" sz="quarter" idx="28" hasCustomPrompt="1"/>
          </p:nvPr>
        </p:nvSpPr>
        <p:spPr>
          <a:xfrm>
            <a:off x="830684" y="3345180"/>
            <a:ext cx="1710000" cy="2491470"/>
          </a:xfrm>
        </p:spPr>
        <p:txBody>
          <a:bodyPr/>
          <a:lstStyle>
            <a:lvl1pPr>
              <a:spcAft>
                <a:spcPts val="0"/>
              </a:spcAft>
              <a:defRPr>
                <a:solidFill>
                  <a:schemeClr val="bg1"/>
                </a:solidFill>
              </a:defRPr>
            </a:lvl1pPr>
            <a:lvl2pPr>
              <a:spcAft>
                <a:spcPts val="0"/>
              </a:spcAft>
              <a:defRPr>
                <a:solidFill>
                  <a:schemeClr val="bg1"/>
                </a:solidFill>
                <a:latin typeface="+mj-lt"/>
              </a:defRPr>
            </a:lvl2pPr>
            <a:lvl3pPr>
              <a:spcAft>
                <a:spcPts val="0"/>
              </a:spcAft>
              <a:buClr>
                <a:schemeClr val="accent6"/>
              </a:buClr>
              <a:defRPr>
                <a:solidFill>
                  <a:schemeClr val="bg1"/>
                </a:solidFill>
              </a:defRPr>
            </a:lvl3pPr>
            <a:lvl4pPr>
              <a:defRPr>
                <a:solidFill>
                  <a:schemeClr val="bg1"/>
                </a:solidFill>
              </a:defRPr>
            </a:lvl4pPr>
            <a:lvl5pPr>
              <a:spcBef>
                <a:spcPts val="800"/>
              </a:spcBef>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Picture Placeholder 7">
            <a:extLst>
              <a:ext uri="{FF2B5EF4-FFF2-40B4-BE49-F238E27FC236}">
                <a16:creationId xmlns:a16="http://schemas.microsoft.com/office/drawing/2014/main" id="{B5458662-BFBC-459C-A4C4-50C2539CE1B4}"/>
              </a:ext>
            </a:extLst>
          </p:cNvPr>
          <p:cNvSpPr>
            <a:spLocks noGrp="1" noChangeAspect="1"/>
          </p:cNvSpPr>
          <p:nvPr>
            <p:ph type="pic" sz="quarter" idx="29"/>
          </p:nvPr>
        </p:nvSpPr>
        <p:spPr>
          <a:xfrm>
            <a:off x="721974" y="1231560"/>
            <a:ext cx="1882800" cy="1882800"/>
          </a:xfrm>
          <a:prstGeom prst="ellipse">
            <a:avLst/>
          </a:prstGeom>
          <a:solidFill>
            <a:schemeClr val="tx2">
              <a:lumMod val="20000"/>
              <a:lumOff val="80000"/>
            </a:schemeClr>
          </a:solidFill>
        </p:spPr>
        <p:txBody>
          <a:bodyPr anchor="ctr" anchorCtr="1"/>
          <a:lstStyle>
            <a:lvl1pPr algn="ctr">
              <a:defRPr sz="1200" b="0">
                <a:solidFill>
                  <a:schemeClr val="tx1"/>
                </a:solidFill>
              </a:defRPr>
            </a:lvl1pPr>
          </a:lstStyle>
          <a:p>
            <a:r>
              <a:rPr lang="en-US"/>
              <a:t>Click icon to add picture</a:t>
            </a:r>
            <a:endParaRPr lang="en-GB" dirty="0"/>
          </a:p>
        </p:txBody>
      </p:sp>
      <p:sp>
        <p:nvSpPr>
          <p:cNvPr id="27" name="Picture Placeholder 7">
            <a:extLst>
              <a:ext uri="{FF2B5EF4-FFF2-40B4-BE49-F238E27FC236}">
                <a16:creationId xmlns:a16="http://schemas.microsoft.com/office/drawing/2014/main" id="{28B8C5DF-0E53-4EE6-BA3C-B7A397C635DC}"/>
              </a:ext>
            </a:extLst>
          </p:cNvPr>
          <p:cNvSpPr>
            <a:spLocks noGrp="1" noChangeAspect="1"/>
          </p:cNvSpPr>
          <p:nvPr>
            <p:ph type="pic" sz="quarter" idx="30" hasCustomPrompt="1"/>
          </p:nvPr>
        </p:nvSpPr>
        <p:spPr>
          <a:xfrm>
            <a:off x="9290264" y="1231560"/>
            <a:ext cx="1882800" cy="1882800"/>
          </a:xfrm>
          <a:prstGeom prst="ellipse">
            <a:avLst/>
          </a:prstGeom>
          <a:solidFill>
            <a:schemeClr val="tx2">
              <a:lumMod val="20000"/>
              <a:lumOff val="80000"/>
            </a:schemeClr>
          </a:solidFill>
        </p:spPr>
        <p:txBody>
          <a:bodyPr anchor="ctr" anchorCtr="1"/>
          <a:lstStyle>
            <a:lvl1pPr algn="ctr">
              <a:defRPr sz="1200" b="0">
                <a:solidFill>
                  <a:schemeClr val="tx1"/>
                </a:solidFill>
              </a:defRPr>
            </a:lvl1pPr>
          </a:lstStyle>
          <a:p>
            <a:r>
              <a:rPr lang="en-GB" dirty="0"/>
              <a:t>Picture</a:t>
            </a:r>
          </a:p>
        </p:txBody>
      </p:sp>
      <p:sp>
        <p:nvSpPr>
          <p:cNvPr id="28" name="Picture Placeholder 7">
            <a:extLst>
              <a:ext uri="{FF2B5EF4-FFF2-40B4-BE49-F238E27FC236}">
                <a16:creationId xmlns:a16="http://schemas.microsoft.com/office/drawing/2014/main" id="{5719253E-32C1-432D-A17E-0D0FF20270CD}"/>
              </a:ext>
            </a:extLst>
          </p:cNvPr>
          <p:cNvSpPr>
            <a:spLocks noGrp="1" noChangeAspect="1"/>
          </p:cNvSpPr>
          <p:nvPr>
            <p:ph type="pic" sz="quarter" idx="31" hasCustomPrompt="1"/>
          </p:nvPr>
        </p:nvSpPr>
        <p:spPr>
          <a:xfrm>
            <a:off x="6398539" y="1231560"/>
            <a:ext cx="1882800" cy="1882800"/>
          </a:xfrm>
          <a:prstGeom prst="ellipse">
            <a:avLst/>
          </a:prstGeom>
          <a:solidFill>
            <a:schemeClr val="tx2">
              <a:lumMod val="20000"/>
              <a:lumOff val="80000"/>
            </a:schemeClr>
          </a:solidFill>
        </p:spPr>
        <p:txBody>
          <a:bodyPr anchor="ctr" anchorCtr="1"/>
          <a:lstStyle>
            <a:lvl1pPr algn="ctr">
              <a:defRPr sz="1200" b="0">
                <a:solidFill>
                  <a:schemeClr val="tx1"/>
                </a:solidFill>
              </a:defRPr>
            </a:lvl1pPr>
          </a:lstStyle>
          <a:p>
            <a:r>
              <a:rPr lang="en-GB" dirty="0"/>
              <a:t>Picture</a:t>
            </a:r>
          </a:p>
        </p:txBody>
      </p:sp>
      <p:sp>
        <p:nvSpPr>
          <p:cNvPr id="29" name="Picture Placeholder 7">
            <a:extLst>
              <a:ext uri="{FF2B5EF4-FFF2-40B4-BE49-F238E27FC236}">
                <a16:creationId xmlns:a16="http://schemas.microsoft.com/office/drawing/2014/main" id="{6013CA29-AFC3-4942-BCD8-A552F24208CE}"/>
              </a:ext>
            </a:extLst>
          </p:cNvPr>
          <p:cNvSpPr>
            <a:spLocks noGrp="1" noChangeAspect="1"/>
          </p:cNvSpPr>
          <p:nvPr>
            <p:ph type="pic" sz="quarter" idx="32" hasCustomPrompt="1"/>
          </p:nvPr>
        </p:nvSpPr>
        <p:spPr>
          <a:xfrm>
            <a:off x="3615834" y="1231560"/>
            <a:ext cx="1882800" cy="1882800"/>
          </a:xfrm>
          <a:prstGeom prst="ellipse">
            <a:avLst/>
          </a:prstGeom>
          <a:solidFill>
            <a:schemeClr val="tx2">
              <a:lumMod val="20000"/>
              <a:lumOff val="80000"/>
            </a:schemeClr>
          </a:solidFill>
        </p:spPr>
        <p:txBody>
          <a:bodyPr anchor="ctr" anchorCtr="1"/>
          <a:lstStyle>
            <a:lvl1pPr algn="ctr">
              <a:defRPr sz="1200" b="0">
                <a:solidFill>
                  <a:schemeClr val="tx1"/>
                </a:solidFill>
              </a:defRPr>
            </a:lvl1pPr>
          </a:lstStyle>
          <a:p>
            <a:r>
              <a:rPr lang="en-GB" dirty="0"/>
              <a:t>Picture</a:t>
            </a:r>
          </a:p>
        </p:txBody>
      </p:sp>
    </p:spTree>
    <p:extLst>
      <p:ext uri="{BB962C8B-B14F-4D97-AF65-F5344CB8AC3E}">
        <p14:creationId xmlns:p14="http://schemas.microsoft.com/office/powerpoint/2010/main" val="16591009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eam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lgn="l">
              <a:defRPr>
                <a:solidFill>
                  <a:schemeClr val="bg1"/>
                </a:solidFill>
              </a:defRPr>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26" name="Picture Placeholder 7">
            <a:extLst>
              <a:ext uri="{FF2B5EF4-FFF2-40B4-BE49-F238E27FC236}">
                <a16:creationId xmlns:a16="http://schemas.microsoft.com/office/drawing/2014/main" id="{B5458662-BFBC-459C-A4C4-50C2539CE1B4}"/>
              </a:ext>
            </a:extLst>
          </p:cNvPr>
          <p:cNvSpPr>
            <a:spLocks noGrp="1" noChangeAspect="1"/>
          </p:cNvSpPr>
          <p:nvPr>
            <p:ph type="pic" sz="quarter" idx="29" hasCustomPrompt="1"/>
          </p:nvPr>
        </p:nvSpPr>
        <p:spPr>
          <a:xfrm>
            <a:off x="566460" y="3783725"/>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10" name="Text Placeholder 9">
            <a:extLst>
              <a:ext uri="{FF2B5EF4-FFF2-40B4-BE49-F238E27FC236}">
                <a16:creationId xmlns:a16="http://schemas.microsoft.com/office/drawing/2014/main" id="{94A7A165-A08E-4D58-BC7D-27C37FDB7CD2}"/>
              </a:ext>
            </a:extLst>
          </p:cNvPr>
          <p:cNvSpPr>
            <a:spLocks noGrp="1"/>
          </p:cNvSpPr>
          <p:nvPr>
            <p:ph type="body" sz="quarter" idx="30"/>
          </p:nvPr>
        </p:nvSpPr>
        <p:spPr>
          <a:xfrm>
            <a:off x="566460" y="5033963"/>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30" name="Picture Placeholder 7">
            <a:extLst>
              <a:ext uri="{FF2B5EF4-FFF2-40B4-BE49-F238E27FC236}">
                <a16:creationId xmlns:a16="http://schemas.microsoft.com/office/drawing/2014/main" id="{5600983F-47E9-43D9-AAA8-4861E845730D}"/>
              </a:ext>
            </a:extLst>
          </p:cNvPr>
          <p:cNvSpPr>
            <a:spLocks noGrp="1" noChangeAspect="1"/>
          </p:cNvSpPr>
          <p:nvPr>
            <p:ph type="pic" sz="quarter" idx="31" hasCustomPrompt="1"/>
          </p:nvPr>
        </p:nvSpPr>
        <p:spPr>
          <a:xfrm>
            <a:off x="10545540" y="3783725"/>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31" name="Picture Placeholder 7">
            <a:extLst>
              <a:ext uri="{FF2B5EF4-FFF2-40B4-BE49-F238E27FC236}">
                <a16:creationId xmlns:a16="http://schemas.microsoft.com/office/drawing/2014/main" id="{48CC9BEF-D6DC-4D8A-B650-B944DB61C41F}"/>
              </a:ext>
            </a:extLst>
          </p:cNvPr>
          <p:cNvSpPr>
            <a:spLocks noGrp="1" noChangeAspect="1"/>
          </p:cNvSpPr>
          <p:nvPr>
            <p:ph type="pic" sz="quarter" idx="32" hasCustomPrompt="1"/>
          </p:nvPr>
        </p:nvSpPr>
        <p:spPr>
          <a:xfrm>
            <a:off x="1992043" y="3783725"/>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32" name="Text Placeholder 9">
            <a:extLst>
              <a:ext uri="{FF2B5EF4-FFF2-40B4-BE49-F238E27FC236}">
                <a16:creationId xmlns:a16="http://schemas.microsoft.com/office/drawing/2014/main" id="{7EB31C3E-6587-452C-8D0A-0E600DE23C19}"/>
              </a:ext>
            </a:extLst>
          </p:cNvPr>
          <p:cNvSpPr>
            <a:spLocks noGrp="1"/>
          </p:cNvSpPr>
          <p:nvPr>
            <p:ph type="body" sz="quarter" idx="33"/>
          </p:nvPr>
        </p:nvSpPr>
        <p:spPr>
          <a:xfrm>
            <a:off x="1992043" y="5033963"/>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33" name="Picture Placeholder 7">
            <a:extLst>
              <a:ext uri="{FF2B5EF4-FFF2-40B4-BE49-F238E27FC236}">
                <a16:creationId xmlns:a16="http://schemas.microsoft.com/office/drawing/2014/main" id="{8EB37E9B-F9AD-4054-8929-EC1E7779C126}"/>
              </a:ext>
            </a:extLst>
          </p:cNvPr>
          <p:cNvSpPr>
            <a:spLocks noGrp="1" noChangeAspect="1"/>
          </p:cNvSpPr>
          <p:nvPr>
            <p:ph type="pic" sz="quarter" idx="34" hasCustomPrompt="1"/>
          </p:nvPr>
        </p:nvSpPr>
        <p:spPr>
          <a:xfrm>
            <a:off x="3417626" y="3783725"/>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34" name="Text Placeholder 9">
            <a:extLst>
              <a:ext uri="{FF2B5EF4-FFF2-40B4-BE49-F238E27FC236}">
                <a16:creationId xmlns:a16="http://schemas.microsoft.com/office/drawing/2014/main" id="{CD51F3D6-7A57-4C4B-81A0-5CE453C9000B}"/>
              </a:ext>
            </a:extLst>
          </p:cNvPr>
          <p:cNvSpPr>
            <a:spLocks noGrp="1"/>
          </p:cNvSpPr>
          <p:nvPr>
            <p:ph type="body" sz="quarter" idx="35"/>
          </p:nvPr>
        </p:nvSpPr>
        <p:spPr>
          <a:xfrm>
            <a:off x="3417626" y="5033963"/>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35" name="Picture Placeholder 7">
            <a:extLst>
              <a:ext uri="{FF2B5EF4-FFF2-40B4-BE49-F238E27FC236}">
                <a16:creationId xmlns:a16="http://schemas.microsoft.com/office/drawing/2014/main" id="{5B2A91C4-347F-4502-8E0B-F2C9C5DBA2B6}"/>
              </a:ext>
            </a:extLst>
          </p:cNvPr>
          <p:cNvSpPr>
            <a:spLocks noGrp="1" noChangeAspect="1"/>
          </p:cNvSpPr>
          <p:nvPr>
            <p:ph type="pic" sz="quarter" idx="36" hasCustomPrompt="1"/>
          </p:nvPr>
        </p:nvSpPr>
        <p:spPr>
          <a:xfrm>
            <a:off x="4843209" y="3783725"/>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36" name="Text Placeholder 9">
            <a:extLst>
              <a:ext uri="{FF2B5EF4-FFF2-40B4-BE49-F238E27FC236}">
                <a16:creationId xmlns:a16="http://schemas.microsoft.com/office/drawing/2014/main" id="{D06CC7A5-7207-46DB-A334-14D3C1174510}"/>
              </a:ext>
            </a:extLst>
          </p:cNvPr>
          <p:cNvSpPr>
            <a:spLocks noGrp="1"/>
          </p:cNvSpPr>
          <p:nvPr>
            <p:ph type="body" sz="quarter" idx="37"/>
          </p:nvPr>
        </p:nvSpPr>
        <p:spPr>
          <a:xfrm>
            <a:off x="4843209" y="5033963"/>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37" name="Picture Placeholder 7">
            <a:extLst>
              <a:ext uri="{FF2B5EF4-FFF2-40B4-BE49-F238E27FC236}">
                <a16:creationId xmlns:a16="http://schemas.microsoft.com/office/drawing/2014/main" id="{278E76A8-99DD-4AE0-99A8-039CD189D465}"/>
              </a:ext>
            </a:extLst>
          </p:cNvPr>
          <p:cNvSpPr>
            <a:spLocks noGrp="1" noChangeAspect="1"/>
          </p:cNvSpPr>
          <p:nvPr>
            <p:ph type="pic" sz="quarter" idx="38" hasCustomPrompt="1"/>
          </p:nvPr>
        </p:nvSpPr>
        <p:spPr>
          <a:xfrm>
            <a:off x="6268792" y="3783725"/>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38" name="Text Placeholder 9">
            <a:extLst>
              <a:ext uri="{FF2B5EF4-FFF2-40B4-BE49-F238E27FC236}">
                <a16:creationId xmlns:a16="http://schemas.microsoft.com/office/drawing/2014/main" id="{7727C6BF-4494-4488-AFCC-4113DAFF42B6}"/>
              </a:ext>
            </a:extLst>
          </p:cNvPr>
          <p:cNvSpPr>
            <a:spLocks noGrp="1"/>
          </p:cNvSpPr>
          <p:nvPr>
            <p:ph type="body" sz="quarter" idx="39"/>
          </p:nvPr>
        </p:nvSpPr>
        <p:spPr>
          <a:xfrm>
            <a:off x="6268792" y="5033963"/>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39" name="Picture Placeholder 7">
            <a:extLst>
              <a:ext uri="{FF2B5EF4-FFF2-40B4-BE49-F238E27FC236}">
                <a16:creationId xmlns:a16="http://schemas.microsoft.com/office/drawing/2014/main" id="{8ABF8B29-2D94-4566-9A01-186E444A6AD1}"/>
              </a:ext>
            </a:extLst>
          </p:cNvPr>
          <p:cNvSpPr>
            <a:spLocks noGrp="1" noChangeAspect="1"/>
          </p:cNvSpPr>
          <p:nvPr>
            <p:ph type="pic" sz="quarter" idx="40" hasCustomPrompt="1"/>
          </p:nvPr>
        </p:nvSpPr>
        <p:spPr>
          <a:xfrm>
            <a:off x="7694375" y="3783725"/>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40" name="Text Placeholder 9">
            <a:extLst>
              <a:ext uri="{FF2B5EF4-FFF2-40B4-BE49-F238E27FC236}">
                <a16:creationId xmlns:a16="http://schemas.microsoft.com/office/drawing/2014/main" id="{8C959E55-5A2C-448B-BA2B-46F53D39C6BD}"/>
              </a:ext>
            </a:extLst>
          </p:cNvPr>
          <p:cNvSpPr>
            <a:spLocks noGrp="1"/>
          </p:cNvSpPr>
          <p:nvPr>
            <p:ph type="body" sz="quarter" idx="41"/>
          </p:nvPr>
        </p:nvSpPr>
        <p:spPr>
          <a:xfrm>
            <a:off x="7694375" y="5033963"/>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41" name="Picture Placeholder 7">
            <a:extLst>
              <a:ext uri="{FF2B5EF4-FFF2-40B4-BE49-F238E27FC236}">
                <a16:creationId xmlns:a16="http://schemas.microsoft.com/office/drawing/2014/main" id="{4EA3CD01-12B5-4B2E-BC2D-C68F7947ECE7}"/>
              </a:ext>
            </a:extLst>
          </p:cNvPr>
          <p:cNvSpPr>
            <a:spLocks noGrp="1" noChangeAspect="1"/>
          </p:cNvSpPr>
          <p:nvPr>
            <p:ph type="pic" sz="quarter" idx="42" hasCustomPrompt="1"/>
          </p:nvPr>
        </p:nvSpPr>
        <p:spPr>
          <a:xfrm>
            <a:off x="9119958" y="3783725"/>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42" name="Text Placeholder 9">
            <a:extLst>
              <a:ext uri="{FF2B5EF4-FFF2-40B4-BE49-F238E27FC236}">
                <a16:creationId xmlns:a16="http://schemas.microsoft.com/office/drawing/2014/main" id="{C31CCB13-D222-4619-B1B5-882C8095095D}"/>
              </a:ext>
            </a:extLst>
          </p:cNvPr>
          <p:cNvSpPr>
            <a:spLocks noGrp="1"/>
          </p:cNvSpPr>
          <p:nvPr>
            <p:ph type="body" sz="quarter" idx="43"/>
          </p:nvPr>
        </p:nvSpPr>
        <p:spPr>
          <a:xfrm>
            <a:off x="9119958" y="5033963"/>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44" name="Text Placeholder 9">
            <a:extLst>
              <a:ext uri="{FF2B5EF4-FFF2-40B4-BE49-F238E27FC236}">
                <a16:creationId xmlns:a16="http://schemas.microsoft.com/office/drawing/2014/main" id="{E54ACF24-857B-4E1B-A2B7-411D271E5A0A}"/>
              </a:ext>
            </a:extLst>
          </p:cNvPr>
          <p:cNvSpPr>
            <a:spLocks noGrp="1"/>
          </p:cNvSpPr>
          <p:nvPr>
            <p:ph type="body" sz="quarter" idx="45"/>
          </p:nvPr>
        </p:nvSpPr>
        <p:spPr>
          <a:xfrm>
            <a:off x="10545540" y="5033963"/>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45" name="Picture Placeholder 7">
            <a:extLst>
              <a:ext uri="{FF2B5EF4-FFF2-40B4-BE49-F238E27FC236}">
                <a16:creationId xmlns:a16="http://schemas.microsoft.com/office/drawing/2014/main" id="{CDFFAF3A-5A86-414F-A3E3-8339B1FF5383}"/>
              </a:ext>
            </a:extLst>
          </p:cNvPr>
          <p:cNvSpPr>
            <a:spLocks noGrp="1" noChangeAspect="1"/>
          </p:cNvSpPr>
          <p:nvPr>
            <p:ph type="pic" sz="quarter" idx="46" hasCustomPrompt="1"/>
          </p:nvPr>
        </p:nvSpPr>
        <p:spPr>
          <a:xfrm>
            <a:off x="2704834" y="1724056"/>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46" name="Text Placeholder 9">
            <a:extLst>
              <a:ext uri="{FF2B5EF4-FFF2-40B4-BE49-F238E27FC236}">
                <a16:creationId xmlns:a16="http://schemas.microsoft.com/office/drawing/2014/main" id="{9AA7C077-B0C6-4E46-BF50-0E05FB49DA59}"/>
              </a:ext>
            </a:extLst>
          </p:cNvPr>
          <p:cNvSpPr>
            <a:spLocks noGrp="1"/>
          </p:cNvSpPr>
          <p:nvPr>
            <p:ph type="body" sz="quarter" idx="47"/>
          </p:nvPr>
        </p:nvSpPr>
        <p:spPr>
          <a:xfrm>
            <a:off x="2704834" y="2974294"/>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47" name="Picture Placeholder 7">
            <a:extLst>
              <a:ext uri="{FF2B5EF4-FFF2-40B4-BE49-F238E27FC236}">
                <a16:creationId xmlns:a16="http://schemas.microsoft.com/office/drawing/2014/main" id="{0962A476-2462-46C7-B16A-0D9C621C594D}"/>
              </a:ext>
            </a:extLst>
          </p:cNvPr>
          <p:cNvSpPr>
            <a:spLocks noGrp="1" noChangeAspect="1"/>
          </p:cNvSpPr>
          <p:nvPr>
            <p:ph type="pic" sz="quarter" idx="48" hasCustomPrompt="1"/>
          </p:nvPr>
        </p:nvSpPr>
        <p:spPr>
          <a:xfrm>
            <a:off x="4130417" y="1724056"/>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48" name="Text Placeholder 9">
            <a:extLst>
              <a:ext uri="{FF2B5EF4-FFF2-40B4-BE49-F238E27FC236}">
                <a16:creationId xmlns:a16="http://schemas.microsoft.com/office/drawing/2014/main" id="{12CD198F-59AE-4172-AAE1-2E99F2AF840E}"/>
              </a:ext>
            </a:extLst>
          </p:cNvPr>
          <p:cNvSpPr>
            <a:spLocks noGrp="1"/>
          </p:cNvSpPr>
          <p:nvPr>
            <p:ph type="body" sz="quarter" idx="49"/>
          </p:nvPr>
        </p:nvSpPr>
        <p:spPr>
          <a:xfrm>
            <a:off x="4130417" y="2974294"/>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49" name="Picture Placeholder 7">
            <a:extLst>
              <a:ext uri="{FF2B5EF4-FFF2-40B4-BE49-F238E27FC236}">
                <a16:creationId xmlns:a16="http://schemas.microsoft.com/office/drawing/2014/main" id="{C2AA3074-557E-4A32-9A3D-EFBB936D5D17}"/>
              </a:ext>
            </a:extLst>
          </p:cNvPr>
          <p:cNvSpPr>
            <a:spLocks noGrp="1" noChangeAspect="1"/>
          </p:cNvSpPr>
          <p:nvPr>
            <p:ph type="pic" sz="quarter" idx="50" hasCustomPrompt="1"/>
          </p:nvPr>
        </p:nvSpPr>
        <p:spPr>
          <a:xfrm>
            <a:off x="5556000" y="1724056"/>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50" name="Text Placeholder 9">
            <a:extLst>
              <a:ext uri="{FF2B5EF4-FFF2-40B4-BE49-F238E27FC236}">
                <a16:creationId xmlns:a16="http://schemas.microsoft.com/office/drawing/2014/main" id="{53588D1B-B898-4DCA-8F36-8E4458AF7FE0}"/>
              </a:ext>
            </a:extLst>
          </p:cNvPr>
          <p:cNvSpPr>
            <a:spLocks noGrp="1"/>
          </p:cNvSpPr>
          <p:nvPr>
            <p:ph type="body" sz="quarter" idx="51"/>
          </p:nvPr>
        </p:nvSpPr>
        <p:spPr>
          <a:xfrm>
            <a:off x="5556000" y="2974294"/>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51" name="Picture Placeholder 7">
            <a:extLst>
              <a:ext uri="{FF2B5EF4-FFF2-40B4-BE49-F238E27FC236}">
                <a16:creationId xmlns:a16="http://schemas.microsoft.com/office/drawing/2014/main" id="{76FFA3A9-85E2-4679-AEAB-E3C227883DB0}"/>
              </a:ext>
            </a:extLst>
          </p:cNvPr>
          <p:cNvSpPr>
            <a:spLocks noGrp="1" noChangeAspect="1"/>
          </p:cNvSpPr>
          <p:nvPr>
            <p:ph type="pic" sz="quarter" idx="52" hasCustomPrompt="1"/>
          </p:nvPr>
        </p:nvSpPr>
        <p:spPr>
          <a:xfrm>
            <a:off x="6981583" y="1724056"/>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52" name="Text Placeholder 9">
            <a:extLst>
              <a:ext uri="{FF2B5EF4-FFF2-40B4-BE49-F238E27FC236}">
                <a16:creationId xmlns:a16="http://schemas.microsoft.com/office/drawing/2014/main" id="{31456816-7318-4A51-972F-D88560D63119}"/>
              </a:ext>
            </a:extLst>
          </p:cNvPr>
          <p:cNvSpPr>
            <a:spLocks noGrp="1"/>
          </p:cNvSpPr>
          <p:nvPr>
            <p:ph type="body" sz="quarter" idx="53"/>
          </p:nvPr>
        </p:nvSpPr>
        <p:spPr>
          <a:xfrm>
            <a:off x="6981583" y="2974294"/>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53" name="Picture Placeholder 7">
            <a:extLst>
              <a:ext uri="{FF2B5EF4-FFF2-40B4-BE49-F238E27FC236}">
                <a16:creationId xmlns:a16="http://schemas.microsoft.com/office/drawing/2014/main" id="{AF79402F-1CA6-4876-B455-E0B659EA2B23}"/>
              </a:ext>
            </a:extLst>
          </p:cNvPr>
          <p:cNvSpPr>
            <a:spLocks noGrp="1" noChangeAspect="1"/>
          </p:cNvSpPr>
          <p:nvPr>
            <p:ph type="pic" sz="quarter" idx="54" hasCustomPrompt="1"/>
          </p:nvPr>
        </p:nvSpPr>
        <p:spPr>
          <a:xfrm>
            <a:off x="8407166" y="1724056"/>
            <a:ext cx="1080000" cy="1080000"/>
          </a:xfrm>
          <a:prstGeom prst="ellipse">
            <a:avLst/>
          </a:prstGeom>
          <a:solidFill>
            <a:schemeClr val="tx2">
              <a:lumMod val="20000"/>
              <a:lumOff val="80000"/>
            </a:schemeClr>
          </a:solidFill>
        </p:spPr>
        <p:txBody>
          <a:bodyPr anchor="ctr" anchorCtr="1"/>
          <a:lstStyle>
            <a:lvl1pPr algn="ctr">
              <a:defRPr sz="1000" b="0">
                <a:solidFill>
                  <a:schemeClr val="tx1"/>
                </a:solidFill>
              </a:defRPr>
            </a:lvl1pPr>
          </a:lstStyle>
          <a:p>
            <a:r>
              <a:rPr lang="en-GB" dirty="0"/>
              <a:t>Picture</a:t>
            </a:r>
          </a:p>
        </p:txBody>
      </p:sp>
      <p:sp>
        <p:nvSpPr>
          <p:cNvPr id="54" name="Text Placeholder 9">
            <a:extLst>
              <a:ext uri="{FF2B5EF4-FFF2-40B4-BE49-F238E27FC236}">
                <a16:creationId xmlns:a16="http://schemas.microsoft.com/office/drawing/2014/main" id="{4EEAB454-0B5F-438D-ACB4-E9E8E6F18781}"/>
              </a:ext>
            </a:extLst>
          </p:cNvPr>
          <p:cNvSpPr>
            <a:spLocks noGrp="1"/>
          </p:cNvSpPr>
          <p:nvPr>
            <p:ph type="body" sz="quarter" idx="55"/>
          </p:nvPr>
        </p:nvSpPr>
        <p:spPr>
          <a:xfrm>
            <a:off x="8407166" y="2974294"/>
            <a:ext cx="1080000" cy="461665"/>
          </a:xfrm>
        </p:spPr>
        <p:txBody>
          <a:bodyPr>
            <a:spAutoFit/>
          </a:bodyPr>
          <a:lstStyle>
            <a:lvl1pPr algn="ctr">
              <a:defRPr sz="1000">
                <a:solidFill>
                  <a:schemeClr val="bg1"/>
                </a:solidFill>
                <a:latin typeface="+mn-lt"/>
              </a:defRPr>
            </a:lvl1pPr>
            <a:lvl2pPr algn="ctr">
              <a:defRPr sz="1000">
                <a:solidFill>
                  <a:schemeClr val="bg1"/>
                </a:solidFill>
                <a:latin typeface="+mn-lt"/>
              </a:defRPr>
            </a:lvl2pPr>
            <a:lvl3pPr marL="0" indent="0">
              <a:buNone/>
              <a:defRPr/>
            </a:lvl3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2B652282-129D-444A-B23B-CD43754DBC6B}"/>
              </a:ext>
            </a:extLst>
          </p:cNvPr>
          <p:cNvSpPr>
            <a:spLocks noGrp="1"/>
          </p:cNvSpPr>
          <p:nvPr>
            <p:ph type="body" sz="quarter" idx="56"/>
          </p:nvPr>
        </p:nvSpPr>
        <p:spPr>
          <a:xfrm>
            <a:off x="467400" y="1254125"/>
            <a:ext cx="11257200" cy="276999"/>
          </a:xfrm>
        </p:spPr>
        <p:txBody>
          <a:bodyPr>
            <a:spAutoFit/>
          </a:bodyPr>
          <a:lstStyle>
            <a:lvl1pPr algn="ctr">
              <a:defRPr>
                <a:solidFill>
                  <a:schemeClr val="accent6"/>
                </a:solidFill>
              </a:defRPr>
            </a:lvl1pPr>
          </a:lstStyle>
          <a:p>
            <a:pPr lvl="0"/>
            <a:r>
              <a:rPr lang="en-US"/>
              <a:t>Click to edit Master text styles</a:t>
            </a:r>
          </a:p>
        </p:txBody>
      </p:sp>
      <p:sp>
        <p:nvSpPr>
          <p:cNvPr id="3" name="Date Placeholder 2">
            <a:extLst>
              <a:ext uri="{FF2B5EF4-FFF2-40B4-BE49-F238E27FC236}">
                <a16:creationId xmlns:a16="http://schemas.microsoft.com/office/drawing/2014/main" id="{CFB31766-AEC3-4365-A42D-E4AE4B5062B3}"/>
              </a:ext>
            </a:extLst>
          </p:cNvPr>
          <p:cNvSpPr>
            <a:spLocks noGrp="1"/>
          </p:cNvSpPr>
          <p:nvPr>
            <p:ph type="dt" sz="half" idx="57"/>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4" name="Footer Placeholder 3">
            <a:extLst>
              <a:ext uri="{FF2B5EF4-FFF2-40B4-BE49-F238E27FC236}">
                <a16:creationId xmlns:a16="http://schemas.microsoft.com/office/drawing/2014/main" id="{7152E945-7B71-4976-A735-86BDEC2D1AC1}"/>
              </a:ext>
            </a:extLst>
          </p:cNvPr>
          <p:cNvSpPr>
            <a:spLocks noGrp="1"/>
          </p:cNvSpPr>
          <p:nvPr>
            <p:ph type="ftr" sz="quarter" idx="58"/>
          </p:nvPr>
        </p:nvSpPr>
        <p:spPr/>
        <p:txBody>
          <a:bodyPr/>
          <a:lstStyle>
            <a:lvl1pPr>
              <a:defRPr>
                <a:solidFill>
                  <a:schemeClr val="bg1"/>
                </a:solidFill>
              </a:defRPr>
            </a:lvl1pPr>
          </a:lstStyle>
          <a:p>
            <a:endParaRPr lang="en-GB" dirty="0"/>
          </a:p>
        </p:txBody>
      </p:sp>
      <p:sp>
        <p:nvSpPr>
          <p:cNvPr id="43" name="Freeform 5">
            <a:extLst>
              <a:ext uri="{FF2B5EF4-FFF2-40B4-BE49-F238E27FC236}">
                <a16:creationId xmlns:a16="http://schemas.microsoft.com/office/drawing/2014/main" id="{29C8A30A-4B0F-4EDC-82C1-C45C00AD3E30}"/>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447209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ndustry Sec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4E910506-258C-4D37-A263-09D3D9D5048C}"/>
              </a:ext>
            </a:extLst>
          </p:cNvPr>
          <p:cNvCxnSpPr>
            <a:cxnSpLocks/>
          </p:cNvCxnSpPr>
          <p:nvPr/>
        </p:nvCxnSpPr>
        <p:spPr>
          <a:xfrm>
            <a:off x="0" y="3276469"/>
            <a:ext cx="121932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a:xfrm>
            <a:off x="672600" y="374400"/>
            <a:ext cx="10846800" cy="584775"/>
          </a:xfrm>
        </p:spPr>
        <p:txBody>
          <a:bodyPr/>
          <a:lstStyle>
            <a:lvl1pPr>
              <a:lnSpc>
                <a:spcPct val="95000"/>
              </a:lnSpc>
              <a:defRPr sz="4000">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Picture Placeholder 7">
            <a:extLst>
              <a:ext uri="{FF2B5EF4-FFF2-40B4-BE49-F238E27FC236}">
                <a16:creationId xmlns:a16="http://schemas.microsoft.com/office/drawing/2014/main" id="{44F7057C-7AAF-4C9B-86CE-EC15FD9B5512}"/>
              </a:ext>
            </a:extLst>
          </p:cNvPr>
          <p:cNvSpPr>
            <a:spLocks noGrp="1" noChangeAspect="1"/>
          </p:cNvSpPr>
          <p:nvPr>
            <p:ph type="pic" sz="quarter" idx="29"/>
          </p:nvPr>
        </p:nvSpPr>
        <p:spPr>
          <a:xfrm>
            <a:off x="987600" y="2583469"/>
            <a:ext cx="1386000" cy="1386000"/>
          </a:xfrm>
          <a:prstGeom prst="ellipse">
            <a:avLst/>
          </a:prstGeom>
          <a:solidFill>
            <a:schemeClr val="tx2">
              <a:lumMod val="20000"/>
              <a:lumOff val="80000"/>
            </a:schemeClr>
          </a:solidFill>
          <a:ln w="19050">
            <a:solidFill>
              <a:schemeClr val="accent3"/>
            </a:solidFill>
          </a:ln>
        </p:spPr>
        <p:txBody>
          <a:bodyPr anchor="ctr" anchorCtr="1"/>
          <a:lstStyle>
            <a:lvl1pPr algn="ctr">
              <a:defRPr sz="1200" b="0">
                <a:solidFill>
                  <a:schemeClr val="tx1"/>
                </a:solidFill>
              </a:defRPr>
            </a:lvl1pPr>
          </a:lstStyle>
          <a:p>
            <a:r>
              <a:rPr lang="en-US"/>
              <a:t>Click icon to add picture</a:t>
            </a:r>
            <a:endParaRPr lang="en-GB" dirty="0"/>
          </a:p>
        </p:txBody>
      </p:sp>
      <p:sp>
        <p:nvSpPr>
          <p:cNvPr id="14" name="Text Placeholder 13">
            <a:extLst>
              <a:ext uri="{FF2B5EF4-FFF2-40B4-BE49-F238E27FC236}">
                <a16:creationId xmlns:a16="http://schemas.microsoft.com/office/drawing/2014/main" id="{AB677F8B-11B4-4260-B75F-FC856A7220B3}"/>
              </a:ext>
            </a:extLst>
          </p:cNvPr>
          <p:cNvSpPr>
            <a:spLocks noGrp="1"/>
          </p:cNvSpPr>
          <p:nvPr>
            <p:ph type="body" sz="quarter" idx="30"/>
          </p:nvPr>
        </p:nvSpPr>
        <p:spPr>
          <a:xfrm>
            <a:off x="672600" y="4551295"/>
            <a:ext cx="2016000" cy="990000"/>
          </a:xfrm>
          <a:prstGeom prst="roundRect">
            <a:avLst>
              <a:gd name="adj" fmla="val 50000"/>
            </a:avLst>
          </a:prstGeom>
          <a:ln w="19050">
            <a:solidFill>
              <a:schemeClr val="accent3"/>
            </a:solidFill>
          </a:ln>
        </p:spPr>
        <p:txBody>
          <a:bodyPr anchor="ctr" anchorCtr="1"/>
          <a:lstStyle>
            <a:lvl1pPr algn="ctr">
              <a:defRPr sz="1600" b="0">
                <a:solidFill>
                  <a:schemeClr val="bg1"/>
                </a:solidFill>
                <a:latin typeface="+mn-lt"/>
              </a:defRPr>
            </a:lvl1pPr>
          </a:lstStyle>
          <a:p>
            <a:pPr lvl="0"/>
            <a:r>
              <a:rPr lang="en-US"/>
              <a:t>Click to edit Master text styles</a:t>
            </a:r>
          </a:p>
        </p:txBody>
      </p:sp>
      <p:sp>
        <p:nvSpPr>
          <p:cNvPr id="15" name="Text Placeholder 13">
            <a:extLst>
              <a:ext uri="{FF2B5EF4-FFF2-40B4-BE49-F238E27FC236}">
                <a16:creationId xmlns:a16="http://schemas.microsoft.com/office/drawing/2014/main" id="{83D8738F-9BF7-4102-AE92-D38361AE294B}"/>
              </a:ext>
            </a:extLst>
          </p:cNvPr>
          <p:cNvSpPr>
            <a:spLocks noGrp="1"/>
          </p:cNvSpPr>
          <p:nvPr>
            <p:ph type="body" sz="quarter" idx="31"/>
          </p:nvPr>
        </p:nvSpPr>
        <p:spPr>
          <a:xfrm>
            <a:off x="9503400" y="4551295"/>
            <a:ext cx="2016000" cy="990000"/>
          </a:xfrm>
          <a:prstGeom prst="roundRect">
            <a:avLst>
              <a:gd name="adj" fmla="val 50000"/>
            </a:avLst>
          </a:prstGeom>
          <a:ln w="19050">
            <a:solidFill>
              <a:schemeClr val="accent3"/>
            </a:solidFill>
          </a:ln>
        </p:spPr>
        <p:txBody>
          <a:bodyPr anchor="ctr" anchorCtr="1"/>
          <a:lstStyle>
            <a:lvl1pPr algn="ctr">
              <a:defRPr sz="1600" b="0">
                <a:solidFill>
                  <a:schemeClr val="bg1"/>
                </a:solidFill>
                <a:latin typeface="+mn-lt"/>
              </a:defRPr>
            </a:lvl1pPr>
          </a:lstStyle>
          <a:p>
            <a:pPr lvl="0"/>
            <a:r>
              <a:rPr lang="en-US"/>
              <a:t>Click to edit Master text styles</a:t>
            </a:r>
          </a:p>
        </p:txBody>
      </p:sp>
      <p:sp>
        <p:nvSpPr>
          <p:cNvPr id="16" name="Text Placeholder 13">
            <a:extLst>
              <a:ext uri="{FF2B5EF4-FFF2-40B4-BE49-F238E27FC236}">
                <a16:creationId xmlns:a16="http://schemas.microsoft.com/office/drawing/2014/main" id="{9719F58B-6F6F-4BE1-AF1F-563EF3AF8A34}"/>
              </a:ext>
            </a:extLst>
          </p:cNvPr>
          <p:cNvSpPr>
            <a:spLocks noGrp="1"/>
          </p:cNvSpPr>
          <p:nvPr>
            <p:ph type="body" sz="quarter" idx="32"/>
          </p:nvPr>
        </p:nvSpPr>
        <p:spPr>
          <a:xfrm>
            <a:off x="7295700" y="4551295"/>
            <a:ext cx="2016000" cy="990000"/>
          </a:xfrm>
          <a:prstGeom prst="roundRect">
            <a:avLst>
              <a:gd name="adj" fmla="val 50000"/>
            </a:avLst>
          </a:prstGeom>
          <a:ln w="19050">
            <a:solidFill>
              <a:schemeClr val="accent3"/>
            </a:solidFill>
          </a:ln>
        </p:spPr>
        <p:txBody>
          <a:bodyPr anchor="ctr" anchorCtr="1"/>
          <a:lstStyle>
            <a:lvl1pPr algn="ctr">
              <a:defRPr sz="1600" b="0">
                <a:solidFill>
                  <a:schemeClr val="bg1"/>
                </a:solidFill>
                <a:latin typeface="+mn-lt"/>
              </a:defRPr>
            </a:lvl1pPr>
          </a:lstStyle>
          <a:p>
            <a:pPr lvl="0"/>
            <a:r>
              <a:rPr lang="en-US"/>
              <a:t>Click to edit Master text styles</a:t>
            </a:r>
          </a:p>
        </p:txBody>
      </p:sp>
      <p:sp>
        <p:nvSpPr>
          <p:cNvPr id="17" name="Text Placeholder 13">
            <a:extLst>
              <a:ext uri="{FF2B5EF4-FFF2-40B4-BE49-F238E27FC236}">
                <a16:creationId xmlns:a16="http://schemas.microsoft.com/office/drawing/2014/main" id="{50BE11B2-FBC9-487E-B967-4D52CB93C9FA}"/>
              </a:ext>
            </a:extLst>
          </p:cNvPr>
          <p:cNvSpPr>
            <a:spLocks noGrp="1"/>
          </p:cNvSpPr>
          <p:nvPr>
            <p:ph type="body" sz="quarter" idx="33"/>
          </p:nvPr>
        </p:nvSpPr>
        <p:spPr>
          <a:xfrm>
            <a:off x="5088000" y="4551295"/>
            <a:ext cx="2016000" cy="990000"/>
          </a:xfrm>
          <a:prstGeom prst="roundRect">
            <a:avLst>
              <a:gd name="adj" fmla="val 50000"/>
            </a:avLst>
          </a:prstGeom>
          <a:ln w="19050">
            <a:solidFill>
              <a:schemeClr val="accent3"/>
            </a:solidFill>
          </a:ln>
        </p:spPr>
        <p:txBody>
          <a:bodyPr anchor="ctr" anchorCtr="1"/>
          <a:lstStyle>
            <a:lvl1pPr algn="ctr">
              <a:defRPr sz="1600" b="0">
                <a:solidFill>
                  <a:schemeClr val="bg1"/>
                </a:solidFill>
                <a:latin typeface="+mn-lt"/>
              </a:defRPr>
            </a:lvl1pPr>
          </a:lstStyle>
          <a:p>
            <a:pPr lvl="0"/>
            <a:r>
              <a:rPr lang="en-US"/>
              <a:t>Click to edit Master text styles</a:t>
            </a:r>
          </a:p>
        </p:txBody>
      </p:sp>
      <p:sp>
        <p:nvSpPr>
          <p:cNvPr id="18" name="Text Placeholder 13">
            <a:extLst>
              <a:ext uri="{FF2B5EF4-FFF2-40B4-BE49-F238E27FC236}">
                <a16:creationId xmlns:a16="http://schemas.microsoft.com/office/drawing/2014/main" id="{077D83CF-A1BD-4EA4-BC75-FA6EFA77B2C6}"/>
              </a:ext>
            </a:extLst>
          </p:cNvPr>
          <p:cNvSpPr>
            <a:spLocks noGrp="1"/>
          </p:cNvSpPr>
          <p:nvPr>
            <p:ph type="body" sz="quarter" idx="34"/>
          </p:nvPr>
        </p:nvSpPr>
        <p:spPr>
          <a:xfrm>
            <a:off x="2880300" y="4551295"/>
            <a:ext cx="2016000" cy="990000"/>
          </a:xfrm>
          <a:prstGeom prst="roundRect">
            <a:avLst>
              <a:gd name="adj" fmla="val 50000"/>
            </a:avLst>
          </a:prstGeom>
          <a:ln w="19050">
            <a:solidFill>
              <a:schemeClr val="accent3"/>
            </a:solidFill>
          </a:ln>
        </p:spPr>
        <p:txBody>
          <a:bodyPr anchor="ctr" anchorCtr="1"/>
          <a:lstStyle>
            <a:lvl1pPr algn="ctr">
              <a:defRPr sz="1600" b="0">
                <a:solidFill>
                  <a:schemeClr val="bg1"/>
                </a:solidFill>
                <a:latin typeface="+mn-lt"/>
              </a:defRPr>
            </a:lvl1pPr>
          </a:lstStyle>
          <a:p>
            <a:pPr lvl="0"/>
            <a:r>
              <a:rPr lang="en-US"/>
              <a:t>Click to edit Master text styles</a:t>
            </a:r>
          </a:p>
        </p:txBody>
      </p:sp>
      <p:sp>
        <p:nvSpPr>
          <p:cNvPr id="19" name="Picture Placeholder 7">
            <a:extLst>
              <a:ext uri="{FF2B5EF4-FFF2-40B4-BE49-F238E27FC236}">
                <a16:creationId xmlns:a16="http://schemas.microsoft.com/office/drawing/2014/main" id="{09099211-F2CE-4217-AC2A-577E6C2B73DC}"/>
              </a:ext>
            </a:extLst>
          </p:cNvPr>
          <p:cNvSpPr>
            <a:spLocks noGrp="1" noChangeAspect="1"/>
          </p:cNvSpPr>
          <p:nvPr>
            <p:ph type="pic" sz="quarter" idx="35"/>
          </p:nvPr>
        </p:nvSpPr>
        <p:spPr>
          <a:xfrm>
            <a:off x="3195300" y="2583469"/>
            <a:ext cx="1386000" cy="1386000"/>
          </a:xfrm>
          <a:prstGeom prst="ellipse">
            <a:avLst/>
          </a:prstGeom>
          <a:solidFill>
            <a:schemeClr val="tx2">
              <a:lumMod val="20000"/>
              <a:lumOff val="80000"/>
            </a:schemeClr>
          </a:solidFill>
          <a:ln w="19050">
            <a:solidFill>
              <a:schemeClr val="accent3"/>
            </a:solidFill>
          </a:ln>
        </p:spPr>
        <p:txBody>
          <a:bodyPr anchor="ctr" anchorCtr="1"/>
          <a:lstStyle>
            <a:lvl1pPr algn="ctr">
              <a:defRPr sz="1200" b="0">
                <a:solidFill>
                  <a:schemeClr val="tx1"/>
                </a:solidFill>
              </a:defRPr>
            </a:lvl1pPr>
          </a:lstStyle>
          <a:p>
            <a:r>
              <a:rPr lang="en-US"/>
              <a:t>Click icon to add picture</a:t>
            </a:r>
            <a:endParaRPr lang="en-GB" dirty="0"/>
          </a:p>
        </p:txBody>
      </p:sp>
      <p:sp>
        <p:nvSpPr>
          <p:cNvPr id="20" name="Picture Placeholder 7">
            <a:extLst>
              <a:ext uri="{FF2B5EF4-FFF2-40B4-BE49-F238E27FC236}">
                <a16:creationId xmlns:a16="http://schemas.microsoft.com/office/drawing/2014/main" id="{EE574F1B-ED48-4ACF-8510-E2D7AD9ACC0B}"/>
              </a:ext>
            </a:extLst>
          </p:cNvPr>
          <p:cNvSpPr>
            <a:spLocks noGrp="1" noChangeAspect="1"/>
          </p:cNvSpPr>
          <p:nvPr>
            <p:ph type="pic" sz="quarter" idx="36"/>
          </p:nvPr>
        </p:nvSpPr>
        <p:spPr>
          <a:xfrm>
            <a:off x="5403000" y="2583469"/>
            <a:ext cx="1386000" cy="1386000"/>
          </a:xfrm>
          <a:prstGeom prst="ellipse">
            <a:avLst/>
          </a:prstGeom>
          <a:solidFill>
            <a:schemeClr val="tx2">
              <a:lumMod val="20000"/>
              <a:lumOff val="80000"/>
            </a:schemeClr>
          </a:solidFill>
          <a:ln w="19050">
            <a:solidFill>
              <a:schemeClr val="accent3"/>
            </a:solidFill>
          </a:ln>
        </p:spPr>
        <p:txBody>
          <a:bodyPr anchor="ctr" anchorCtr="1"/>
          <a:lstStyle>
            <a:lvl1pPr algn="ctr">
              <a:defRPr sz="1200" b="0">
                <a:solidFill>
                  <a:schemeClr val="tx1"/>
                </a:solidFill>
              </a:defRPr>
            </a:lvl1pPr>
          </a:lstStyle>
          <a:p>
            <a:r>
              <a:rPr lang="en-US"/>
              <a:t>Click icon to add picture</a:t>
            </a:r>
            <a:endParaRPr lang="en-GB" dirty="0"/>
          </a:p>
        </p:txBody>
      </p:sp>
      <p:sp>
        <p:nvSpPr>
          <p:cNvPr id="21" name="Picture Placeholder 7">
            <a:extLst>
              <a:ext uri="{FF2B5EF4-FFF2-40B4-BE49-F238E27FC236}">
                <a16:creationId xmlns:a16="http://schemas.microsoft.com/office/drawing/2014/main" id="{59A7A718-BB66-44F6-BE39-D5CC4C8A31AE}"/>
              </a:ext>
            </a:extLst>
          </p:cNvPr>
          <p:cNvSpPr>
            <a:spLocks noGrp="1" noChangeAspect="1"/>
          </p:cNvSpPr>
          <p:nvPr>
            <p:ph type="pic" sz="quarter" idx="37"/>
          </p:nvPr>
        </p:nvSpPr>
        <p:spPr>
          <a:xfrm>
            <a:off x="7610700" y="2583469"/>
            <a:ext cx="1386000" cy="1386000"/>
          </a:xfrm>
          <a:prstGeom prst="ellipse">
            <a:avLst/>
          </a:prstGeom>
          <a:solidFill>
            <a:schemeClr val="tx2">
              <a:lumMod val="20000"/>
              <a:lumOff val="80000"/>
            </a:schemeClr>
          </a:solidFill>
          <a:ln w="19050">
            <a:solidFill>
              <a:schemeClr val="accent3"/>
            </a:solidFill>
          </a:ln>
        </p:spPr>
        <p:txBody>
          <a:bodyPr anchor="ctr" anchorCtr="1"/>
          <a:lstStyle>
            <a:lvl1pPr algn="ctr">
              <a:defRPr sz="1200" b="0">
                <a:solidFill>
                  <a:schemeClr val="tx1"/>
                </a:solidFill>
              </a:defRPr>
            </a:lvl1pPr>
          </a:lstStyle>
          <a:p>
            <a:r>
              <a:rPr lang="en-US"/>
              <a:t>Click icon to add picture</a:t>
            </a:r>
            <a:endParaRPr lang="en-GB" dirty="0"/>
          </a:p>
        </p:txBody>
      </p:sp>
      <p:sp>
        <p:nvSpPr>
          <p:cNvPr id="22" name="Picture Placeholder 7">
            <a:extLst>
              <a:ext uri="{FF2B5EF4-FFF2-40B4-BE49-F238E27FC236}">
                <a16:creationId xmlns:a16="http://schemas.microsoft.com/office/drawing/2014/main" id="{6EBE1683-4CED-4DC8-85FB-33A3A0B50D91}"/>
              </a:ext>
            </a:extLst>
          </p:cNvPr>
          <p:cNvSpPr>
            <a:spLocks noGrp="1" noChangeAspect="1"/>
          </p:cNvSpPr>
          <p:nvPr>
            <p:ph type="pic" sz="quarter" idx="38"/>
          </p:nvPr>
        </p:nvSpPr>
        <p:spPr>
          <a:xfrm>
            <a:off x="9818400" y="2583469"/>
            <a:ext cx="1386000" cy="1386000"/>
          </a:xfrm>
          <a:prstGeom prst="ellipse">
            <a:avLst/>
          </a:prstGeom>
          <a:solidFill>
            <a:schemeClr val="tx2">
              <a:lumMod val="20000"/>
              <a:lumOff val="80000"/>
            </a:schemeClr>
          </a:solidFill>
          <a:ln w="19050">
            <a:solidFill>
              <a:schemeClr val="accent3"/>
            </a:solidFill>
          </a:ln>
        </p:spPr>
        <p:txBody>
          <a:bodyPr anchor="ctr" anchorCtr="1"/>
          <a:lstStyle>
            <a:lvl1pPr algn="ctr">
              <a:defRPr sz="1200"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22992108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Full Blee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0A0BDDF3-E197-49C6-AD6F-5033BC5162B3}"/>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ext Placeholder 8">
            <a:extLst>
              <a:ext uri="{FF2B5EF4-FFF2-40B4-BE49-F238E27FC236}">
                <a16:creationId xmlns:a16="http://schemas.microsoft.com/office/drawing/2014/main" id="{67C1FB39-0F58-4A86-9BD8-C920A2A5C2DC}"/>
              </a:ext>
            </a:extLst>
          </p:cNvPr>
          <p:cNvSpPr>
            <a:spLocks noGrp="1"/>
          </p:cNvSpPr>
          <p:nvPr>
            <p:ph type="body" sz="quarter" idx="13"/>
          </p:nvPr>
        </p:nvSpPr>
        <p:spPr>
          <a:xfrm>
            <a:off x="467400" y="446405"/>
            <a:ext cx="3680600" cy="179023"/>
          </a:xfrm>
        </p:spPr>
        <p:txBody>
          <a:bodyPr>
            <a:spAutoFit/>
          </a:bodyPr>
          <a:lstStyle>
            <a:lvl1pPr>
              <a:lnSpc>
                <a:spcPct val="105000"/>
              </a:lnSpc>
              <a:defRPr sz="12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962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Text w/Bulle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0363" y="1039111"/>
            <a:ext cx="3969944" cy="715336"/>
          </a:xfrm>
          <a:solidFill>
            <a:schemeClr val="accent3"/>
          </a:solidFill>
        </p:spPr>
        <p:txBody>
          <a:bodyPr wrap="none" lIns="320400" tIns="172800" rIns="252000" bIns="36000" anchor="ctr">
            <a:spAutoFit/>
          </a:bodyPr>
          <a:lstStyle>
            <a:lvl1pPr>
              <a:lnSpc>
                <a:spcPct val="80000"/>
              </a:lnSpc>
              <a:defRPr sz="4000" cap="all" baseline="0">
                <a:solidFill>
                  <a:schemeClr val="bg1"/>
                </a:solidFill>
                <a:latin typeface="+mj-lt"/>
              </a:defRPr>
            </a:lvl1pPr>
          </a:lstStyle>
          <a:p>
            <a:pPr lvl="0"/>
            <a:r>
              <a:rPr lang="en-US" dirty="0"/>
              <a:t>Title here</a:t>
            </a:r>
          </a:p>
        </p:txBody>
      </p:sp>
      <p:grpSp>
        <p:nvGrpSpPr>
          <p:cNvPr id="8" name="Group 7">
            <a:extLst>
              <a:ext uri="{FF2B5EF4-FFF2-40B4-BE49-F238E27FC236}">
                <a16:creationId xmlns:a16="http://schemas.microsoft.com/office/drawing/2014/main" id="{90C516C2-F9B0-43BF-9EE1-ADBDD51940E0}"/>
              </a:ext>
            </a:extLst>
          </p:cNvPr>
          <p:cNvGrpSpPr/>
          <p:nvPr userDrawn="1"/>
        </p:nvGrpSpPr>
        <p:grpSpPr>
          <a:xfrm>
            <a:off x="-3553482" y="0"/>
            <a:ext cx="3507558" cy="4930218"/>
            <a:chOff x="3977323" y="1216058"/>
            <a:chExt cx="3507558" cy="4930218"/>
          </a:xfrm>
          <a:solidFill>
            <a:schemeClr val="tx1"/>
          </a:solidFill>
        </p:grpSpPr>
        <p:grpSp>
          <p:nvGrpSpPr>
            <p:cNvPr id="9" name="Group 8">
              <a:extLst>
                <a:ext uri="{FF2B5EF4-FFF2-40B4-BE49-F238E27FC236}">
                  <a16:creationId xmlns:a16="http://schemas.microsoft.com/office/drawing/2014/main" id="{9DBA0E24-F4DE-465B-B30E-159A39184210}"/>
                </a:ext>
              </a:extLst>
            </p:cNvPr>
            <p:cNvGrpSpPr/>
            <p:nvPr/>
          </p:nvGrpSpPr>
          <p:grpSpPr>
            <a:xfrm>
              <a:off x="3977323" y="1216058"/>
              <a:ext cx="3507558" cy="4930218"/>
              <a:chOff x="838199" y="1150070"/>
              <a:chExt cx="3507558" cy="4930218"/>
            </a:xfrm>
            <a:grpFill/>
          </p:grpSpPr>
          <p:sp>
            <p:nvSpPr>
              <p:cNvPr id="13" name="Rectangle 12">
                <a:extLst>
                  <a:ext uri="{FF2B5EF4-FFF2-40B4-BE49-F238E27FC236}">
                    <a16:creationId xmlns:a16="http://schemas.microsoft.com/office/drawing/2014/main" id="{1E569759-ECD7-4E2D-AE58-5553575D0A7C}"/>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9DD03328-2197-47CD-9208-D0D3251B70C7}"/>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5" name="Rectangle 14">
                <a:extLst>
                  <a:ext uri="{FF2B5EF4-FFF2-40B4-BE49-F238E27FC236}">
                    <a16:creationId xmlns:a16="http://schemas.microsoft.com/office/drawing/2014/main" id="{8CE9DCBF-0FEC-4697-BAD1-2AE8C9C090AA}"/>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6" name="TextBox 15">
                <a:extLst>
                  <a:ext uri="{FF2B5EF4-FFF2-40B4-BE49-F238E27FC236}">
                    <a16:creationId xmlns:a16="http://schemas.microsoft.com/office/drawing/2014/main" id="{BCF9D506-CA89-40A4-8CD5-578907194C3E}"/>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17" name="TextBox 16">
                <a:extLst>
                  <a:ext uri="{FF2B5EF4-FFF2-40B4-BE49-F238E27FC236}">
                    <a16:creationId xmlns:a16="http://schemas.microsoft.com/office/drawing/2014/main" id="{1A909C6B-B537-4F5D-AD25-56C6338E367D}"/>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18" name="TextBox 17">
                <a:extLst>
                  <a:ext uri="{FF2B5EF4-FFF2-40B4-BE49-F238E27FC236}">
                    <a16:creationId xmlns:a16="http://schemas.microsoft.com/office/drawing/2014/main" id="{FC7832C4-22E6-43B8-A7D2-8B64E91405A8}"/>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19" name="TextBox 18">
                <a:extLst>
                  <a:ext uri="{FF2B5EF4-FFF2-40B4-BE49-F238E27FC236}">
                    <a16:creationId xmlns:a16="http://schemas.microsoft.com/office/drawing/2014/main" id="{4801D828-5831-4EA1-B51E-7E4048D5AB67}"/>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0" name="TextBox 19">
                <a:extLst>
                  <a:ext uri="{FF2B5EF4-FFF2-40B4-BE49-F238E27FC236}">
                    <a16:creationId xmlns:a16="http://schemas.microsoft.com/office/drawing/2014/main" id="{E8149A65-AB25-4757-B55A-10DC182C0FAF}"/>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1" name="TextBox 20">
                <a:extLst>
                  <a:ext uri="{FF2B5EF4-FFF2-40B4-BE49-F238E27FC236}">
                    <a16:creationId xmlns:a16="http://schemas.microsoft.com/office/drawing/2014/main" id="{E6769BDE-DE02-485E-8A68-D8E5E6382F96}"/>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0" name="Rectangle 9">
              <a:extLst>
                <a:ext uri="{FF2B5EF4-FFF2-40B4-BE49-F238E27FC236}">
                  <a16:creationId xmlns:a16="http://schemas.microsoft.com/office/drawing/2014/main" id="{D69600C8-E3B3-4725-8AD7-98A196EF56D1}"/>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11" name="Rectangle 10">
              <a:extLst>
                <a:ext uri="{FF2B5EF4-FFF2-40B4-BE49-F238E27FC236}">
                  <a16:creationId xmlns:a16="http://schemas.microsoft.com/office/drawing/2014/main" id="{76F889BB-DB7F-4445-A3B1-021C50D3FC1C}"/>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bg1"/>
                  </a:solidFill>
                </a:rPr>
                <a:t>Image Background</a:t>
              </a:r>
            </a:p>
          </p:txBody>
        </p:sp>
      </p:grpSp>
      <p:sp>
        <p:nvSpPr>
          <p:cNvPr id="6" name="Text Placeholder 5">
            <a:extLst>
              <a:ext uri="{FF2B5EF4-FFF2-40B4-BE49-F238E27FC236}">
                <a16:creationId xmlns:a16="http://schemas.microsoft.com/office/drawing/2014/main" id="{64E1B695-CD6D-453A-B20E-E92CE48AFCDE}"/>
              </a:ext>
            </a:extLst>
          </p:cNvPr>
          <p:cNvSpPr>
            <a:spLocks noGrp="1"/>
          </p:cNvSpPr>
          <p:nvPr>
            <p:ph type="body" sz="quarter" idx="14" hasCustomPrompt="1"/>
          </p:nvPr>
        </p:nvSpPr>
        <p:spPr>
          <a:xfrm>
            <a:off x="360363" y="2149271"/>
            <a:ext cx="11463337" cy="3734694"/>
          </a:xfrm>
        </p:spPr>
        <p:txBody>
          <a:bodyPr/>
          <a:lstStyle>
            <a:lvl1pPr marL="179388" indent="-179388">
              <a:buClr>
                <a:schemeClr val="accent2"/>
              </a:buClr>
              <a:buFont typeface="Wingdings" panose="05000000000000000000" pitchFamily="2" charset="2"/>
              <a:buChar char="§"/>
              <a:defRPr/>
            </a:lvl1pPr>
            <a:lvl2pPr marL="269875" indent="-180975">
              <a:defRPr/>
            </a:lvl2pPr>
            <a:lvl3pPr marL="360363" indent="-180975">
              <a:defRPr/>
            </a:lvl3pPr>
            <a:lvl4pPr marL="447675" indent="-177800">
              <a:defRPr/>
            </a:lvl4pPr>
            <a:lvl5pPr marL="538163" indent="-17780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877647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Quot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467400" y="3120628"/>
            <a:ext cx="4627600" cy="369332"/>
          </a:xfrm>
        </p:spPr>
        <p:txBody>
          <a:bodyPr anchor="ctr" anchorCtr="0"/>
          <a:lstStyle>
            <a:lvl1pPr algn="ctr">
              <a:defRPr sz="2400">
                <a:solidFill>
                  <a:schemeClr val="bg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0A0BDDF3-E197-49C6-AD6F-5033BC5162B3}"/>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7797202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4032000" y="1250533"/>
            <a:ext cx="6364800" cy="369332"/>
          </a:xfrm>
        </p:spPr>
        <p:txBody>
          <a:bodyPr anchor="ctr" anchorCtr="0"/>
          <a:lstStyle>
            <a:lvl1pPr algn="ctr">
              <a:defRPr sz="2400">
                <a:solidFill>
                  <a:schemeClr val="bg1"/>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0A0BDDF3-E197-49C6-AD6F-5033BC5162B3}"/>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Text Placeholder 9">
            <a:extLst>
              <a:ext uri="{FF2B5EF4-FFF2-40B4-BE49-F238E27FC236}">
                <a16:creationId xmlns:a16="http://schemas.microsoft.com/office/drawing/2014/main" id="{A4BD5EF1-EACC-4C60-A25D-EC34A5D4DBE9}"/>
              </a:ext>
            </a:extLst>
          </p:cNvPr>
          <p:cNvSpPr>
            <a:spLocks noGrp="1"/>
          </p:cNvSpPr>
          <p:nvPr>
            <p:ph type="body" sz="quarter" idx="13" hasCustomPrompt="1"/>
          </p:nvPr>
        </p:nvSpPr>
        <p:spPr>
          <a:xfrm>
            <a:off x="1539240" y="995742"/>
            <a:ext cx="2492760" cy="997196"/>
          </a:xfrm>
        </p:spPr>
        <p:txBody>
          <a:bodyPr wrap="square">
            <a:spAutoFit/>
          </a:bodyPr>
          <a:lstStyle>
            <a:lvl1pPr algn="ctr">
              <a:lnSpc>
                <a:spcPct val="90000"/>
              </a:lnSpc>
              <a:defRPr sz="7200" b="0">
                <a:solidFill>
                  <a:schemeClr val="bg1"/>
                </a:solidFill>
              </a:defRPr>
            </a:lvl1pPr>
          </a:lstStyle>
          <a:p>
            <a:pPr lvl="0"/>
            <a:r>
              <a:rPr lang="en-US" dirty="0"/>
              <a:t>72pt</a:t>
            </a:r>
          </a:p>
        </p:txBody>
      </p:sp>
    </p:spTree>
    <p:extLst>
      <p:ext uri="{BB962C8B-B14F-4D97-AF65-F5344CB8AC3E}">
        <p14:creationId xmlns:p14="http://schemas.microsoft.com/office/powerpoint/2010/main" val="32450352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2362000" y="1283553"/>
            <a:ext cx="7468000" cy="369332"/>
          </a:xfrm>
        </p:spPr>
        <p:txBody>
          <a:bodyPr anchor="ctr" anchorCtr="0"/>
          <a:lstStyle>
            <a:lvl1pPr algn="ctr">
              <a:defRPr sz="2400">
                <a:solidFill>
                  <a:schemeClr val="accent2"/>
                </a:solidFill>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0A0BDDF3-E197-49C6-AD6F-5033BC5162B3}"/>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504327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112572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8" name="Subtitle 2">
            <a:extLst>
              <a:ext uri="{FF2B5EF4-FFF2-40B4-BE49-F238E27FC236}">
                <a16:creationId xmlns:a16="http://schemas.microsoft.com/office/drawing/2014/main" id="{2AD1E3E1-C44A-4F60-AC3E-CDAC32A78450}"/>
              </a:ext>
            </a:extLst>
          </p:cNvPr>
          <p:cNvSpPr>
            <a:spLocks noGrp="1"/>
          </p:cNvSpPr>
          <p:nvPr>
            <p:ph type="subTitle" idx="13"/>
          </p:nvPr>
        </p:nvSpPr>
        <p:spPr>
          <a:xfrm>
            <a:off x="467400" y="894730"/>
            <a:ext cx="11257200" cy="361959"/>
          </a:xfrm>
        </p:spPr>
        <p:txBody>
          <a:bodyPr>
            <a:spAutoFit/>
          </a:bodyPr>
          <a:lstStyle>
            <a:lvl1pPr marL="0" indent="0" algn="l">
              <a:lnSpc>
                <a:spcPct val="98000"/>
              </a:lnSpc>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9" name="Picture 8" descr="A picture containing text&#10;&#10;Description automatically generated">
            <a:extLst>
              <a:ext uri="{FF2B5EF4-FFF2-40B4-BE49-F238E27FC236}">
                <a16:creationId xmlns:a16="http://schemas.microsoft.com/office/drawing/2014/main" id="{455490FD-927F-435A-9EB3-D739A3309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9618827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and Content_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p:txBody>
          <a:bodyPr/>
          <a:lstStyle>
            <a:lvl1pPr>
              <a:defRPr>
                <a:solidFill>
                  <a:schemeClr val="bg1"/>
                </a:solidFill>
              </a:defRPr>
            </a:lvl1pPr>
            <a:lvl2pPr>
              <a:defRPr>
                <a:solidFill>
                  <a:schemeClr val="bg1"/>
                </a:solidFill>
              </a:defRPr>
            </a:lvl2pPr>
            <a:lvl3pPr>
              <a:buClr>
                <a:schemeClr val="accent6"/>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BB56AAD-B12F-4936-8F86-68507BDD8A62}"/>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7" name="Freeform 5">
            <a:extLst>
              <a:ext uri="{FF2B5EF4-FFF2-40B4-BE49-F238E27FC236}">
                <a16:creationId xmlns:a16="http://schemas.microsoft.com/office/drawing/2014/main" id="{9C10C1FC-FD34-496E-A812-CDFA27080861}"/>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Subtitle 2">
            <a:extLst>
              <a:ext uri="{FF2B5EF4-FFF2-40B4-BE49-F238E27FC236}">
                <a16:creationId xmlns:a16="http://schemas.microsoft.com/office/drawing/2014/main" id="{87D63B68-83B5-48A0-8B40-D63980B5977B}"/>
              </a:ext>
            </a:extLst>
          </p:cNvPr>
          <p:cNvSpPr>
            <a:spLocks noGrp="1"/>
          </p:cNvSpPr>
          <p:nvPr>
            <p:ph type="subTitle" idx="13"/>
          </p:nvPr>
        </p:nvSpPr>
        <p:spPr>
          <a:xfrm>
            <a:off x="467400" y="894730"/>
            <a:ext cx="11257200" cy="361959"/>
          </a:xfrm>
        </p:spPr>
        <p:txBody>
          <a:bodyPr>
            <a:spAutoFit/>
          </a:bodyPr>
          <a:lstStyle>
            <a:lvl1pPr marL="0" indent="0" algn="l">
              <a:lnSpc>
                <a:spcPct val="98000"/>
              </a:lnSpc>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54387117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A0BDDF3-E197-49C6-AD6F-5033BC5162B3}"/>
              </a:ext>
            </a:extLst>
          </p:cNvPr>
          <p:cNvSpPr>
            <a:spLocks noGrp="1"/>
          </p:cNvSpPr>
          <p:nvPr>
            <p:ph type="sldNum" sz="quarter" idx="12"/>
          </p:nvPr>
        </p:nvSpPr>
        <p:spPr/>
        <p:txBody>
          <a:bodyPr/>
          <a:lstStyle/>
          <a:p>
            <a:fld id="{672C54E1-A0BF-4ED3-B56F-7E383095C1E9}" type="slidenum">
              <a:rPr lang="en-GB" smtClean="0"/>
              <a:pPr/>
              <a:t>‹#›</a:t>
            </a:fld>
            <a:endParaRPr lang="en-GB" dirty="0"/>
          </a:p>
        </p:txBody>
      </p:sp>
      <p:pic>
        <p:nvPicPr>
          <p:cNvPr id="7" name="Picture 6" descr="A picture containing text&#10;&#10;Description automatically generated">
            <a:extLst>
              <a:ext uri="{FF2B5EF4-FFF2-40B4-BE49-F238E27FC236}">
                <a16:creationId xmlns:a16="http://schemas.microsoft.com/office/drawing/2014/main" id="{D3580411-17CF-4921-9320-7C68E0DA8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7268331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_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AC8951AD-676F-4E73-98BB-3C9850EEDFE9}"/>
              </a:ext>
            </a:extLst>
          </p:cNvPr>
          <p:cNvSpPr>
            <a:spLocks noGrp="1"/>
          </p:cNvSpPr>
          <p:nvPr>
            <p:ph type="dt" sz="half" idx="10"/>
          </p:nvPr>
        </p:nvSpPr>
        <p:spPr/>
        <p:txBody>
          <a:bodyPr/>
          <a:lstStyle>
            <a:lvl1pPr>
              <a:defRPr>
                <a:solidFill>
                  <a:schemeClr val="bg1"/>
                </a:solidFill>
              </a:defRPr>
            </a:lvl1pPr>
          </a:lstStyle>
          <a:p>
            <a:fld id="{B805B651-6165-4158-9B7C-3BF79256F964}" type="datetimeFigureOut">
              <a:rPr lang="en-GB" smtClean="0"/>
              <a:pPr/>
              <a:t>29/06/2021</a:t>
            </a:fld>
            <a:endParaRPr lang="en-GB" dirty="0"/>
          </a:p>
        </p:txBody>
      </p:sp>
      <p:sp>
        <p:nvSpPr>
          <p:cNvPr id="4" name="Footer Placeholder 3">
            <a:extLst>
              <a:ext uri="{FF2B5EF4-FFF2-40B4-BE49-F238E27FC236}">
                <a16:creationId xmlns:a16="http://schemas.microsoft.com/office/drawing/2014/main" id="{8B9ACB2B-211D-4E18-B3F6-44CC577BC2B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0A0BDDF3-E197-49C6-AD6F-5033BC5162B3}"/>
              </a:ext>
            </a:extLst>
          </p:cNvPr>
          <p:cNvSpPr>
            <a:spLocks noGrp="1"/>
          </p:cNvSpPr>
          <p:nvPr>
            <p:ph type="sldNum" sz="quarter" idx="12"/>
          </p:nvPr>
        </p:nvSpPr>
        <p:spPr/>
        <p:txBody>
          <a:bodyPr/>
          <a:lstStyle>
            <a:lvl1pPr>
              <a:defRPr>
                <a:solidFill>
                  <a:schemeClr val="bg1"/>
                </a:solidFill>
              </a:defRPr>
            </a:lvl1pPr>
          </a:lstStyle>
          <a:p>
            <a:fld id="{672C54E1-A0BF-4ED3-B56F-7E383095C1E9}" type="slidenum">
              <a:rPr lang="en-GB" smtClean="0"/>
              <a:pPr/>
              <a:t>‹#›</a:t>
            </a:fld>
            <a:endParaRPr lang="en-GB" dirty="0"/>
          </a:p>
        </p:txBody>
      </p:sp>
      <p:sp>
        <p:nvSpPr>
          <p:cNvPr id="6" name="Freeform 5">
            <a:extLst>
              <a:ext uri="{FF2B5EF4-FFF2-40B4-BE49-F238E27FC236}">
                <a16:creationId xmlns:a16="http://schemas.microsoft.com/office/drawing/2014/main" id="{417F9E0F-A5C2-485D-AAF0-41B6883B4854}"/>
              </a:ext>
            </a:extLst>
          </p:cNvPr>
          <p:cNvSpPr>
            <a:spLocks noChangeAspect="1" noEditPoints="1"/>
          </p:cNvSpPr>
          <p:nvPr/>
        </p:nvSpPr>
        <p:spPr bwMode="auto">
          <a:xfrm>
            <a:off x="450000" y="6411600"/>
            <a:ext cx="543600" cy="252000"/>
          </a:xfrm>
          <a:custGeom>
            <a:avLst/>
            <a:gdLst>
              <a:gd name="T0" fmla="*/ 165 w 571"/>
              <a:gd name="T1" fmla="*/ 261 h 266"/>
              <a:gd name="T2" fmla="*/ 172 w 571"/>
              <a:gd name="T3" fmla="*/ 182 h 266"/>
              <a:gd name="T4" fmla="*/ 193 w 571"/>
              <a:gd name="T5" fmla="*/ 251 h 266"/>
              <a:gd name="T6" fmla="*/ 171 w 571"/>
              <a:gd name="T7" fmla="*/ 161 h 266"/>
              <a:gd name="T8" fmla="*/ 218 w 571"/>
              <a:gd name="T9" fmla="*/ 227 h 266"/>
              <a:gd name="T10" fmla="*/ 148 w 571"/>
              <a:gd name="T11" fmla="*/ 166 h 266"/>
              <a:gd name="T12" fmla="*/ 151 w 571"/>
              <a:gd name="T13" fmla="*/ 164 h 266"/>
              <a:gd name="T14" fmla="*/ 84 w 571"/>
              <a:gd name="T15" fmla="*/ 244 h 266"/>
              <a:gd name="T16" fmla="*/ 157 w 571"/>
              <a:gd name="T17" fmla="*/ 132 h 266"/>
              <a:gd name="T18" fmla="*/ 49 w 571"/>
              <a:gd name="T19" fmla="*/ 236 h 266"/>
              <a:gd name="T20" fmla="*/ 257 w 571"/>
              <a:gd name="T21" fmla="*/ 125 h 266"/>
              <a:gd name="T22" fmla="*/ 262 w 571"/>
              <a:gd name="T23" fmla="*/ 136 h 266"/>
              <a:gd name="T24" fmla="*/ 258 w 571"/>
              <a:gd name="T25" fmla="*/ 144 h 266"/>
              <a:gd name="T26" fmla="*/ 264 w 571"/>
              <a:gd name="T27" fmla="*/ 148 h 266"/>
              <a:gd name="T28" fmla="*/ 186 w 571"/>
              <a:gd name="T29" fmla="*/ 167 h 266"/>
              <a:gd name="T30" fmla="*/ 244 w 571"/>
              <a:gd name="T31" fmla="*/ 193 h 266"/>
              <a:gd name="T32" fmla="*/ 201 w 571"/>
              <a:gd name="T33" fmla="*/ 165 h 266"/>
              <a:gd name="T34" fmla="*/ 255 w 571"/>
              <a:gd name="T35" fmla="*/ 160 h 266"/>
              <a:gd name="T36" fmla="*/ 223 w 571"/>
              <a:gd name="T37" fmla="*/ 220 h 266"/>
              <a:gd name="T38" fmla="*/ 251 w 571"/>
              <a:gd name="T39" fmla="*/ 177 h 266"/>
              <a:gd name="T40" fmla="*/ 248 w 571"/>
              <a:gd name="T41" fmla="*/ 188 h 266"/>
              <a:gd name="T42" fmla="*/ 219 w 571"/>
              <a:gd name="T43" fmla="*/ 123 h 266"/>
              <a:gd name="T44" fmla="*/ 218 w 571"/>
              <a:gd name="T45" fmla="*/ 121 h 266"/>
              <a:gd name="T46" fmla="*/ 231 w 571"/>
              <a:gd name="T47" fmla="*/ 99 h 266"/>
              <a:gd name="T48" fmla="*/ 229 w 571"/>
              <a:gd name="T49" fmla="*/ 101 h 266"/>
              <a:gd name="T50" fmla="*/ 256 w 571"/>
              <a:gd name="T51" fmla="*/ 88 h 266"/>
              <a:gd name="T52" fmla="*/ 221 w 571"/>
              <a:gd name="T53" fmla="*/ 140 h 266"/>
              <a:gd name="T54" fmla="*/ 194 w 571"/>
              <a:gd name="T55" fmla="*/ 17 h 266"/>
              <a:gd name="T56" fmla="*/ 239 w 571"/>
              <a:gd name="T57" fmla="*/ 125 h 266"/>
              <a:gd name="T58" fmla="*/ 262 w 571"/>
              <a:gd name="T59" fmla="*/ 105 h 266"/>
              <a:gd name="T60" fmla="*/ 136 w 571"/>
              <a:gd name="T61" fmla="*/ 117 h 266"/>
              <a:gd name="T62" fmla="*/ 134 w 571"/>
              <a:gd name="T63" fmla="*/ 121 h 266"/>
              <a:gd name="T64" fmla="*/ 174 w 571"/>
              <a:gd name="T65" fmla="*/ 107 h 266"/>
              <a:gd name="T66" fmla="*/ 14 w 571"/>
              <a:gd name="T67" fmla="*/ 116 h 266"/>
              <a:gd name="T68" fmla="*/ 153 w 571"/>
              <a:gd name="T69" fmla="*/ 94 h 266"/>
              <a:gd name="T70" fmla="*/ 31 w 571"/>
              <a:gd name="T71" fmla="*/ 73 h 266"/>
              <a:gd name="T72" fmla="*/ 18 w 571"/>
              <a:gd name="T73" fmla="*/ 201 h 266"/>
              <a:gd name="T74" fmla="*/ 163 w 571"/>
              <a:gd name="T75" fmla="*/ 115 h 266"/>
              <a:gd name="T76" fmla="*/ 155 w 571"/>
              <a:gd name="T77" fmla="*/ 5 h 266"/>
              <a:gd name="T78" fmla="*/ 179 w 571"/>
              <a:gd name="T79" fmla="*/ 86 h 266"/>
              <a:gd name="T80" fmla="*/ 98 w 571"/>
              <a:gd name="T81" fmla="*/ 6 h 266"/>
              <a:gd name="T82" fmla="*/ 60 w 571"/>
              <a:gd name="T83" fmla="*/ 38 h 266"/>
              <a:gd name="T84" fmla="*/ 56 w 571"/>
              <a:gd name="T85" fmla="*/ 25 h 266"/>
              <a:gd name="T86" fmla="*/ 353 w 571"/>
              <a:gd name="T87" fmla="*/ 54 h 266"/>
              <a:gd name="T88" fmla="*/ 382 w 571"/>
              <a:gd name="T89" fmla="*/ 213 h 266"/>
              <a:gd name="T90" fmla="*/ 429 w 571"/>
              <a:gd name="T91" fmla="*/ 119 h 266"/>
              <a:gd name="T92" fmla="*/ 448 w 571"/>
              <a:gd name="T93" fmla="*/ 58 h 266"/>
              <a:gd name="T94" fmla="*/ 510 w 571"/>
              <a:gd name="T95" fmla="*/ 117 h 266"/>
              <a:gd name="T96" fmla="*/ 563 w 571"/>
              <a:gd name="T97" fmla="*/ 101 h 266"/>
              <a:gd name="T98" fmla="*/ 516 w 571"/>
              <a:gd name="T99" fmla="*/ 153 h 266"/>
              <a:gd name="T100" fmla="*/ 457 w 571"/>
              <a:gd name="T101" fmla="*/ 166 h 266"/>
              <a:gd name="T102" fmla="*/ 529 w 571"/>
              <a:gd name="T103" fmla="*/ 122 h 266"/>
              <a:gd name="T104" fmla="*/ 303 w 571"/>
              <a:gd name="T105" fmla="*/ 217 h 266"/>
              <a:gd name="T106" fmla="*/ 332 w 571"/>
              <a:gd name="T107" fmla="*/ 5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1" h="266">
                <a:moveTo>
                  <a:pt x="159" y="148"/>
                </a:moveTo>
                <a:lnTo>
                  <a:pt x="159" y="148"/>
                </a:lnTo>
                <a:cubicBezTo>
                  <a:pt x="158" y="148"/>
                  <a:pt x="157" y="149"/>
                  <a:pt x="157" y="150"/>
                </a:cubicBezTo>
                <a:lnTo>
                  <a:pt x="157" y="254"/>
                </a:lnTo>
                <a:cubicBezTo>
                  <a:pt x="157" y="258"/>
                  <a:pt x="161" y="262"/>
                  <a:pt x="165" y="261"/>
                </a:cubicBezTo>
                <a:cubicBezTo>
                  <a:pt x="169" y="261"/>
                  <a:pt x="173" y="258"/>
                  <a:pt x="172" y="253"/>
                </a:cubicBezTo>
                <a:lnTo>
                  <a:pt x="161" y="149"/>
                </a:lnTo>
                <a:cubicBezTo>
                  <a:pt x="161" y="148"/>
                  <a:pt x="160" y="148"/>
                  <a:pt x="159" y="148"/>
                </a:cubicBezTo>
                <a:lnTo>
                  <a:pt x="159" y="148"/>
                </a:lnTo>
                <a:close/>
                <a:moveTo>
                  <a:pt x="172" y="182"/>
                </a:moveTo>
                <a:lnTo>
                  <a:pt x="172" y="182"/>
                </a:lnTo>
                <a:cubicBezTo>
                  <a:pt x="172" y="181"/>
                  <a:pt x="171" y="180"/>
                  <a:pt x="170" y="181"/>
                </a:cubicBezTo>
                <a:cubicBezTo>
                  <a:pt x="169" y="181"/>
                  <a:pt x="169" y="182"/>
                  <a:pt x="169" y="183"/>
                </a:cubicBezTo>
                <a:lnTo>
                  <a:pt x="184" y="246"/>
                </a:lnTo>
                <a:cubicBezTo>
                  <a:pt x="185" y="250"/>
                  <a:pt x="189" y="252"/>
                  <a:pt x="193" y="251"/>
                </a:cubicBezTo>
                <a:cubicBezTo>
                  <a:pt x="197" y="250"/>
                  <a:pt x="199" y="245"/>
                  <a:pt x="198" y="242"/>
                </a:cubicBezTo>
                <a:lnTo>
                  <a:pt x="172" y="182"/>
                </a:lnTo>
                <a:lnTo>
                  <a:pt x="172" y="182"/>
                </a:lnTo>
                <a:close/>
                <a:moveTo>
                  <a:pt x="171" y="161"/>
                </a:moveTo>
                <a:lnTo>
                  <a:pt x="171" y="161"/>
                </a:lnTo>
                <a:cubicBezTo>
                  <a:pt x="171" y="160"/>
                  <a:pt x="170" y="160"/>
                  <a:pt x="169" y="161"/>
                </a:cubicBezTo>
                <a:cubicBezTo>
                  <a:pt x="168" y="161"/>
                  <a:pt x="168" y="162"/>
                  <a:pt x="168" y="163"/>
                </a:cubicBezTo>
                <a:lnTo>
                  <a:pt x="206" y="234"/>
                </a:lnTo>
                <a:cubicBezTo>
                  <a:pt x="208" y="237"/>
                  <a:pt x="212" y="238"/>
                  <a:pt x="216" y="236"/>
                </a:cubicBezTo>
                <a:cubicBezTo>
                  <a:pt x="219" y="234"/>
                  <a:pt x="220" y="230"/>
                  <a:pt x="218" y="227"/>
                </a:cubicBezTo>
                <a:lnTo>
                  <a:pt x="171" y="161"/>
                </a:lnTo>
                <a:lnTo>
                  <a:pt x="171" y="161"/>
                </a:lnTo>
                <a:close/>
                <a:moveTo>
                  <a:pt x="151" y="164"/>
                </a:moveTo>
                <a:lnTo>
                  <a:pt x="151" y="164"/>
                </a:lnTo>
                <a:cubicBezTo>
                  <a:pt x="150" y="164"/>
                  <a:pt x="149" y="165"/>
                  <a:pt x="148" y="166"/>
                </a:cubicBezTo>
                <a:lnTo>
                  <a:pt x="123" y="255"/>
                </a:lnTo>
                <a:cubicBezTo>
                  <a:pt x="122" y="260"/>
                  <a:pt x="125" y="264"/>
                  <a:pt x="130" y="265"/>
                </a:cubicBezTo>
                <a:cubicBezTo>
                  <a:pt x="134" y="266"/>
                  <a:pt x="139" y="263"/>
                  <a:pt x="140" y="259"/>
                </a:cubicBezTo>
                <a:lnTo>
                  <a:pt x="152" y="167"/>
                </a:lnTo>
                <a:cubicBezTo>
                  <a:pt x="152" y="165"/>
                  <a:pt x="152" y="164"/>
                  <a:pt x="151" y="164"/>
                </a:cubicBezTo>
                <a:lnTo>
                  <a:pt x="151" y="164"/>
                </a:lnTo>
                <a:close/>
                <a:moveTo>
                  <a:pt x="157" y="132"/>
                </a:moveTo>
                <a:lnTo>
                  <a:pt x="157" y="132"/>
                </a:lnTo>
                <a:cubicBezTo>
                  <a:pt x="155" y="131"/>
                  <a:pt x="154" y="132"/>
                  <a:pt x="153" y="133"/>
                </a:cubicBezTo>
                <a:lnTo>
                  <a:pt x="84" y="244"/>
                </a:lnTo>
                <a:cubicBezTo>
                  <a:pt x="81" y="249"/>
                  <a:pt x="83" y="255"/>
                  <a:pt x="88" y="258"/>
                </a:cubicBezTo>
                <a:cubicBezTo>
                  <a:pt x="93" y="260"/>
                  <a:pt x="99" y="259"/>
                  <a:pt x="102" y="254"/>
                </a:cubicBezTo>
                <a:lnTo>
                  <a:pt x="158" y="135"/>
                </a:lnTo>
                <a:cubicBezTo>
                  <a:pt x="158" y="134"/>
                  <a:pt x="158" y="132"/>
                  <a:pt x="157" y="132"/>
                </a:cubicBezTo>
                <a:lnTo>
                  <a:pt x="157" y="132"/>
                </a:lnTo>
                <a:close/>
                <a:moveTo>
                  <a:pt x="138" y="144"/>
                </a:moveTo>
                <a:lnTo>
                  <a:pt x="138" y="144"/>
                </a:lnTo>
                <a:cubicBezTo>
                  <a:pt x="137" y="143"/>
                  <a:pt x="135" y="143"/>
                  <a:pt x="134" y="144"/>
                </a:cubicBezTo>
                <a:lnTo>
                  <a:pt x="49" y="222"/>
                </a:lnTo>
                <a:cubicBezTo>
                  <a:pt x="45" y="225"/>
                  <a:pt x="45" y="232"/>
                  <a:pt x="49" y="236"/>
                </a:cubicBezTo>
                <a:cubicBezTo>
                  <a:pt x="53" y="240"/>
                  <a:pt x="60" y="240"/>
                  <a:pt x="63" y="236"/>
                </a:cubicBezTo>
                <a:lnTo>
                  <a:pt x="138" y="147"/>
                </a:lnTo>
                <a:cubicBezTo>
                  <a:pt x="139" y="146"/>
                  <a:pt x="139" y="145"/>
                  <a:pt x="138" y="144"/>
                </a:cubicBezTo>
                <a:lnTo>
                  <a:pt x="138" y="144"/>
                </a:lnTo>
                <a:close/>
                <a:moveTo>
                  <a:pt x="257" y="125"/>
                </a:moveTo>
                <a:lnTo>
                  <a:pt x="257" y="125"/>
                </a:lnTo>
                <a:lnTo>
                  <a:pt x="217" y="151"/>
                </a:lnTo>
                <a:cubicBezTo>
                  <a:pt x="216" y="151"/>
                  <a:pt x="216" y="152"/>
                  <a:pt x="216" y="153"/>
                </a:cubicBezTo>
                <a:cubicBezTo>
                  <a:pt x="216" y="154"/>
                  <a:pt x="217" y="154"/>
                  <a:pt x="218" y="154"/>
                </a:cubicBezTo>
                <a:lnTo>
                  <a:pt x="262" y="136"/>
                </a:lnTo>
                <a:cubicBezTo>
                  <a:pt x="265" y="134"/>
                  <a:pt x="266" y="131"/>
                  <a:pt x="265" y="128"/>
                </a:cubicBezTo>
                <a:cubicBezTo>
                  <a:pt x="263" y="125"/>
                  <a:pt x="260" y="124"/>
                  <a:pt x="257" y="125"/>
                </a:cubicBezTo>
                <a:lnTo>
                  <a:pt x="257" y="125"/>
                </a:lnTo>
                <a:close/>
                <a:moveTo>
                  <a:pt x="258" y="144"/>
                </a:moveTo>
                <a:lnTo>
                  <a:pt x="258" y="144"/>
                </a:lnTo>
                <a:lnTo>
                  <a:pt x="236" y="153"/>
                </a:lnTo>
                <a:cubicBezTo>
                  <a:pt x="235" y="153"/>
                  <a:pt x="235" y="154"/>
                  <a:pt x="235" y="155"/>
                </a:cubicBezTo>
                <a:cubicBezTo>
                  <a:pt x="235" y="156"/>
                  <a:pt x="236" y="156"/>
                  <a:pt x="237" y="156"/>
                </a:cubicBezTo>
                <a:lnTo>
                  <a:pt x="260" y="154"/>
                </a:lnTo>
                <a:cubicBezTo>
                  <a:pt x="263" y="154"/>
                  <a:pt x="265" y="151"/>
                  <a:pt x="264" y="148"/>
                </a:cubicBezTo>
                <a:cubicBezTo>
                  <a:pt x="264" y="145"/>
                  <a:pt x="261" y="143"/>
                  <a:pt x="258" y="144"/>
                </a:cubicBezTo>
                <a:lnTo>
                  <a:pt x="258" y="144"/>
                </a:lnTo>
                <a:close/>
                <a:moveTo>
                  <a:pt x="244" y="193"/>
                </a:moveTo>
                <a:lnTo>
                  <a:pt x="244" y="193"/>
                </a:lnTo>
                <a:lnTo>
                  <a:pt x="186" y="167"/>
                </a:lnTo>
                <a:cubicBezTo>
                  <a:pt x="185" y="166"/>
                  <a:pt x="184" y="166"/>
                  <a:pt x="184" y="167"/>
                </a:cubicBezTo>
                <a:cubicBezTo>
                  <a:pt x="184" y="168"/>
                  <a:pt x="184" y="169"/>
                  <a:pt x="185" y="169"/>
                </a:cubicBezTo>
                <a:lnTo>
                  <a:pt x="238" y="204"/>
                </a:lnTo>
                <a:cubicBezTo>
                  <a:pt x="240" y="206"/>
                  <a:pt x="244" y="205"/>
                  <a:pt x="246" y="202"/>
                </a:cubicBezTo>
                <a:cubicBezTo>
                  <a:pt x="248" y="199"/>
                  <a:pt x="247" y="195"/>
                  <a:pt x="244" y="193"/>
                </a:cubicBezTo>
                <a:lnTo>
                  <a:pt x="244" y="193"/>
                </a:lnTo>
                <a:close/>
                <a:moveTo>
                  <a:pt x="255" y="160"/>
                </a:moveTo>
                <a:lnTo>
                  <a:pt x="255" y="160"/>
                </a:lnTo>
                <a:lnTo>
                  <a:pt x="203" y="164"/>
                </a:lnTo>
                <a:cubicBezTo>
                  <a:pt x="202" y="164"/>
                  <a:pt x="201" y="164"/>
                  <a:pt x="201" y="165"/>
                </a:cubicBezTo>
                <a:cubicBezTo>
                  <a:pt x="201" y="166"/>
                  <a:pt x="202" y="167"/>
                  <a:pt x="203" y="167"/>
                </a:cubicBezTo>
                <a:lnTo>
                  <a:pt x="255" y="171"/>
                </a:lnTo>
                <a:cubicBezTo>
                  <a:pt x="258" y="171"/>
                  <a:pt x="261" y="169"/>
                  <a:pt x="261" y="166"/>
                </a:cubicBezTo>
                <a:cubicBezTo>
                  <a:pt x="261" y="162"/>
                  <a:pt x="259" y="160"/>
                  <a:pt x="255" y="160"/>
                </a:cubicBezTo>
                <a:lnTo>
                  <a:pt x="255" y="160"/>
                </a:lnTo>
                <a:close/>
                <a:moveTo>
                  <a:pt x="197" y="183"/>
                </a:moveTo>
                <a:lnTo>
                  <a:pt x="197" y="183"/>
                </a:lnTo>
                <a:cubicBezTo>
                  <a:pt x="196" y="183"/>
                  <a:pt x="195" y="183"/>
                  <a:pt x="195" y="184"/>
                </a:cubicBezTo>
                <a:cubicBezTo>
                  <a:pt x="194" y="184"/>
                  <a:pt x="194" y="185"/>
                  <a:pt x="195" y="186"/>
                </a:cubicBezTo>
                <a:lnTo>
                  <a:pt x="223" y="220"/>
                </a:lnTo>
                <a:cubicBezTo>
                  <a:pt x="226" y="222"/>
                  <a:pt x="231" y="222"/>
                  <a:pt x="233" y="219"/>
                </a:cubicBezTo>
                <a:cubicBezTo>
                  <a:pt x="236" y="217"/>
                  <a:pt x="236" y="212"/>
                  <a:pt x="233" y="210"/>
                </a:cubicBezTo>
                <a:lnTo>
                  <a:pt x="197" y="183"/>
                </a:lnTo>
                <a:lnTo>
                  <a:pt x="197" y="183"/>
                </a:lnTo>
                <a:close/>
                <a:moveTo>
                  <a:pt x="251" y="177"/>
                </a:moveTo>
                <a:lnTo>
                  <a:pt x="251" y="177"/>
                </a:lnTo>
                <a:lnTo>
                  <a:pt x="226" y="175"/>
                </a:lnTo>
                <a:cubicBezTo>
                  <a:pt x="225" y="175"/>
                  <a:pt x="224" y="175"/>
                  <a:pt x="224" y="176"/>
                </a:cubicBezTo>
                <a:cubicBezTo>
                  <a:pt x="224" y="177"/>
                  <a:pt x="224" y="178"/>
                  <a:pt x="225" y="178"/>
                </a:cubicBezTo>
                <a:lnTo>
                  <a:pt x="248" y="188"/>
                </a:lnTo>
                <a:cubicBezTo>
                  <a:pt x="251" y="190"/>
                  <a:pt x="254" y="187"/>
                  <a:pt x="255" y="184"/>
                </a:cubicBezTo>
                <a:cubicBezTo>
                  <a:pt x="256" y="181"/>
                  <a:pt x="254" y="178"/>
                  <a:pt x="251" y="177"/>
                </a:cubicBezTo>
                <a:lnTo>
                  <a:pt x="251" y="177"/>
                </a:lnTo>
                <a:close/>
                <a:moveTo>
                  <a:pt x="219" y="123"/>
                </a:moveTo>
                <a:lnTo>
                  <a:pt x="219" y="123"/>
                </a:lnTo>
                <a:cubicBezTo>
                  <a:pt x="220" y="123"/>
                  <a:pt x="221" y="122"/>
                  <a:pt x="221" y="121"/>
                </a:cubicBezTo>
                <a:lnTo>
                  <a:pt x="224" y="39"/>
                </a:lnTo>
                <a:cubicBezTo>
                  <a:pt x="224" y="36"/>
                  <a:pt x="222" y="33"/>
                  <a:pt x="218" y="33"/>
                </a:cubicBezTo>
                <a:cubicBezTo>
                  <a:pt x="215" y="33"/>
                  <a:pt x="213" y="36"/>
                  <a:pt x="213" y="39"/>
                </a:cubicBezTo>
                <a:lnTo>
                  <a:pt x="218" y="121"/>
                </a:lnTo>
                <a:cubicBezTo>
                  <a:pt x="218" y="122"/>
                  <a:pt x="218" y="123"/>
                  <a:pt x="219" y="123"/>
                </a:cubicBezTo>
                <a:lnTo>
                  <a:pt x="219" y="123"/>
                </a:lnTo>
                <a:close/>
                <a:moveTo>
                  <a:pt x="229" y="101"/>
                </a:moveTo>
                <a:lnTo>
                  <a:pt x="229" y="101"/>
                </a:lnTo>
                <a:cubicBezTo>
                  <a:pt x="230" y="101"/>
                  <a:pt x="231" y="100"/>
                  <a:pt x="231" y="99"/>
                </a:cubicBezTo>
                <a:lnTo>
                  <a:pt x="244" y="64"/>
                </a:lnTo>
                <a:cubicBezTo>
                  <a:pt x="245" y="61"/>
                  <a:pt x="243" y="58"/>
                  <a:pt x="240" y="57"/>
                </a:cubicBezTo>
                <a:cubicBezTo>
                  <a:pt x="237" y="56"/>
                  <a:pt x="234" y="58"/>
                  <a:pt x="233" y="61"/>
                </a:cubicBezTo>
                <a:lnTo>
                  <a:pt x="228" y="99"/>
                </a:lnTo>
                <a:cubicBezTo>
                  <a:pt x="228" y="100"/>
                  <a:pt x="228" y="100"/>
                  <a:pt x="229" y="101"/>
                </a:cubicBezTo>
                <a:lnTo>
                  <a:pt x="229" y="101"/>
                </a:lnTo>
                <a:close/>
                <a:moveTo>
                  <a:pt x="221" y="140"/>
                </a:moveTo>
                <a:lnTo>
                  <a:pt x="221" y="140"/>
                </a:lnTo>
                <a:cubicBezTo>
                  <a:pt x="222" y="140"/>
                  <a:pt x="223" y="140"/>
                  <a:pt x="224" y="139"/>
                </a:cubicBezTo>
                <a:lnTo>
                  <a:pt x="256" y="88"/>
                </a:lnTo>
                <a:cubicBezTo>
                  <a:pt x="257" y="85"/>
                  <a:pt x="256" y="82"/>
                  <a:pt x="253" y="80"/>
                </a:cubicBezTo>
                <a:cubicBezTo>
                  <a:pt x="251" y="79"/>
                  <a:pt x="247" y="80"/>
                  <a:pt x="246" y="82"/>
                </a:cubicBezTo>
                <a:lnTo>
                  <a:pt x="221" y="137"/>
                </a:lnTo>
                <a:cubicBezTo>
                  <a:pt x="220" y="138"/>
                  <a:pt x="221" y="139"/>
                  <a:pt x="221" y="140"/>
                </a:cubicBezTo>
                <a:lnTo>
                  <a:pt x="221" y="140"/>
                </a:lnTo>
                <a:close/>
                <a:moveTo>
                  <a:pt x="208" y="94"/>
                </a:moveTo>
                <a:lnTo>
                  <a:pt x="208" y="94"/>
                </a:lnTo>
                <a:cubicBezTo>
                  <a:pt x="208" y="95"/>
                  <a:pt x="209" y="96"/>
                  <a:pt x="211" y="96"/>
                </a:cubicBezTo>
                <a:cubicBezTo>
                  <a:pt x="212" y="95"/>
                  <a:pt x="212" y="94"/>
                  <a:pt x="212" y="93"/>
                </a:cubicBezTo>
                <a:lnTo>
                  <a:pt x="194" y="17"/>
                </a:lnTo>
                <a:cubicBezTo>
                  <a:pt x="194" y="13"/>
                  <a:pt x="189" y="11"/>
                  <a:pt x="186" y="13"/>
                </a:cubicBezTo>
                <a:cubicBezTo>
                  <a:pt x="182" y="14"/>
                  <a:pt x="179" y="18"/>
                  <a:pt x="181" y="21"/>
                </a:cubicBezTo>
                <a:lnTo>
                  <a:pt x="208" y="94"/>
                </a:lnTo>
                <a:lnTo>
                  <a:pt x="208" y="94"/>
                </a:lnTo>
                <a:close/>
                <a:moveTo>
                  <a:pt x="239" y="125"/>
                </a:moveTo>
                <a:lnTo>
                  <a:pt x="239" y="125"/>
                </a:lnTo>
                <a:cubicBezTo>
                  <a:pt x="239" y="126"/>
                  <a:pt x="239" y="127"/>
                  <a:pt x="239" y="128"/>
                </a:cubicBezTo>
                <a:cubicBezTo>
                  <a:pt x="240" y="128"/>
                  <a:pt x="241" y="128"/>
                  <a:pt x="242" y="128"/>
                </a:cubicBezTo>
                <a:lnTo>
                  <a:pt x="262" y="113"/>
                </a:lnTo>
                <a:cubicBezTo>
                  <a:pt x="264" y="112"/>
                  <a:pt x="264" y="108"/>
                  <a:pt x="262" y="105"/>
                </a:cubicBezTo>
                <a:cubicBezTo>
                  <a:pt x="259" y="103"/>
                  <a:pt x="255" y="103"/>
                  <a:pt x="254" y="106"/>
                </a:cubicBezTo>
                <a:lnTo>
                  <a:pt x="239" y="125"/>
                </a:lnTo>
                <a:lnTo>
                  <a:pt x="239" y="125"/>
                </a:lnTo>
                <a:close/>
                <a:moveTo>
                  <a:pt x="136" y="117"/>
                </a:moveTo>
                <a:lnTo>
                  <a:pt x="136" y="117"/>
                </a:lnTo>
                <a:cubicBezTo>
                  <a:pt x="136" y="116"/>
                  <a:pt x="134" y="115"/>
                  <a:pt x="133" y="115"/>
                </a:cubicBezTo>
                <a:lnTo>
                  <a:pt x="9" y="140"/>
                </a:lnTo>
                <a:cubicBezTo>
                  <a:pt x="3" y="141"/>
                  <a:pt x="0" y="148"/>
                  <a:pt x="1" y="154"/>
                </a:cubicBezTo>
                <a:cubicBezTo>
                  <a:pt x="3" y="161"/>
                  <a:pt x="9" y="165"/>
                  <a:pt x="15" y="163"/>
                </a:cubicBezTo>
                <a:lnTo>
                  <a:pt x="134" y="121"/>
                </a:lnTo>
                <a:cubicBezTo>
                  <a:pt x="136" y="120"/>
                  <a:pt x="137" y="119"/>
                  <a:pt x="136" y="117"/>
                </a:cubicBezTo>
                <a:lnTo>
                  <a:pt x="136" y="117"/>
                </a:lnTo>
                <a:close/>
                <a:moveTo>
                  <a:pt x="14" y="116"/>
                </a:moveTo>
                <a:lnTo>
                  <a:pt x="14" y="116"/>
                </a:lnTo>
                <a:lnTo>
                  <a:pt x="174" y="107"/>
                </a:lnTo>
                <a:cubicBezTo>
                  <a:pt x="176" y="107"/>
                  <a:pt x="177" y="106"/>
                  <a:pt x="177" y="104"/>
                </a:cubicBezTo>
                <a:cubicBezTo>
                  <a:pt x="177" y="102"/>
                  <a:pt x="176" y="101"/>
                  <a:pt x="174" y="101"/>
                </a:cubicBezTo>
                <a:lnTo>
                  <a:pt x="14" y="93"/>
                </a:lnTo>
                <a:cubicBezTo>
                  <a:pt x="8" y="93"/>
                  <a:pt x="3" y="98"/>
                  <a:pt x="3" y="105"/>
                </a:cubicBezTo>
                <a:cubicBezTo>
                  <a:pt x="3" y="111"/>
                  <a:pt x="8" y="117"/>
                  <a:pt x="14" y="116"/>
                </a:cubicBezTo>
                <a:lnTo>
                  <a:pt x="14" y="116"/>
                </a:lnTo>
                <a:close/>
                <a:moveTo>
                  <a:pt x="31" y="73"/>
                </a:moveTo>
                <a:lnTo>
                  <a:pt x="31" y="73"/>
                </a:lnTo>
                <a:lnTo>
                  <a:pt x="150" y="96"/>
                </a:lnTo>
                <a:cubicBezTo>
                  <a:pt x="152" y="96"/>
                  <a:pt x="153" y="95"/>
                  <a:pt x="153" y="94"/>
                </a:cubicBezTo>
                <a:cubicBezTo>
                  <a:pt x="154" y="92"/>
                  <a:pt x="153" y="91"/>
                  <a:pt x="151" y="90"/>
                </a:cubicBezTo>
                <a:lnTo>
                  <a:pt x="37" y="51"/>
                </a:lnTo>
                <a:cubicBezTo>
                  <a:pt x="31" y="48"/>
                  <a:pt x="24" y="53"/>
                  <a:pt x="23" y="59"/>
                </a:cubicBezTo>
                <a:cubicBezTo>
                  <a:pt x="21" y="65"/>
                  <a:pt x="25" y="72"/>
                  <a:pt x="31" y="73"/>
                </a:cubicBezTo>
                <a:lnTo>
                  <a:pt x="31" y="73"/>
                </a:lnTo>
                <a:close/>
                <a:moveTo>
                  <a:pt x="163" y="115"/>
                </a:moveTo>
                <a:lnTo>
                  <a:pt x="163" y="115"/>
                </a:lnTo>
                <a:cubicBezTo>
                  <a:pt x="162" y="113"/>
                  <a:pt x="160" y="113"/>
                  <a:pt x="159" y="114"/>
                </a:cubicBezTo>
                <a:lnTo>
                  <a:pt x="22" y="185"/>
                </a:lnTo>
                <a:cubicBezTo>
                  <a:pt x="17" y="188"/>
                  <a:pt x="15" y="195"/>
                  <a:pt x="18" y="201"/>
                </a:cubicBezTo>
                <a:cubicBezTo>
                  <a:pt x="21" y="206"/>
                  <a:pt x="29" y="209"/>
                  <a:pt x="34" y="205"/>
                </a:cubicBezTo>
                <a:lnTo>
                  <a:pt x="34" y="205"/>
                </a:lnTo>
                <a:lnTo>
                  <a:pt x="162" y="119"/>
                </a:lnTo>
                <a:cubicBezTo>
                  <a:pt x="163" y="118"/>
                  <a:pt x="164" y="116"/>
                  <a:pt x="163" y="115"/>
                </a:cubicBezTo>
                <a:lnTo>
                  <a:pt x="163" y="115"/>
                </a:lnTo>
                <a:close/>
                <a:moveTo>
                  <a:pt x="206" y="108"/>
                </a:moveTo>
                <a:lnTo>
                  <a:pt x="206" y="108"/>
                </a:lnTo>
                <a:cubicBezTo>
                  <a:pt x="207" y="109"/>
                  <a:pt x="208" y="110"/>
                  <a:pt x="209" y="109"/>
                </a:cubicBezTo>
                <a:cubicBezTo>
                  <a:pt x="210" y="108"/>
                  <a:pt x="210" y="107"/>
                  <a:pt x="210" y="106"/>
                </a:cubicBezTo>
                <a:lnTo>
                  <a:pt x="155" y="5"/>
                </a:lnTo>
                <a:cubicBezTo>
                  <a:pt x="153" y="1"/>
                  <a:pt x="147" y="0"/>
                  <a:pt x="143" y="3"/>
                </a:cubicBezTo>
                <a:cubicBezTo>
                  <a:pt x="139" y="5"/>
                  <a:pt x="138" y="9"/>
                  <a:pt x="141" y="13"/>
                </a:cubicBezTo>
                <a:lnTo>
                  <a:pt x="206" y="108"/>
                </a:lnTo>
                <a:lnTo>
                  <a:pt x="206" y="108"/>
                </a:lnTo>
                <a:close/>
                <a:moveTo>
                  <a:pt x="179" y="86"/>
                </a:moveTo>
                <a:lnTo>
                  <a:pt x="179" y="86"/>
                </a:lnTo>
                <a:cubicBezTo>
                  <a:pt x="180" y="87"/>
                  <a:pt x="181" y="87"/>
                  <a:pt x="182" y="86"/>
                </a:cubicBezTo>
                <a:cubicBezTo>
                  <a:pt x="183" y="85"/>
                  <a:pt x="183" y="83"/>
                  <a:pt x="182" y="83"/>
                </a:cubicBezTo>
                <a:lnTo>
                  <a:pt x="111" y="6"/>
                </a:lnTo>
                <a:cubicBezTo>
                  <a:pt x="107" y="3"/>
                  <a:pt x="101" y="3"/>
                  <a:pt x="98" y="6"/>
                </a:cubicBezTo>
                <a:cubicBezTo>
                  <a:pt x="95" y="9"/>
                  <a:pt x="95" y="15"/>
                  <a:pt x="98" y="18"/>
                </a:cubicBezTo>
                <a:lnTo>
                  <a:pt x="179" y="86"/>
                </a:lnTo>
                <a:lnTo>
                  <a:pt x="179" y="86"/>
                </a:lnTo>
                <a:close/>
                <a:moveTo>
                  <a:pt x="60" y="38"/>
                </a:moveTo>
                <a:lnTo>
                  <a:pt x="60" y="38"/>
                </a:lnTo>
                <a:lnTo>
                  <a:pt x="190" y="104"/>
                </a:lnTo>
                <a:cubicBezTo>
                  <a:pt x="192" y="104"/>
                  <a:pt x="193" y="104"/>
                  <a:pt x="194" y="103"/>
                </a:cubicBezTo>
                <a:cubicBezTo>
                  <a:pt x="194" y="101"/>
                  <a:pt x="194" y="100"/>
                  <a:pt x="193" y="99"/>
                </a:cubicBezTo>
                <a:lnTo>
                  <a:pt x="69" y="21"/>
                </a:lnTo>
                <a:cubicBezTo>
                  <a:pt x="64" y="18"/>
                  <a:pt x="59" y="20"/>
                  <a:pt x="56" y="25"/>
                </a:cubicBezTo>
                <a:cubicBezTo>
                  <a:pt x="53" y="29"/>
                  <a:pt x="55" y="35"/>
                  <a:pt x="60" y="38"/>
                </a:cubicBezTo>
                <a:lnTo>
                  <a:pt x="60" y="38"/>
                </a:lnTo>
                <a:close/>
                <a:moveTo>
                  <a:pt x="444" y="54"/>
                </a:moveTo>
                <a:lnTo>
                  <a:pt x="444" y="54"/>
                </a:lnTo>
                <a:lnTo>
                  <a:pt x="353" y="54"/>
                </a:lnTo>
                <a:cubicBezTo>
                  <a:pt x="350" y="54"/>
                  <a:pt x="349" y="56"/>
                  <a:pt x="349" y="58"/>
                </a:cubicBezTo>
                <a:lnTo>
                  <a:pt x="349" y="213"/>
                </a:lnTo>
                <a:cubicBezTo>
                  <a:pt x="349" y="215"/>
                  <a:pt x="350" y="217"/>
                  <a:pt x="353" y="217"/>
                </a:cubicBezTo>
                <a:lnTo>
                  <a:pt x="378" y="217"/>
                </a:lnTo>
                <a:cubicBezTo>
                  <a:pt x="380" y="217"/>
                  <a:pt x="382" y="215"/>
                  <a:pt x="382" y="213"/>
                </a:cubicBezTo>
                <a:lnTo>
                  <a:pt x="382" y="151"/>
                </a:lnTo>
                <a:lnTo>
                  <a:pt x="429" y="151"/>
                </a:lnTo>
                <a:cubicBezTo>
                  <a:pt x="432" y="151"/>
                  <a:pt x="433" y="149"/>
                  <a:pt x="433" y="147"/>
                </a:cubicBezTo>
                <a:lnTo>
                  <a:pt x="433" y="123"/>
                </a:lnTo>
                <a:cubicBezTo>
                  <a:pt x="433" y="121"/>
                  <a:pt x="432" y="119"/>
                  <a:pt x="429" y="119"/>
                </a:cubicBezTo>
                <a:lnTo>
                  <a:pt x="382" y="119"/>
                </a:lnTo>
                <a:lnTo>
                  <a:pt x="382" y="86"/>
                </a:lnTo>
                <a:lnTo>
                  <a:pt x="444" y="86"/>
                </a:lnTo>
                <a:cubicBezTo>
                  <a:pt x="446" y="86"/>
                  <a:pt x="448" y="84"/>
                  <a:pt x="448" y="81"/>
                </a:cubicBezTo>
                <a:lnTo>
                  <a:pt x="448" y="58"/>
                </a:lnTo>
                <a:cubicBezTo>
                  <a:pt x="448" y="56"/>
                  <a:pt x="446" y="54"/>
                  <a:pt x="444" y="54"/>
                </a:cubicBezTo>
                <a:lnTo>
                  <a:pt x="444" y="54"/>
                </a:lnTo>
                <a:close/>
                <a:moveTo>
                  <a:pt x="529" y="122"/>
                </a:moveTo>
                <a:lnTo>
                  <a:pt x="529" y="122"/>
                </a:lnTo>
                <a:lnTo>
                  <a:pt x="510" y="117"/>
                </a:lnTo>
                <a:cubicBezTo>
                  <a:pt x="497" y="113"/>
                  <a:pt x="490" y="107"/>
                  <a:pt x="490" y="97"/>
                </a:cubicBezTo>
                <a:cubicBezTo>
                  <a:pt x="490" y="87"/>
                  <a:pt x="499" y="82"/>
                  <a:pt x="511" y="82"/>
                </a:cubicBezTo>
                <a:cubicBezTo>
                  <a:pt x="520" y="82"/>
                  <a:pt x="529" y="86"/>
                  <a:pt x="534" y="98"/>
                </a:cubicBezTo>
                <a:cubicBezTo>
                  <a:pt x="535" y="100"/>
                  <a:pt x="536" y="101"/>
                  <a:pt x="538" y="101"/>
                </a:cubicBezTo>
                <a:lnTo>
                  <a:pt x="563" y="101"/>
                </a:lnTo>
                <a:cubicBezTo>
                  <a:pt x="566" y="101"/>
                  <a:pt x="568" y="99"/>
                  <a:pt x="567" y="96"/>
                </a:cubicBezTo>
                <a:cubicBezTo>
                  <a:pt x="564" y="73"/>
                  <a:pt x="544" y="51"/>
                  <a:pt x="511" y="51"/>
                </a:cubicBezTo>
                <a:cubicBezTo>
                  <a:pt x="478" y="51"/>
                  <a:pt x="456" y="69"/>
                  <a:pt x="456" y="99"/>
                </a:cubicBezTo>
                <a:cubicBezTo>
                  <a:pt x="456" y="124"/>
                  <a:pt x="473" y="140"/>
                  <a:pt x="499" y="148"/>
                </a:cubicBezTo>
                <a:lnTo>
                  <a:pt x="516" y="153"/>
                </a:lnTo>
                <a:cubicBezTo>
                  <a:pt x="532" y="157"/>
                  <a:pt x="538" y="163"/>
                  <a:pt x="538" y="172"/>
                </a:cubicBezTo>
                <a:cubicBezTo>
                  <a:pt x="538" y="182"/>
                  <a:pt x="528" y="189"/>
                  <a:pt x="515" y="189"/>
                </a:cubicBezTo>
                <a:cubicBezTo>
                  <a:pt x="501" y="189"/>
                  <a:pt x="490" y="182"/>
                  <a:pt x="486" y="169"/>
                </a:cubicBezTo>
                <a:cubicBezTo>
                  <a:pt x="485" y="167"/>
                  <a:pt x="484" y="166"/>
                  <a:pt x="482" y="166"/>
                </a:cubicBezTo>
                <a:lnTo>
                  <a:pt x="457" y="166"/>
                </a:lnTo>
                <a:cubicBezTo>
                  <a:pt x="454" y="166"/>
                  <a:pt x="452" y="168"/>
                  <a:pt x="452" y="171"/>
                </a:cubicBezTo>
                <a:cubicBezTo>
                  <a:pt x="456" y="196"/>
                  <a:pt x="478" y="219"/>
                  <a:pt x="515" y="219"/>
                </a:cubicBezTo>
                <a:cubicBezTo>
                  <a:pt x="549" y="219"/>
                  <a:pt x="571" y="199"/>
                  <a:pt x="571" y="171"/>
                </a:cubicBezTo>
                <a:cubicBezTo>
                  <a:pt x="571" y="146"/>
                  <a:pt x="556" y="129"/>
                  <a:pt x="529" y="122"/>
                </a:cubicBezTo>
                <a:lnTo>
                  <a:pt x="529" y="122"/>
                </a:lnTo>
                <a:close/>
                <a:moveTo>
                  <a:pt x="332" y="58"/>
                </a:moveTo>
                <a:lnTo>
                  <a:pt x="332" y="58"/>
                </a:lnTo>
                <a:lnTo>
                  <a:pt x="332" y="213"/>
                </a:lnTo>
                <a:cubicBezTo>
                  <a:pt x="332" y="215"/>
                  <a:pt x="330" y="217"/>
                  <a:pt x="328" y="217"/>
                </a:cubicBezTo>
                <a:lnTo>
                  <a:pt x="303" y="217"/>
                </a:lnTo>
                <a:cubicBezTo>
                  <a:pt x="300" y="217"/>
                  <a:pt x="299" y="215"/>
                  <a:pt x="299" y="213"/>
                </a:cubicBezTo>
                <a:lnTo>
                  <a:pt x="299" y="58"/>
                </a:lnTo>
                <a:cubicBezTo>
                  <a:pt x="299" y="56"/>
                  <a:pt x="300" y="54"/>
                  <a:pt x="303" y="54"/>
                </a:cubicBezTo>
                <a:lnTo>
                  <a:pt x="328" y="54"/>
                </a:lnTo>
                <a:cubicBezTo>
                  <a:pt x="330" y="54"/>
                  <a:pt x="332" y="56"/>
                  <a:pt x="332" y="5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872759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4BB21C-6774-441A-84F7-1D6279DCF9DF}"/>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3" name="Footer Placeholder 2">
            <a:extLst>
              <a:ext uri="{FF2B5EF4-FFF2-40B4-BE49-F238E27FC236}">
                <a16:creationId xmlns:a16="http://schemas.microsoft.com/office/drawing/2014/main" id="{319BCAC8-3E49-4E6F-8D53-46F8C494C2A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7D2473C-6845-4DE4-BC6F-17A3210F02BD}"/>
              </a:ext>
            </a:extLst>
          </p:cNvPr>
          <p:cNvSpPr>
            <a:spLocks noGrp="1"/>
          </p:cNvSpPr>
          <p:nvPr>
            <p:ph type="sldNum" sz="quarter" idx="12"/>
          </p:nvPr>
        </p:nvSpPr>
        <p:spPr/>
        <p:txBody>
          <a:bodyPr/>
          <a:lstStyle/>
          <a:p>
            <a:fld id="{672C54E1-A0BF-4ED3-B56F-7E383095C1E9}" type="slidenum">
              <a:rPr lang="en-GB" smtClean="0"/>
              <a:pPr/>
              <a:t>‹#›</a:t>
            </a:fld>
            <a:endParaRPr lang="en-GB" dirty="0"/>
          </a:p>
        </p:txBody>
      </p:sp>
      <p:pic>
        <p:nvPicPr>
          <p:cNvPr id="6" name="Picture 5" descr="A picture containing text&#10;&#10;Description automatically generated">
            <a:extLst>
              <a:ext uri="{FF2B5EF4-FFF2-40B4-BE49-F238E27FC236}">
                <a16:creationId xmlns:a16="http://schemas.microsoft.com/office/drawing/2014/main" id="{A4130933-F0CA-451A-9601-ACDFE5EAB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3717159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BED6-DDFC-4E5C-9BBF-55B647BDA7EA}"/>
              </a:ext>
            </a:extLst>
          </p:cNvPr>
          <p:cNvSpPr>
            <a:spLocks noGrp="1"/>
          </p:cNvSpPr>
          <p:nvPr>
            <p:ph type="title"/>
          </p:nvPr>
        </p:nvSpPr>
        <p:spPr>
          <a:xfrm>
            <a:off x="467400" y="4083111"/>
            <a:ext cx="11257200" cy="369332"/>
          </a:xfrm>
        </p:spPr>
        <p:txBody>
          <a:bodyPr/>
          <a:lstStyle>
            <a:lvl1pPr algn="ctr">
              <a:defRPr sz="2400" b="0">
                <a:solidFill>
                  <a:schemeClr val="bg1"/>
                </a:solidFill>
              </a:defRPr>
            </a:lvl1pPr>
          </a:lstStyle>
          <a:p>
            <a:r>
              <a:rPr lang="en-US"/>
              <a:t>Click to edit Master title style</a:t>
            </a:r>
            <a:endParaRPr lang="en-GB" dirty="0"/>
          </a:p>
        </p:txBody>
      </p:sp>
      <p:pic>
        <p:nvPicPr>
          <p:cNvPr id="12" name="Picture 11" descr="A black and white logo&#10;&#10;Description automatically generated with low confidence">
            <a:extLst>
              <a:ext uri="{FF2B5EF4-FFF2-40B4-BE49-F238E27FC236}">
                <a16:creationId xmlns:a16="http://schemas.microsoft.com/office/drawing/2014/main" id="{F85E415A-41B4-4378-809E-EEA747B9C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243" y="2898306"/>
            <a:ext cx="2011514" cy="950897"/>
          </a:xfrm>
          <a:prstGeom prst="rect">
            <a:avLst/>
          </a:prstGeom>
        </p:spPr>
      </p:pic>
      <p:sp>
        <p:nvSpPr>
          <p:cNvPr id="4" name="Text Placeholder 3">
            <a:extLst>
              <a:ext uri="{FF2B5EF4-FFF2-40B4-BE49-F238E27FC236}">
                <a16:creationId xmlns:a16="http://schemas.microsoft.com/office/drawing/2014/main" id="{6D1358ED-BDA2-4F4B-8F3C-29022CE161E3}"/>
              </a:ext>
            </a:extLst>
          </p:cNvPr>
          <p:cNvSpPr>
            <a:spLocks noGrp="1"/>
          </p:cNvSpPr>
          <p:nvPr>
            <p:ph type="body" sz="quarter" idx="10"/>
          </p:nvPr>
        </p:nvSpPr>
        <p:spPr>
          <a:xfrm>
            <a:off x="467400" y="5098311"/>
            <a:ext cx="11257200" cy="292388"/>
          </a:xfrm>
        </p:spPr>
        <p:txBody>
          <a:bodyPr anchor="t" anchorCtr="0">
            <a:spAutoFit/>
          </a:bodyPr>
          <a:lstStyle>
            <a:lvl1pPr algn="ctr">
              <a:defRPr sz="1900" b="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8015615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Title w/No Profi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1" y="1696233"/>
            <a:ext cx="8471101" cy="1409757"/>
          </a:xfrm>
        </p:spPr>
        <p:txBody>
          <a:bodyPr lIns="313200" bIns="0" anchor="b"/>
          <a:lstStyle>
            <a:lvl1pPr>
              <a:lnSpc>
                <a:spcPct val="80000"/>
              </a:lnSpc>
              <a:defRPr sz="5000">
                <a:solidFill>
                  <a:schemeClr val="tx1"/>
                </a:solidFill>
              </a:defRPr>
            </a:lvl1pPr>
          </a:lstStyle>
          <a:p>
            <a:r>
              <a:rPr lang="en-US" dirty="0"/>
              <a:t>Enter</a:t>
            </a:r>
            <a:br>
              <a:rPr lang="en-US" dirty="0"/>
            </a:br>
            <a:r>
              <a:rPr lang="en-US" dirty="0"/>
              <a:t>title here</a:t>
            </a:r>
            <a:endParaRPr lang="en-GB" dirty="0"/>
          </a:p>
        </p:txBody>
      </p:sp>
      <p:sp>
        <p:nvSpPr>
          <p:cNvPr id="8" name="Text Placeholder 7">
            <a:extLst>
              <a:ext uri="{FF2B5EF4-FFF2-40B4-BE49-F238E27FC236}">
                <a16:creationId xmlns:a16="http://schemas.microsoft.com/office/drawing/2014/main" id="{38CB475B-9B74-4CD5-BFB6-0DC1ED5D1D82}"/>
              </a:ext>
            </a:extLst>
          </p:cNvPr>
          <p:cNvSpPr>
            <a:spLocks noGrp="1"/>
          </p:cNvSpPr>
          <p:nvPr>
            <p:ph type="body" sz="quarter" idx="13" hasCustomPrompt="1"/>
          </p:nvPr>
        </p:nvSpPr>
        <p:spPr>
          <a:xfrm>
            <a:off x="248444" y="3139197"/>
            <a:ext cx="8222656" cy="369091"/>
          </a:xfrm>
        </p:spPr>
        <p:txBody>
          <a:bodyPr tIns="36000"/>
          <a:lstStyle>
            <a:lvl1pPr>
              <a:defRPr sz="2200" cap="all" baseline="0">
                <a:solidFill>
                  <a:schemeClr val="tx1"/>
                </a:solidFill>
              </a:defRPr>
            </a:lvl1pPr>
            <a:lvl2pPr marL="0" indent="0">
              <a:buNone/>
              <a:defRPr/>
            </a:lvl2pPr>
          </a:lstStyle>
          <a:p>
            <a:pPr lvl="0"/>
            <a:r>
              <a:rPr lang="en-US" dirty="0"/>
              <a:t>Enter subtitle here</a:t>
            </a:r>
          </a:p>
        </p:txBody>
      </p:sp>
      <p:sp>
        <p:nvSpPr>
          <p:cNvPr id="11" name="Text Placeholder 9">
            <a:extLst>
              <a:ext uri="{FF2B5EF4-FFF2-40B4-BE49-F238E27FC236}">
                <a16:creationId xmlns:a16="http://schemas.microsoft.com/office/drawing/2014/main" id="{FFCF2CB2-CAC7-4F6B-B22C-B8D82686515D}"/>
              </a:ext>
            </a:extLst>
          </p:cNvPr>
          <p:cNvSpPr>
            <a:spLocks noGrp="1"/>
          </p:cNvSpPr>
          <p:nvPr>
            <p:ph type="body" sz="quarter" idx="15" hasCustomPrompt="1"/>
          </p:nvPr>
        </p:nvSpPr>
        <p:spPr>
          <a:xfrm>
            <a:off x="4889500" y="5017294"/>
            <a:ext cx="7302500" cy="369091"/>
          </a:xfrm>
          <a:solidFill>
            <a:schemeClr val="accent4"/>
          </a:solidFill>
        </p:spPr>
        <p:txBody>
          <a:bodyPr wrap="square" lIns="324000" tIns="0" rIns="324000" bIns="0" anchor="ctr">
            <a:normAutofit/>
          </a:bodyPr>
          <a:lstStyle>
            <a:lvl1pPr>
              <a:lnSpc>
                <a:spcPct val="110000"/>
              </a:lnSpc>
              <a:defRPr sz="2000" cap="all" baseline="0">
                <a:latin typeface="+mj-lt"/>
              </a:defRPr>
            </a:lvl1pPr>
            <a:lvl2pPr marL="0" indent="0">
              <a:buNone/>
              <a:defRPr cap="all" baseline="0">
                <a:latin typeface="+mj-lt"/>
              </a:defRPr>
            </a:lvl2pPr>
          </a:lstStyle>
          <a:p>
            <a:pPr lvl="0"/>
            <a:r>
              <a:rPr lang="en-US" dirty="0"/>
              <a:t>Enter position here</a:t>
            </a:r>
          </a:p>
        </p:txBody>
      </p:sp>
      <p:pic>
        <p:nvPicPr>
          <p:cNvPr id="16" name="Picture 15">
            <a:extLst>
              <a:ext uri="{FF2B5EF4-FFF2-40B4-BE49-F238E27FC236}">
                <a16:creationId xmlns:a16="http://schemas.microsoft.com/office/drawing/2014/main" id="{2525B6B0-E315-4C5C-9A4D-33C25F5A0B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4511" y="372503"/>
            <a:ext cx="1129189" cy="1129189"/>
          </a:xfrm>
          <a:prstGeom prst="rect">
            <a:avLst/>
          </a:prstGeom>
        </p:spPr>
      </p:pic>
      <p:grpSp>
        <p:nvGrpSpPr>
          <p:cNvPr id="9" name="Group 8">
            <a:extLst>
              <a:ext uri="{FF2B5EF4-FFF2-40B4-BE49-F238E27FC236}">
                <a16:creationId xmlns:a16="http://schemas.microsoft.com/office/drawing/2014/main" id="{1D573207-F18E-4B85-955D-9F29BEEF30BE}"/>
              </a:ext>
            </a:extLst>
          </p:cNvPr>
          <p:cNvGrpSpPr/>
          <p:nvPr userDrawn="1"/>
        </p:nvGrpSpPr>
        <p:grpSpPr>
          <a:xfrm>
            <a:off x="-3553482" y="0"/>
            <a:ext cx="3507558" cy="4930218"/>
            <a:chOff x="3977323" y="1216058"/>
            <a:chExt cx="3507558" cy="4930218"/>
          </a:xfrm>
          <a:solidFill>
            <a:schemeClr val="tx1"/>
          </a:solidFill>
        </p:grpSpPr>
        <p:grpSp>
          <p:nvGrpSpPr>
            <p:cNvPr id="12" name="Group 11">
              <a:extLst>
                <a:ext uri="{FF2B5EF4-FFF2-40B4-BE49-F238E27FC236}">
                  <a16:creationId xmlns:a16="http://schemas.microsoft.com/office/drawing/2014/main" id="{8F8A5966-9298-41B7-8098-F88FB8E1B281}"/>
                </a:ext>
              </a:extLst>
            </p:cNvPr>
            <p:cNvGrpSpPr/>
            <p:nvPr/>
          </p:nvGrpSpPr>
          <p:grpSpPr>
            <a:xfrm>
              <a:off x="3977323" y="1216058"/>
              <a:ext cx="3507558" cy="4930218"/>
              <a:chOff x="838199" y="1150070"/>
              <a:chExt cx="3507558" cy="4930218"/>
            </a:xfrm>
            <a:grpFill/>
          </p:grpSpPr>
          <p:sp>
            <p:nvSpPr>
              <p:cNvPr id="17" name="Rectangle 16">
                <a:extLst>
                  <a:ext uri="{FF2B5EF4-FFF2-40B4-BE49-F238E27FC236}">
                    <a16:creationId xmlns:a16="http://schemas.microsoft.com/office/drawing/2014/main" id="{68ECEC3F-AB22-414D-A6FE-57430B23267C}"/>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ED8E74F2-C4D3-4991-AB7D-66270C3A75A4}"/>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9" name="Rectangle 18">
                <a:extLst>
                  <a:ext uri="{FF2B5EF4-FFF2-40B4-BE49-F238E27FC236}">
                    <a16:creationId xmlns:a16="http://schemas.microsoft.com/office/drawing/2014/main" id="{273C3AD4-C60E-4A96-8612-0B265D10CEA2}"/>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20" name="TextBox 19">
                <a:extLst>
                  <a:ext uri="{FF2B5EF4-FFF2-40B4-BE49-F238E27FC236}">
                    <a16:creationId xmlns:a16="http://schemas.microsoft.com/office/drawing/2014/main" id="{9FE7FAE9-7C16-45AC-B64C-F156066BE72B}"/>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21" name="TextBox 20">
                <a:extLst>
                  <a:ext uri="{FF2B5EF4-FFF2-40B4-BE49-F238E27FC236}">
                    <a16:creationId xmlns:a16="http://schemas.microsoft.com/office/drawing/2014/main" id="{366D2D97-B321-4F61-898A-4D514E434850}"/>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22" name="TextBox 21">
                <a:extLst>
                  <a:ext uri="{FF2B5EF4-FFF2-40B4-BE49-F238E27FC236}">
                    <a16:creationId xmlns:a16="http://schemas.microsoft.com/office/drawing/2014/main" id="{C036B266-87EA-4F9E-801F-DBC0047896CE}"/>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23" name="TextBox 22">
                <a:extLst>
                  <a:ext uri="{FF2B5EF4-FFF2-40B4-BE49-F238E27FC236}">
                    <a16:creationId xmlns:a16="http://schemas.microsoft.com/office/drawing/2014/main" id="{5EA72115-E5FA-47CA-B845-E8C00070B94C}"/>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4" name="TextBox 23">
                <a:extLst>
                  <a:ext uri="{FF2B5EF4-FFF2-40B4-BE49-F238E27FC236}">
                    <a16:creationId xmlns:a16="http://schemas.microsoft.com/office/drawing/2014/main" id="{D47EC33F-6925-4F63-BD39-8E184F437848}"/>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5" name="TextBox 24">
                <a:extLst>
                  <a:ext uri="{FF2B5EF4-FFF2-40B4-BE49-F238E27FC236}">
                    <a16:creationId xmlns:a16="http://schemas.microsoft.com/office/drawing/2014/main" id="{22F9235E-1B40-49F7-9836-F89238D4CAE9}"/>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3" name="Rectangle 12">
              <a:extLst>
                <a:ext uri="{FF2B5EF4-FFF2-40B4-BE49-F238E27FC236}">
                  <a16:creationId xmlns:a16="http://schemas.microsoft.com/office/drawing/2014/main" id="{667BB5D4-34F1-48E1-B040-E958C60247E7}"/>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14" name="Rectangle 13">
              <a:extLst>
                <a:ext uri="{FF2B5EF4-FFF2-40B4-BE49-F238E27FC236}">
                  <a16:creationId xmlns:a16="http://schemas.microsoft.com/office/drawing/2014/main" id="{FC310E89-B268-4646-94D9-DE0CE2AF60B3}"/>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grpSp>
        <p:nvGrpSpPr>
          <p:cNvPr id="26" name="Group 25">
            <a:extLst>
              <a:ext uri="{FF2B5EF4-FFF2-40B4-BE49-F238E27FC236}">
                <a16:creationId xmlns:a16="http://schemas.microsoft.com/office/drawing/2014/main" id="{092C8BB8-8EB5-463D-8891-D9FBE9DF7AC5}"/>
              </a:ext>
            </a:extLst>
          </p:cNvPr>
          <p:cNvGrpSpPr/>
          <p:nvPr userDrawn="1"/>
        </p:nvGrpSpPr>
        <p:grpSpPr>
          <a:xfrm>
            <a:off x="-3553482" y="5002729"/>
            <a:ext cx="3507559" cy="4303196"/>
            <a:chOff x="838198" y="1150070"/>
            <a:chExt cx="3507559" cy="4303196"/>
          </a:xfrm>
        </p:grpSpPr>
        <p:sp>
          <p:nvSpPr>
            <p:cNvPr id="27" name="Rectangle 26">
              <a:extLst>
                <a:ext uri="{FF2B5EF4-FFF2-40B4-BE49-F238E27FC236}">
                  <a16:creationId xmlns:a16="http://schemas.microsoft.com/office/drawing/2014/main" id="{485B4081-FECC-48AF-85C0-F27088C9C9BF}"/>
                </a:ext>
              </a:extLst>
            </p:cNvPr>
            <p:cNvSpPr/>
            <p:nvPr/>
          </p:nvSpPr>
          <p:spPr>
            <a:xfrm>
              <a:off x="838200" y="1150070"/>
              <a:ext cx="3507557" cy="430319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28" name="TextBox 27">
              <a:extLst>
                <a:ext uri="{FF2B5EF4-FFF2-40B4-BE49-F238E27FC236}">
                  <a16:creationId xmlns:a16="http://schemas.microsoft.com/office/drawing/2014/main" id="{4F881581-BFD6-46D1-AA24-79379CB1EB0A}"/>
                </a:ext>
              </a:extLst>
            </p:cNvPr>
            <p:cNvSpPr txBox="1"/>
            <p:nvPr/>
          </p:nvSpPr>
          <p:spPr>
            <a:xfrm>
              <a:off x="838200" y="1245363"/>
              <a:ext cx="3507557" cy="369332"/>
            </a:xfrm>
            <a:prstGeom prst="rect">
              <a:avLst/>
            </a:prstGeom>
            <a:noFill/>
          </p:spPr>
          <p:txBody>
            <a:bodyPr wrap="square" lIns="0" rIns="0" rtlCol="0">
              <a:spAutoFit/>
            </a:bodyPr>
            <a:lstStyle/>
            <a:p>
              <a:pPr algn="ctr"/>
              <a:r>
                <a:rPr lang="en-GB" cap="all" baseline="0" dirty="0">
                  <a:solidFill>
                    <a:srgbClr val="333333"/>
                  </a:solidFill>
                  <a:latin typeface="+mj-lt"/>
                </a:rPr>
                <a:t>How to insert an image</a:t>
              </a:r>
            </a:p>
          </p:txBody>
        </p:sp>
        <p:sp>
          <p:nvSpPr>
            <p:cNvPr id="29" name="Rectangle 28">
              <a:extLst>
                <a:ext uri="{FF2B5EF4-FFF2-40B4-BE49-F238E27FC236}">
                  <a16:creationId xmlns:a16="http://schemas.microsoft.com/office/drawing/2014/main" id="{E577B116-1E69-4903-A065-565CC9FCCB13}"/>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0" name="TextBox 29">
              <a:extLst>
                <a:ext uri="{FF2B5EF4-FFF2-40B4-BE49-F238E27FC236}">
                  <a16:creationId xmlns:a16="http://schemas.microsoft.com/office/drawing/2014/main" id="{094B489C-0A43-447A-99BB-DFF6AE03E485}"/>
                </a:ext>
              </a:extLst>
            </p:cNvPr>
            <p:cNvSpPr txBox="1"/>
            <p:nvPr/>
          </p:nvSpPr>
          <p:spPr>
            <a:xfrm>
              <a:off x="838200" y="17916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31" name="TextBox 30">
              <a:extLst>
                <a:ext uri="{FF2B5EF4-FFF2-40B4-BE49-F238E27FC236}">
                  <a16:creationId xmlns:a16="http://schemas.microsoft.com/office/drawing/2014/main" id="{11F27F2A-B0EF-409B-A3F5-C1DFA5EBE5BD}"/>
                </a:ext>
              </a:extLst>
            </p:cNvPr>
            <p:cNvSpPr txBox="1"/>
            <p:nvPr/>
          </p:nvSpPr>
          <p:spPr>
            <a:xfrm>
              <a:off x="838199" y="254601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32" name="TextBox 31">
              <a:extLst>
                <a:ext uri="{FF2B5EF4-FFF2-40B4-BE49-F238E27FC236}">
                  <a16:creationId xmlns:a16="http://schemas.microsoft.com/office/drawing/2014/main" id="{1F505F29-72A1-4355-906E-1FC448F89C5A}"/>
                </a:ext>
              </a:extLst>
            </p:cNvPr>
            <p:cNvSpPr txBox="1"/>
            <p:nvPr/>
          </p:nvSpPr>
          <p:spPr>
            <a:xfrm>
              <a:off x="838198" y="3093134"/>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33" name="TextBox 32">
              <a:extLst>
                <a:ext uri="{FF2B5EF4-FFF2-40B4-BE49-F238E27FC236}">
                  <a16:creationId xmlns:a16="http://schemas.microsoft.com/office/drawing/2014/main" id="{A0A2C5F4-37CF-4F51-BD84-027D06A06ADE}"/>
                </a:ext>
              </a:extLst>
            </p:cNvPr>
            <p:cNvSpPr txBox="1"/>
            <p:nvPr/>
          </p:nvSpPr>
          <p:spPr>
            <a:xfrm>
              <a:off x="838199" y="427655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34" name="TextBox 33">
              <a:extLst>
                <a:ext uri="{FF2B5EF4-FFF2-40B4-BE49-F238E27FC236}">
                  <a16:creationId xmlns:a16="http://schemas.microsoft.com/office/drawing/2014/main" id="{34445452-66D2-4E81-BC8C-C3F3F4240BBD}"/>
                </a:ext>
              </a:extLst>
            </p:cNvPr>
            <p:cNvSpPr txBox="1"/>
            <p:nvPr/>
          </p:nvSpPr>
          <p:spPr>
            <a:xfrm>
              <a:off x="838199" y="483038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
        <p:nvSpPr>
          <p:cNvPr id="4" name="Text Placeholder 3">
            <a:extLst>
              <a:ext uri="{FF2B5EF4-FFF2-40B4-BE49-F238E27FC236}">
                <a16:creationId xmlns:a16="http://schemas.microsoft.com/office/drawing/2014/main" id="{9163A241-7E4F-41DE-89B1-E52308354A7A}"/>
              </a:ext>
            </a:extLst>
          </p:cNvPr>
          <p:cNvSpPr>
            <a:spLocks noGrp="1"/>
          </p:cNvSpPr>
          <p:nvPr>
            <p:ph type="body" sz="quarter" idx="16" hasCustomPrompt="1"/>
          </p:nvPr>
        </p:nvSpPr>
        <p:spPr>
          <a:xfrm>
            <a:off x="0" y="4490651"/>
            <a:ext cx="8471100" cy="526643"/>
          </a:xfrm>
          <a:solidFill>
            <a:schemeClr val="accent1"/>
          </a:solidFill>
        </p:spPr>
        <p:txBody>
          <a:bodyPr wrap="square" lIns="324000" tIns="0" rIns="324000" bIns="0" anchor="ctr">
            <a:normAutofit/>
          </a:bodyPr>
          <a:lstStyle>
            <a:lvl1pPr algn="r">
              <a:lnSpc>
                <a:spcPct val="110000"/>
              </a:lnSpc>
              <a:defRPr sz="3600" cap="all" baseline="0">
                <a:latin typeface="+mj-lt"/>
              </a:defRPr>
            </a:lvl1pPr>
            <a:lvl2pPr>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name here</a:t>
            </a:r>
          </a:p>
        </p:txBody>
      </p:sp>
    </p:spTree>
    <p:extLst>
      <p:ext uri="{BB962C8B-B14F-4D97-AF65-F5344CB8AC3E}">
        <p14:creationId xmlns:p14="http://schemas.microsoft.com/office/powerpoint/2010/main" val="34116353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alf &amp; Half Text w/Image">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98B4A96-F644-439B-8ECC-7C6E5DA4EACD}"/>
              </a:ext>
            </a:extLst>
          </p:cNvPr>
          <p:cNvSpPr>
            <a:spLocks noGrp="1"/>
          </p:cNvSpPr>
          <p:nvPr>
            <p:ph type="pic" sz="quarter" idx="16" hasCustomPrompt="1"/>
          </p:nvPr>
        </p:nvSpPr>
        <p:spPr>
          <a:xfrm>
            <a:off x="6096000" y="0"/>
            <a:ext cx="6096000" cy="6858000"/>
          </a:xfrm>
        </p:spPr>
        <p:txBody>
          <a:bodyPr anchor="ctr"/>
          <a:lstStyle>
            <a:lvl1pPr algn="ctr">
              <a:defRPr sz="1600"/>
            </a:lvl1pPr>
          </a:lstStyle>
          <a:p>
            <a:r>
              <a:rPr lang="en-GB" dirty="0"/>
              <a:t>Click icon in centre to</a:t>
            </a:r>
            <a:br>
              <a:rPr lang="en-GB" dirty="0"/>
            </a:br>
            <a:r>
              <a:rPr lang="en-GB" dirty="0"/>
              <a:t>insert image, then right</a:t>
            </a:r>
            <a:br>
              <a:rPr lang="en-GB" dirty="0"/>
            </a:br>
            <a:r>
              <a:rPr lang="en-GB" dirty="0"/>
              <a:t>click and ‘send to back’.</a:t>
            </a:r>
          </a:p>
          <a:p>
            <a:endParaRPr lang="en-GB" dirty="0"/>
          </a:p>
          <a:p>
            <a:endParaRPr lang="en-GB" dirty="0"/>
          </a:p>
          <a:p>
            <a:endParaRPr lang="en-GB" dirty="0"/>
          </a:p>
          <a:p>
            <a:endParaRPr lang="en-GB" dirty="0"/>
          </a:p>
          <a:p>
            <a:endParaRPr lang="en-GB" dirty="0"/>
          </a:p>
        </p:txBody>
      </p:sp>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0363" y="1039111"/>
            <a:ext cx="3969944" cy="715336"/>
          </a:xfrm>
          <a:solidFill>
            <a:schemeClr val="accent2"/>
          </a:solidFill>
        </p:spPr>
        <p:txBody>
          <a:bodyPr wrap="none" lIns="320400" tIns="172800" rIns="252000" bIns="36000" anchor="ctr">
            <a:spAutoFit/>
          </a:bodyPr>
          <a:lstStyle>
            <a:lvl1pPr>
              <a:lnSpc>
                <a:spcPct val="80000"/>
              </a:lnSpc>
              <a:defRPr sz="4000" cap="all" baseline="0">
                <a:solidFill>
                  <a:schemeClr val="tx1"/>
                </a:solidFill>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06504E13-074B-4FE0-B3C4-EF93D446D0A1}"/>
              </a:ext>
            </a:extLst>
          </p:cNvPr>
          <p:cNvSpPr>
            <a:spLocks noGrp="1"/>
          </p:cNvSpPr>
          <p:nvPr>
            <p:ph type="body" sz="quarter" idx="14" hasCustomPrompt="1"/>
          </p:nvPr>
        </p:nvSpPr>
        <p:spPr>
          <a:xfrm>
            <a:off x="607220" y="2051050"/>
            <a:ext cx="5063160" cy="281333"/>
          </a:xfrm>
        </p:spPr>
        <p:txBody>
          <a:bodyPr/>
          <a:lstStyle>
            <a:lvl1pPr>
              <a:lnSpc>
                <a:spcPct val="80000"/>
              </a:lnSpc>
              <a:defRPr cap="all" baseline="0">
                <a:solidFill>
                  <a:schemeClr val="accent4"/>
                </a:solidFill>
                <a:latin typeface="+mj-lt"/>
              </a:defRPr>
            </a:lvl1pPr>
            <a:lvl2pPr marL="0" indent="0">
              <a:buNone/>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subtitle here</a:t>
            </a:r>
          </a:p>
        </p:txBody>
      </p:sp>
      <p:sp>
        <p:nvSpPr>
          <p:cNvPr id="13" name="Text Placeholder 12">
            <a:extLst>
              <a:ext uri="{FF2B5EF4-FFF2-40B4-BE49-F238E27FC236}">
                <a16:creationId xmlns:a16="http://schemas.microsoft.com/office/drawing/2014/main" id="{AF8D4368-E220-4438-B7F9-5CB42F428325}"/>
              </a:ext>
            </a:extLst>
          </p:cNvPr>
          <p:cNvSpPr>
            <a:spLocks noGrp="1"/>
          </p:cNvSpPr>
          <p:nvPr>
            <p:ph type="body" sz="quarter" idx="15" hasCustomPrompt="1"/>
          </p:nvPr>
        </p:nvSpPr>
        <p:spPr>
          <a:xfrm>
            <a:off x="607220" y="2445303"/>
            <a:ext cx="5063160" cy="3438661"/>
          </a:xfrm>
        </p:spPr>
        <p:txBody>
          <a:bodyPr lIns="93600"/>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1" name="Group 10">
            <a:extLst>
              <a:ext uri="{FF2B5EF4-FFF2-40B4-BE49-F238E27FC236}">
                <a16:creationId xmlns:a16="http://schemas.microsoft.com/office/drawing/2014/main" id="{C84BBEB2-5F27-4D2F-A945-CBB448B403CE}"/>
              </a:ext>
            </a:extLst>
          </p:cNvPr>
          <p:cNvGrpSpPr/>
          <p:nvPr userDrawn="1"/>
        </p:nvGrpSpPr>
        <p:grpSpPr>
          <a:xfrm>
            <a:off x="-3553482" y="0"/>
            <a:ext cx="3507559" cy="4303196"/>
            <a:chOff x="838198" y="1150070"/>
            <a:chExt cx="3507559" cy="4303196"/>
          </a:xfrm>
        </p:grpSpPr>
        <p:sp>
          <p:nvSpPr>
            <p:cNvPr id="14" name="Rectangle 13">
              <a:extLst>
                <a:ext uri="{FF2B5EF4-FFF2-40B4-BE49-F238E27FC236}">
                  <a16:creationId xmlns:a16="http://schemas.microsoft.com/office/drawing/2014/main" id="{55F5EC00-BFD6-478B-9B24-BD217C4874D5}"/>
                </a:ext>
              </a:extLst>
            </p:cNvPr>
            <p:cNvSpPr/>
            <p:nvPr/>
          </p:nvSpPr>
          <p:spPr>
            <a:xfrm>
              <a:off x="838200" y="1150070"/>
              <a:ext cx="3507557" cy="430319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16" name="TextBox 15">
              <a:extLst>
                <a:ext uri="{FF2B5EF4-FFF2-40B4-BE49-F238E27FC236}">
                  <a16:creationId xmlns:a16="http://schemas.microsoft.com/office/drawing/2014/main" id="{C3F0A0BB-5844-408C-91E2-5E62C8C29AB8}"/>
                </a:ext>
              </a:extLst>
            </p:cNvPr>
            <p:cNvSpPr txBox="1"/>
            <p:nvPr/>
          </p:nvSpPr>
          <p:spPr>
            <a:xfrm>
              <a:off x="838200" y="1245363"/>
              <a:ext cx="3507557" cy="369332"/>
            </a:xfrm>
            <a:prstGeom prst="rect">
              <a:avLst/>
            </a:prstGeom>
            <a:noFill/>
          </p:spPr>
          <p:txBody>
            <a:bodyPr wrap="square" lIns="0" rIns="0" rtlCol="0">
              <a:spAutoFit/>
            </a:bodyPr>
            <a:lstStyle/>
            <a:p>
              <a:pPr algn="ctr"/>
              <a:r>
                <a:rPr lang="en-GB" cap="all" baseline="0" dirty="0">
                  <a:solidFill>
                    <a:srgbClr val="333333"/>
                  </a:solidFill>
                  <a:latin typeface="+mj-lt"/>
                </a:rPr>
                <a:t>How to insert an image</a:t>
              </a:r>
            </a:p>
          </p:txBody>
        </p:sp>
        <p:sp>
          <p:nvSpPr>
            <p:cNvPr id="17" name="Rectangle 16">
              <a:extLst>
                <a:ext uri="{FF2B5EF4-FFF2-40B4-BE49-F238E27FC236}">
                  <a16:creationId xmlns:a16="http://schemas.microsoft.com/office/drawing/2014/main" id="{CE2B56AA-CA37-499B-9EB3-C03E71D236E9}"/>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18" name="TextBox 17">
              <a:extLst>
                <a:ext uri="{FF2B5EF4-FFF2-40B4-BE49-F238E27FC236}">
                  <a16:creationId xmlns:a16="http://schemas.microsoft.com/office/drawing/2014/main" id="{60D850B8-CBD5-44A9-8086-E23106C033BD}"/>
                </a:ext>
              </a:extLst>
            </p:cNvPr>
            <p:cNvSpPr txBox="1"/>
            <p:nvPr/>
          </p:nvSpPr>
          <p:spPr>
            <a:xfrm>
              <a:off x="838200" y="1791608"/>
              <a:ext cx="3410736" cy="738664"/>
            </a:xfrm>
            <a:prstGeom prst="rect">
              <a:avLst/>
            </a:prstGeom>
            <a:noFill/>
          </p:spPr>
          <p:txBody>
            <a:bodyPr wrap="square" rtlCol="0">
              <a:spAutoFit/>
            </a:bodyPr>
            <a:lstStyle/>
            <a:p>
              <a:r>
                <a:rPr lang="en-GB" sz="1400" b="1" dirty="0">
                  <a:solidFill>
                    <a:srgbClr val="333333"/>
                  </a:solidFill>
                </a:rPr>
                <a:t>1. </a:t>
              </a:r>
              <a:r>
                <a:rPr lang="en-GB" sz="1400" dirty="0">
                  <a:solidFill>
                    <a:srgbClr val="333333"/>
                  </a:solidFill>
                </a:rPr>
                <a:t>Click on the </a:t>
              </a:r>
              <a:r>
                <a:rPr lang="en-GB" sz="1400" b="1" dirty="0">
                  <a:solidFill>
                    <a:srgbClr val="333333"/>
                  </a:solidFill>
                </a:rPr>
                <a:t>icon</a:t>
              </a:r>
              <a:r>
                <a:rPr lang="en-GB" sz="1400" dirty="0">
                  <a:solidFill>
                    <a:srgbClr val="333333"/>
                  </a:solidFill>
                </a:rPr>
                <a:t> in the middle of the placeholder and choose the image from your computer.</a:t>
              </a:r>
            </a:p>
          </p:txBody>
        </p:sp>
        <p:sp>
          <p:nvSpPr>
            <p:cNvPr id="19" name="TextBox 18">
              <a:extLst>
                <a:ext uri="{FF2B5EF4-FFF2-40B4-BE49-F238E27FC236}">
                  <a16:creationId xmlns:a16="http://schemas.microsoft.com/office/drawing/2014/main" id="{4C2E9213-E466-4E08-8419-6A5E2EB921C8}"/>
                </a:ext>
              </a:extLst>
            </p:cNvPr>
            <p:cNvSpPr txBox="1"/>
            <p:nvPr/>
          </p:nvSpPr>
          <p:spPr>
            <a:xfrm>
              <a:off x="838199" y="2546010"/>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on the </a:t>
              </a:r>
              <a:r>
                <a:rPr lang="en-GB" sz="1400" b="1">
                  <a:solidFill>
                    <a:srgbClr val="333333"/>
                  </a:solidFill>
                </a:rPr>
                <a:t>Format Picture </a:t>
              </a:r>
              <a:r>
                <a:rPr lang="en-GB" sz="1400">
                  <a:solidFill>
                    <a:srgbClr val="333333"/>
                  </a:solidFill>
                </a:rPr>
                <a:t>tab in the ribbon and use the tools to edit the image.</a:t>
              </a:r>
            </a:p>
          </p:txBody>
        </p:sp>
        <p:sp>
          <p:nvSpPr>
            <p:cNvPr id="20" name="TextBox 19">
              <a:extLst>
                <a:ext uri="{FF2B5EF4-FFF2-40B4-BE49-F238E27FC236}">
                  <a16:creationId xmlns:a16="http://schemas.microsoft.com/office/drawing/2014/main" id="{42DB88B4-131B-4EB1-8341-4288397A7D21}"/>
                </a:ext>
              </a:extLst>
            </p:cNvPr>
            <p:cNvSpPr txBox="1"/>
            <p:nvPr/>
          </p:nvSpPr>
          <p:spPr>
            <a:xfrm>
              <a:off x="838198" y="3093134"/>
              <a:ext cx="3507557" cy="1169551"/>
            </a:xfrm>
            <a:prstGeom prst="rect">
              <a:avLst/>
            </a:prstGeom>
            <a:noFill/>
          </p:spPr>
          <p:txBody>
            <a:bodyPr wrap="square" rtlCol="0">
              <a:spAutoFit/>
            </a:bodyPr>
            <a:lstStyle/>
            <a:p>
              <a:r>
                <a:rPr lang="en-GB" sz="1400" b="1" dirty="0">
                  <a:solidFill>
                    <a:srgbClr val="333333"/>
                  </a:solidFill>
                </a:rPr>
                <a:t>3. </a:t>
              </a:r>
              <a:r>
                <a:rPr lang="en-GB" sz="1400" dirty="0">
                  <a:solidFill>
                    <a:srgbClr val="333333"/>
                  </a:solidFill>
                </a:rPr>
                <a:t>Choose </a:t>
              </a:r>
              <a:r>
                <a:rPr lang="en-GB" sz="1400" b="1" dirty="0">
                  <a:solidFill>
                    <a:srgbClr val="333333"/>
                  </a:solidFill>
                </a:rPr>
                <a:t>Crop</a:t>
              </a:r>
              <a:r>
                <a:rPr lang="en-GB" sz="1400" dirty="0">
                  <a:solidFill>
                    <a:srgbClr val="333333"/>
                  </a:solidFill>
                </a:rPr>
                <a:t> to resize and move the image within the placeholder, using the white circles in the corners of the image. Click on the drop down arrow and choose </a:t>
              </a:r>
              <a:r>
                <a:rPr lang="en-GB" sz="1400" b="1" dirty="0">
                  <a:solidFill>
                    <a:srgbClr val="333333"/>
                  </a:solidFill>
                </a:rPr>
                <a:t>Fit</a:t>
              </a:r>
              <a:r>
                <a:rPr lang="en-GB" sz="1400" dirty="0">
                  <a:solidFill>
                    <a:srgbClr val="333333"/>
                  </a:solidFill>
                </a:rPr>
                <a:t> to fit the image to the placeholder.</a:t>
              </a:r>
            </a:p>
          </p:txBody>
        </p:sp>
        <p:sp>
          <p:nvSpPr>
            <p:cNvPr id="21" name="TextBox 20">
              <a:extLst>
                <a:ext uri="{FF2B5EF4-FFF2-40B4-BE49-F238E27FC236}">
                  <a16:creationId xmlns:a16="http://schemas.microsoft.com/office/drawing/2014/main" id="{809E7C24-8BFF-4477-80BA-B2591C13FD50}"/>
                </a:ext>
              </a:extLst>
            </p:cNvPr>
            <p:cNvSpPr txBox="1"/>
            <p:nvPr/>
          </p:nvSpPr>
          <p:spPr>
            <a:xfrm>
              <a:off x="838199" y="4276550"/>
              <a:ext cx="3507557" cy="523220"/>
            </a:xfrm>
            <a:prstGeom prst="rect">
              <a:avLst/>
            </a:prstGeom>
            <a:noFill/>
          </p:spPr>
          <p:txBody>
            <a:bodyPr wrap="square" rtlCol="0">
              <a:spAutoFit/>
            </a:bodyPr>
            <a:lstStyle/>
            <a:p>
              <a:r>
                <a:rPr lang="en-GB" sz="1400" b="1" dirty="0">
                  <a:solidFill>
                    <a:srgbClr val="333333"/>
                  </a:solidFill>
                </a:rPr>
                <a:t>4. </a:t>
              </a:r>
              <a:r>
                <a:rPr lang="en-GB" sz="1400" dirty="0">
                  <a:solidFill>
                    <a:srgbClr val="333333"/>
                  </a:solidFill>
                </a:rPr>
                <a:t>Choose </a:t>
              </a:r>
              <a:r>
                <a:rPr lang="en-GB" sz="1400" b="1" dirty="0">
                  <a:solidFill>
                    <a:srgbClr val="333333"/>
                  </a:solidFill>
                </a:rPr>
                <a:t>Picture Colour</a:t>
              </a:r>
              <a:r>
                <a:rPr lang="en-GB" sz="1400" dirty="0">
                  <a:solidFill>
                    <a:srgbClr val="333333"/>
                  </a:solidFill>
                </a:rPr>
                <a:t> to adjust the Saturation, Tone, and Colour.</a:t>
              </a:r>
            </a:p>
          </p:txBody>
        </p:sp>
        <p:sp>
          <p:nvSpPr>
            <p:cNvPr id="22" name="TextBox 21">
              <a:extLst>
                <a:ext uri="{FF2B5EF4-FFF2-40B4-BE49-F238E27FC236}">
                  <a16:creationId xmlns:a16="http://schemas.microsoft.com/office/drawing/2014/main" id="{122D2A64-C810-4389-AF10-4394CB65772A}"/>
                </a:ext>
              </a:extLst>
            </p:cNvPr>
            <p:cNvSpPr txBox="1"/>
            <p:nvPr/>
          </p:nvSpPr>
          <p:spPr>
            <a:xfrm>
              <a:off x="838199" y="4830388"/>
              <a:ext cx="3507557" cy="523220"/>
            </a:xfrm>
            <a:prstGeom prst="rect">
              <a:avLst/>
            </a:prstGeom>
            <a:noFill/>
          </p:spPr>
          <p:txBody>
            <a:bodyPr wrap="square" rtlCol="0">
              <a:spAutoFit/>
            </a:bodyPr>
            <a:lstStyle/>
            <a:p>
              <a:r>
                <a:rPr lang="en-GB" sz="1400" b="1" dirty="0">
                  <a:solidFill>
                    <a:srgbClr val="333333"/>
                  </a:solidFill>
                </a:rPr>
                <a:t>5. </a:t>
              </a:r>
              <a:r>
                <a:rPr lang="en-GB" sz="1400" dirty="0">
                  <a:solidFill>
                    <a:srgbClr val="333333"/>
                  </a:solidFill>
                </a:rPr>
                <a:t>Choose </a:t>
              </a:r>
              <a:r>
                <a:rPr lang="en-GB" sz="1400" b="1" dirty="0">
                  <a:solidFill>
                    <a:srgbClr val="333333"/>
                  </a:solidFill>
                </a:rPr>
                <a:t>Picture Correction</a:t>
              </a:r>
              <a:r>
                <a:rPr lang="en-GB" sz="1400" dirty="0">
                  <a:solidFill>
                    <a:srgbClr val="333333"/>
                  </a:solidFill>
                </a:rPr>
                <a:t> to adjust the Sharpness, Brightness, and Contrast.</a:t>
              </a:r>
            </a:p>
          </p:txBody>
        </p:sp>
      </p:grpSp>
    </p:spTree>
    <p:extLst>
      <p:ext uri="{BB962C8B-B14F-4D97-AF65-F5344CB8AC3E}">
        <p14:creationId xmlns:p14="http://schemas.microsoft.com/office/powerpoint/2010/main" val="14020448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C9A5D6D-66DA-4C72-BAF9-042415CA8C1B}"/>
              </a:ext>
            </a:extLst>
          </p:cNvPr>
          <p:cNvSpPr>
            <a:spLocks noGrp="1"/>
          </p:cNvSpPr>
          <p:nvPr>
            <p:ph type="title" hasCustomPrompt="1"/>
          </p:nvPr>
        </p:nvSpPr>
        <p:spPr>
          <a:xfrm>
            <a:off x="-1" y="667074"/>
            <a:ext cx="5189221" cy="794204"/>
          </a:xfrm>
        </p:spPr>
        <p:txBody>
          <a:bodyPr lIns="313200" bIns="0" anchor="t"/>
          <a:lstStyle>
            <a:lvl1pPr>
              <a:lnSpc>
                <a:spcPct val="80000"/>
              </a:lnSpc>
              <a:defRPr sz="5000">
                <a:solidFill>
                  <a:schemeClr val="tx1"/>
                </a:solidFill>
              </a:defRPr>
            </a:lvl1pPr>
          </a:lstStyle>
          <a:p>
            <a:r>
              <a:rPr lang="en-US" dirty="0"/>
              <a:t>Enter Title</a:t>
            </a:r>
            <a:endParaRPr lang="en-GB" dirty="0"/>
          </a:p>
        </p:txBody>
      </p:sp>
      <p:sp>
        <p:nvSpPr>
          <p:cNvPr id="9" name="Text Placeholder 8">
            <a:extLst>
              <a:ext uri="{FF2B5EF4-FFF2-40B4-BE49-F238E27FC236}">
                <a16:creationId xmlns:a16="http://schemas.microsoft.com/office/drawing/2014/main" id="{D8B608F6-410B-4243-9BE3-E1EE425BAB23}"/>
              </a:ext>
            </a:extLst>
          </p:cNvPr>
          <p:cNvSpPr>
            <a:spLocks noGrp="1"/>
          </p:cNvSpPr>
          <p:nvPr>
            <p:ph type="body" sz="quarter" idx="13" hasCustomPrompt="1"/>
          </p:nvPr>
        </p:nvSpPr>
        <p:spPr>
          <a:xfrm>
            <a:off x="5324416" y="0"/>
            <a:ext cx="2289600" cy="2286000"/>
          </a:xfrm>
          <a:solidFill>
            <a:schemeClr val="accent2"/>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16" name="Text Placeholder 15">
            <a:extLst>
              <a:ext uri="{FF2B5EF4-FFF2-40B4-BE49-F238E27FC236}">
                <a16:creationId xmlns:a16="http://schemas.microsoft.com/office/drawing/2014/main" id="{0F1C6F8B-C810-493F-BEDA-47DCDFDC57D7}"/>
              </a:ext>
            </a:extLst>
          </p:cNvPr>
          <p:cNvSpPr>
            <a:spLocks noGrp="1"/>
          </p:cNvSpPr>
          <p:nvPr>
            <p:ph type="body" sz="quarter" idx="14" hasCustomPrompt="1"/>
          </p:nvPr>
        </p:nvSpPr>
        <p:spPr>
          <a:xfrm>
            <a:off x="5540375" y="1167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1 here</a:t>
            </a:r>
          </a:p>
        </p:txBody>
      </p:sp>
      <p:sp>
        <p:nvSpPr>
          <p:cNvPr id="17" name="Text Placeholder 8">
            <a:extLst>
              <a:ext uri="{FF2B5EF4-FFF2-40B4-BE49-F238E27FC236}">
                <a16:creationId xmlns:a16="http://schemas.microsoft.com/office/drawing/2014/main" id="{14D2F2B8-C325-4837-B568-55A461988494}"/>
              </a:ext>
            </a:extLst>
          </p:cNvPr>
          <p:cNvSpPr>
            <a:spLocks noGrp="1"/>
          </p:cNvSpPr>
          <p:nvPr>
            <p:ph type="body" sz="quarter" idx="15" hasCustomPrompt="1"/>
          </p:nvPr>
        </p:nvSpPr>
        <p:spPr>
          <a:xfrm>
            <a:off x="7613408" y="0"/>
            <a:ext cx="2289600" cy="2286000"/>
          </a:xfrm>
          <a:solidFill>
            <a:schemeClr val="tx1"/>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18" name="Text Placeholder 15">
            <a:extLst>
              <a:ext uri="{FF2B5EF4-FFF2-40B4-BE49-F238E27FC236}">
                <a16:creationId xmlns:a16="http://schemas.microsoft.com/office/drawing/2014/main" id="{6BDA0B34-95BF-41C3-9D51-FA6F44022C0A}"/>
              </a:ext>
            </a:extLst>
          </p:cNvPr>
          <p:cNvSpPr>
            <a:spLocks noGrp="1"/>
          </p:cNvSpPr>
          <p:nvPr>
            <p:ph type="body" sz="quarter" idx="16" hasCustomPrompt="1"/>
          </p:nvPr>
        </p:nvSpPr>
        <p:spPr>
          <a:xfrm>
            <a:off x="7829367" y="1167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2 here</a:t>
            </a:r>
          </a:p>
        </p:txBody>
      </p:sp>
      <p:sp>
        <p:nvSpPr>
          <p:cNvPr id="19" name="Text Placeholder 8">
            <a:extLst>
              <a:ext uri="{FF2B5EF4-FFF2-40B4-BE49-F238E27FC236}">
                <a16:creationId xmlns:a16="http://schemas.microsoft.com/office/drawing/2014/main" id="{6C3811B8-7374-4C13-91BC-A15554F1D48F}"/>
              </a:ext>
            </a:extLst>
          </p:cNvPr>
          <p:cNvSpPr>
            <a:spLocks noGrp="1"/>
          </p:cNvSpPr>
          <p:nvPr>
            <p:ph type="body" sz="quarter" idx="17" hasCustomPrompt="1"/>
          </p:nvPr>
        </p:nvSpPr>
        <p:spPr>
          <a:xfrm>
            <a:off x="3033043" y="2288381"/>
            <a:ext cx="2289600" cy="2286000"/>
          </a:xfrm>
          <a:solidFill>
            <a:schemeClr val="accent4"/>
          </a:solidFill>
        </p:spPr>
        <p:txBody>
          <a:bodyPr lIns="306000" tIns="363600"/>
          <a:lstStyle>
            <a:lvl1pPr>
              <a:defRPr sz="2400">
                <a:solidFill>
                  <a:schemeClr val="tx1"/>
                </a:solidFill>
                <a:latin typeface="+mj-lt"/>
              </a:defRPr>
            </a:lvl1pPr>
            <a:lvl2pPr marL="0" indent="0">
              <a:buNone/>
              <a:defRPr sz="2000">
                <a:solidFill>
                  <a:schemeClr val="tx1"/>
                </a:solidFill>
                <a:latin typeface="+mj-lt"/>
              </a:defRPr>
            </a:lvl2pPr>
          </a:lstStyle>
          <a:p>
            <a:pPr lvl="0"/>
            <a:r>
              <a:rPr lang="en-US" dirty="0"/>
              <a:t>XX</a:t>
            </a:r>
          </a:p>
          <a:p>
            <a:pPr lvl="1"/>
            <a:endParaRPr lang="en-GB" dirty="0"/>
          </a:p>
        </p:txBody>
      </p:sp>
      <p:sp>
        <p:nvSpPr>
          <p:cNvPr id="20" name="Text Placeholder 15">
            <a:extLst>
              <a:ext uri="{FF2B5EF4-FFF2-40B4-BE49-F238E27FC236}">
                <a16:creationId xmlns:a16="http://schemas.microsoft.com/office/drawing/2014/main" id="{5E84FC3B-9E98-46F2-B343-8EEE740CB389}"/>
              </a:ext>
            </a:extLst>
          </p:cNvPr>
          <p:cNvSpPr>
            <a:spLocks noGrp="1"/>
          </p:cNvSpPr>
          <p:nvPr>
            <p:ph type="body" sz="quarter" idx="18" hasCustomPrompt="1"/>
          </p:nvPr>
        </p:nvSpPr>
        <p:spPr>
          <a:xfrm>
            <a:off x="3249002" y="3455989"/>
            <a:ext cx="1912938" cy="884237"/>
          </a:xfrm>
          <a:noFill/>
        </p:spPr>
        <p:txBody>
          <a:bodyPr tIns="0"/>
          <a:lstStyle>
            <a:lvl1pPr>
              <a:lnSpc>
                <a:spcPct val="100000"/>
              </a:lnSpc>
              <a:defRPr cap="all" baseline="0">
                <a:solidFill>
                  <a:schemeClr val="tx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3 here</a:t>
            </a:r>
          </a:p>
        </p:txBody>
      </p:sp>
      <p:sp>
        <p:nvSpPr>
          <p:cNvPr id="21" name="Text Placeholder 8">
            <a:extLst>
              <a:ext uri="{FF2B5EF4-FFF2-40B4-BE49-F238E27FC236}">
                <a16:creationId xmlns:a16="http://schemas.microsoft.com/office/drawing/2014/main" id="{381970A4-97CA-4E09-9E3B-D97C3D46D9AA}"/>
              </a:ext>
            </a:extLst>
          </p:cNvPr>
          <p:cNvSpPr>
            <a:spLocks noGrp="1"/>
          </p:cNvSpPr>
          <p:nvPr>
            <p:ph type="body" sz="quarter" idx="19" hasCustomPrompt="1"/>
          </p:nvPr>
        </p:nvSpPr>
        <p:spPr>
          <a:xfrm>
            <a:off x="7613408" y="2288381"/>
            <a:ext cx="2289600" cy="2286000"/>
          </a:xfrm>
          <a:solidFill>
            <a:schemeClr val="accent2"/>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22" name="Text Placeholder 15">
            <a:extLst>
              <a:ext uri="{FF2B5EF4-FFF2-40B4-BE49-F238E27FC236}">
                <a16:creationId xmlns:a16="http://schemas.microsoft.com/office/drawing/2014/main" id="{D09BD733-2498-4D38-BB69-6CE17A6EF072}"/>
              </a:ext>
            </a:extLst>
          </p:cNvPr>
          <p:cNvSpPr>
            <a:spLocks noGrp="1"/>
          </p:cNvSpPr>
          <p:nvPr>
            <p:ph type="body" sz="quarter" idx="20" hasCustomPrompt="1"/>
          </p:nvPr>
        </p:nvSpPr>
        <p:spPr>
          <a:xfrm>
            <a:off x="7829367" y="3455989"/>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4 here</a:t>
            </a:r>
          </a:p>
        </p:txBody>
      </p:sp>
      <p:sp>
        <p:nvSpPr>
          <p:cNvPr id="23" name="Text Placeholder 8">
            <a:extLst>
              <a:ext uri="{FF2B5EF4-FFF2-40B4-BE49-F238E27FC236}">
                <a16:creationId xmlns:a16="http://schemas.microsoft.com/office/drawing/2014/main" id="{50990E82-19DD-41AE-A24B-1E6E6B99AADA}"/>
              </a:ext>
            </a:extLst>
          </p:cNvPr>
          <p:cNvSpPr>
            <a:spLocks noGrp="1"/>
          </p:cNvSpPr>
          <p:nvPr>
            <p:ph type="body" sz="quarter" idx="21" hasCustomPrompt="1"/>
          </p:nvPr>
        </p:nvSpPr>
        <p:spPr>
          <a:xfrm>
            <a:off x="9903008" y="2288381"/>
            <a:ext cx="2289600" cy="2286000"/>
          </a:xfrm>
          <a:solidFill>
            <a:schemeClr val="accent1"/>
          </a:solidFill>
        </p:spPr>
        <p:txBody>
          <a:bodyPr lIns="306000" tIns="363600"/>
          <a:lstStyle>
            <a:lvl1pPr>
              <a:defRPr sz="2400">
                <a:solidFill>
                  <a:schemeClr val="tx1"/>
                </a:solidFill>
                <a:latin typeface="+mj-lt"/>
              </a:defRPr>
            </a:lvl1pPr>
            <a:lvl2pPr marL="0" indent="0">
              <a:buNone/>
              <a:defRPr sz="2000">
                <a:solidFill>
                  <a:schemeClr val="tx1"/>
                </a:solidFill>
                <a:latin typeface="+mj-lt"/>
              </a:defRPr>
            </a:lvl2pPr>
          </a:lstStyle>
          <a:p>
            <a:pPr lvl="0"/>
            <a:r>
              <a:rPr lang="en-US" dirty="0"/>
              <a:t>XX</a:t>
            </a:r>
          </a:p>
          <a:p>
            <a:pPr lvl="1"/>
            <a:endParaRPr lang="en-GB" dirty="0"/>
          </a:p>
        </p:txBody>
      </p:sp>
      <p:sp>
        <p:nvSpPr>
          <p:cNvPr id="24" name="Text Placeholder 15">
            <a:extLst>
              <a:ext uri="{FF2B5EF4-FFF2-40B4-BE49-F238E27FC236}">
                <a16:creationId xmlns:a16="http://schemas.microsoft.com/office/drawing/2014/main" id="{D99A0CEF-52C5-4E30-BB1B-038956125012}"/>
              </a:ext>
            </a:extLst>
          </p:cNvPr>
          <p:cNvSpPr>
            <a:spLocks noGrp="1"/>
          </p:cNvSpPr>
          <p:nvPr>
            <p:ph type="body" sz="quarter" idx="22" hasCustomPrompt="1"/>
          </p:nvPr>
        </p:nvSpPr>
        <p:spPr>
          <a:xfrm>
            <a:off x="10118967" y="3455989"/>
            <a:ext cx="1912938" cy="884237"/>
          </a:xfrm>
          <a:noFill/>
        </p:spPr>
        <p:txBody>
          <a:bodyPr tIns="0"/>
          <a:lstStyle>
            <a:lvl1pPr>
              <a:lnSpc>
                <a:spcPct val="100000"/>
              </a:lnSpc>
              <a:defRPr cap="all" baseline="0">
                <a:solidFill>
                  <a:schemeClr val="tx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5 here</a:t>
            </a:r>
          </a:p>
        </p:txBody>
      </p:sp>
      <p:sp>
        <p:nvSpPr>
          <p:cNvPr id="25" name="Text Placeholder 8">
            <a:extLst>
              <a:ext uri="{FF2B5EF4-FFF2-40B4-BE49-F238E27FC236}">
                <a16:creationId xmlns:a16="http://schemas.microsoft.com/office/drawing/2014/main" id="{49754DAE-1903-4922-BA74-479ABA10EB03}"/>
              </a:ext>
            </a:extLst>
          </p:cNvPr>
          <p:cNvSpPr>
            <a:spLocks noGrp="1"/>
          </p:cNvSpPr>
          <p:nvPr>
            <p:ph type="body" sz="quarter" idx="23" hasCustomPrompt="1"/>
          </p:nvPr>
        </p:nvSpPr>
        <p:spPr>
          <a:xfrm>
            <a:off x="5324416" y="4572000"/>
            <a:ext cx="2289600" cy="2286000"/>
          </a:xfrm>
          <a:solidFill>
            <a:schemeClr val="tx1"/>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26" name="Text Placeholder 15">
            <a:extLst>
              <a:ext uri="{FF2B5EF4-FFF2-40B4-BE49-F238E27FC236}">
                <a16:creationId xmlns:a16="http://schemas.microsoft.com/office/drawing/2014/main" id="{2D4C8136-1E52-4E1C-A1A7-520025AB85DA}"/>
              </a:ext>
            </a:extLst>
          </p:cNvPr>
          <p:cNvSpPr>
            <a:spLocks noGrp="1"/>
          </p:cNvSpPr>
          <p:nvPr>
            <p:ph type="body" sz="quarter" idx="24" hasCustomPrompt="1"/>
          </p:nvPr>
        </p:nvSpPr>
        <p:spPr>
          <a:xfrm>
            <a:off x="5540375" y="5739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6 here</a:t>
            </a:r>
          </a:p>
        </p:txBody>
      </p:sp>
      <p:sp>
        <p:nvSpPr>
          <p:cNvPr id="27" name="Text Placeholder 8">
            <a:extLst>
              <a:ext uri="{FF2B5EF4-FFF2-40B4-BE49-F238E27FC236}">
                <a16:creationId xmlns:a16="http://schemas.microsoft.com/office/drawing/2014/main" id="{9B906D4E-7A8C-4538-AA17-86BAE1446189}"/>
              </a:ext>
            </a:extLst>
          </p:cNvPr>
          <p:cNvSpPr>
            <a:spLocks noGrp="1"/>
          </p:cNvSpPr>
          <p:nvPr>
            <p:ph type="body" sz="quarter" idx="25" hasCustomPrompt="1"/>
          </p:nvPr>
        </p:nvSpPr>
        <p:spPr>
          <a:xfrm>
            <a:off x="7613408" y="4572000"/>
            <a:ext cx="2289600" cy="2286000"/>
          </a:xfrm>
          <a:solidFill>
            <a:schemeClr val="accent4"/>
          </a:solidFill>
        </p:spPr>
        <p:txBody>
          <a:bodyPr lIns="306000" tIns="363600"/>
          <a:lstStyle>
            <a:lvl1pPr>
              <a:defRPr sz="2400">
                <a:solidFill>
                  <a:schemeClr val="tx1"/>
                </a:solidFill>
                <a:latin typeface="+mj-lt"/>
              </a:defRPr>
            </a:lvl1pPr>
            <a:lvl2pPr marL="0" indent="0">
              <a:buNone/>
              <a:defRPr sz="2000">
                <a:solidFill>
                  <a:schemeClr val="tx1"/>
                </a:solidFill>
                <a:latin typeface="+mj-lt"/>
              </a:defRPr>
            </a:lvl2pPr>
          </a:lstStyle>
          <a:p>
            <a:pPr lvl="0"/>
            <a:r>
              <a:rPr lang="en-US" dirty="0"/>
              <a:t>XX</a:t>
            </a:r>
          </a:p>
          <a:p>
            <a:pPr lvl="1"/>
            <a:endParaRPr lang="en-GB" dirty="0"/>
          </a:p>
        </p:txBody>
      </p:sp>
      <p:sp>
        <p:nvSpPr>
          <p:cNvPr id="28" name="Text Placeholder 15">
            <a:extLst>
              <a:ext uri="{FF2B5EF4-FFF2-40B4-BE49-F238E27FC236}">
                <a16:creationId xmlns:a16="http://schemas.microsoft.com/office/drawing/2014/main" id="{4B165A0A-A54C-4D70-9998-FB97089EAE7A}"/>
              </a:ext>
            </a:extLst>
          </p:cNvPr>
          <p:cNvSpPr>
            <a:spLocks noGrp="1"/>
          </p:cNvSpPr>
          <p:nvPr>
            <p:ph type="body" sz="quarter" idx="26" hasCustomPrompt="1"/>
          </p:nvPr>
        </p:nvSpPr>
        <p:spPr>
          <a:xfrm>
            <a:off x="7829367" y="5739608"/>
            <a:ext cx="1912938" cy="884237"/>
          </a:xfrm>
          <a:noFill/>
        </p:spPr>
        <p:txBody>
          <a:bodyPr tIns="0"/>
          <a:lstStyle>
            <a:lvl1pPr>
              <a:lnSpc>
                <a:spcPct val="100000"/>
              </a:lnSpc>
              <a:defRPr cap="all" baseline="0">
                <a:solidFill>
                  <a:schemeClr val="tx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7 here</a:t>
            </a:r>
          </a:p>
        </p:txBody>
      </p:sp>
      <p:sp>
        <p:nvSpPr>
          <p:cNvPr id="29" name="Text Placeholder 8">
            <a:extLst>
              <a:ext uri="{FF2B5EF4-FFF2-40B4-BE49-F238E27FC236}">
                <a16:creationId xmlns:a16="http://schemas.microsoft.com/office/drawing/2014/main" id="{8B3C3CC8-15A7-4A20-A740-4306F0397EC9}"/>
              </a:ext>
            </a:extLst>
          </p:cNvPr>
          <p:cNvSpPr>
            <a:spLocks noGrp="1"/>
          </p:cNvSpPr>
          <p:nvPr>
            <p:ph type="body" sz="quarter" idx="27" hasCustomPrompt="1"/>
          </p:nvPr>
        </p:nvSpPr>
        <p:spPr>
          <a:xfrm>
            <a:off x="9903008" y="4572000"/>
            <a:ext cx="2289600" cy="2286000"/>
          </a:xfrm>
          <a:solidFill>
            <a:schemeClr val="accent3"/>
          </a:solidFill>
        </p:spPr>
        <p:txBody>
          <a:bodyPr lIns="306000" tIns="363600"/>
          <a:lstStyle>
            <a:lvl1pPr>
              <a:defRPr sz="2400">
                <a:solidFill>
                  <a:schemeClr val="bg1"/>
                </a:solidFill>
                <a:latin typeface="+mj-lt"/>
              </a:defRPr>
            </a:lvl1pPr>
            <a:lvl2pPr marL="0" indent="0">
              <a:buNone/>
              <a:defRPr sz="2000">
                <a:solidFill>
                  <a:schemeClr val="bg1"/>
                </a:solidFill>
                <a:latin typeface="+mj-lt"/>
              </a:defRPr>
            </a:lvl2pPr>
          </a:lstStyle>
          <a:p>
            <a:pPr lvl="0"/>
            <a:r>
              <a:rPr lang="en-US" dirty="0"/>
              <a:t>XX</a:t>
            </a:r>
          </a:p>
          <a:p>
            <a:pPr lvl="1"/>
            <a:endParaRPr lang="en-GB" dirty="0"/>
          </a:p>
        </p:txBody>
      </p:sp>
      <p:sp>
        <p:nvSpPr>
          <p:cNvPr id="30" name="Text Placeholder 15">
            <a:extLst>
              <a:ext uri="{FF2B5EF4-FFF2-40B4-BE49-F238E27FC236}">
                <a16:creationId xmlns:a16="http://schemas.microsoft.com/office/drawing/2014/main" id="{18424362-264A-4EBD-994B-A12886A50FC8}"/>
              </a:ext>
            </a:extLst>
          </p:cNvPr>
          <p:cNvSpPr>
            <a:spLocks noGrp="1"/>
          </p:cNvSpPr>
          <p:nvPr>
            <p:ph type="body" sz="quarter" idx="28" hasCustomPrompt="1"/>
          </p:nvPr>
        </p:nvSpPr>
        <p:spPr>
          <a:xfrm>
            <a:off x="10118967" y="5739608"/>
            <a:ext cx="1912938" cy="884237"/>
          </a:xfrm>
          <a:noFill/>
        </p:spPr>
        <p:txBody>
          <a:bodyPr tIns="0"/>
          <a:lstStyle>
            <a:lvl1pPr>
              <a:lnSpc>
                <a:spcPct val="100000"/>
              </a:lnSpc>
              <a:defRPr cap="all" baseline="0">
                <a:solidFill>
                  <a:schemeClr val="bg1"/>
                </a:solidFill>
              </a:defRPr>
            </a:lvl1pPr>
            <a:lvl2pPr marL="0" indent="0">
              <a:buNone/>
              <a:defRPr cap="all" baseline="0">
                <a:solidFill>
                  <a:schemeClr val="bg1"/>
                </a:solidFill>
              </a:defRPr>
            </a:lvl2pPr>
            <a:lvl3pPr>
              <a:defRPr cap="all" baseline="0">
                <a:solidFill>
                  <a:schemeClr val="bg1"/>
                </a:solidFill>
              </a:defRPr>
            </a:lvl3pPr>
            <a:lvl4pPr>
              <a:defRPr cap="all" baseline="0">
                <a:solidFill>
                  <a:schemeClr val="bg1"/>
                </a:solidFill>
              </a:defRPr>
            </a:lvl4pPr>
            <a:lvl5pPr>
              <a:defRPr cap="all" baseline="0">
                <a:solidFill>
                  <a:schemeClr val="bg1"/>
                </a:solidFill>
              </a:defRPr>
            </a:lvl5pPr>
          </a:lstStyle>
          <a:p>
            <a:pPr lvl="0"/>
            <a:r>
              <a:rPr lang="en-US" dirty="0"/>
              <a:t>Enter Title 8 here</a:t>
            </a:r>
          </a:p>
        </p:txBody>
      </p:sp>
      <p:pic>
        <p:nvPicPr>
          <p:cNvPr id="31" name="Picture 30">
            <a:extLst>
              <a:ext uri="{FF2B5EF4-FFF2-40B4-BE49-F238E27FC236}">
                <a16:creationId xmlns:a16="http://schemas.microsoft.com/office/drawing/2014/main" id="{DA01CD3F-80BB-4348-9C31-FCE0B74E03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4511" y="372503"/>
            <a:ext cx="1129189" cy="1129189"/>
          </a:xfrm>
          <a:prstGeom prst="rect">
            <a:avLst/>
          </a:prstGeom>
        </p:spPr>
      </p:pic>
      <p:grpSp>
        <p:nvGrpSpPr>
          <p:cNvPr id="45" name="Group 44">
            <a:extLst>
              <a:ext uri="{FF2B5EF4-FFF2-40B4-BE49-F238E27FC236}">
                <a16:creationId xmlns:a16="http://schemas.microsoft.com/office/drawing/2014/main" id="{C066E12C-3E17-4906-A6AB-A9F95BCF8EE8}"/>
              </a:ext>
            </a:extLst>
          </p:cNvPr>
          <p:cNvGrpSpPr/>
          <p:nvPr userDrawn="1"/>
        </p:nvGrpSpPr>
        <p:grpSpPr>
          <a:xfrm>
            <a:off x="-3553482" y="0"/>
            <a:ext cx="3507558" cy="4930218"/>
            <a:chOff x="3977323" y="1216058"/>
            <a:chExt cx="3507558" cy="4930218"/>
          </a:xfrm>
          <a:solidFill>
            <a:schemeClr val="tx1"/>
          </a:solidFill>
        </p:grpSpPr>
        <p:grpSp>
          <p:nvGrpSpPr>
            <p:cNvPr id="46" name="Group 45">
              <a:extLst>
                <a:ext uri="{FF2B5EF4-FFF2-40B4-BE49-F238E27FC236}">
                  <a16:creationId xmlns:a16="http://schemas.microsoft.com/office/drawing/2014/main" id="{7D35EF29-7FBD-4D0D-BA87-B52FB06F5D92}"/>
                </a:ext>
              </a:extLst>
            </p:cNvPr>
            <p:cNvGrpSpPr/>
            <p:nvPr/>
          </p:nvGrpSpPr>
          <p:grpSpPr>
            <a:xfrm>
              <a:off x="3977323" y="1216058"/>
              <a:ext cx="3507558" cy="4930218"/>
              <a:chOff x="838199" y="1150070"/>
              <a:chExt cx="3507558" cy="4930218"/>
            </a:xfrm>
            <a:grpFill/>
          </p:grpSpPr>
          <p:sp>
            <p:nvSpPr>
              <p:cNvPr id="49" name="Rectangle 48">
                <a:extLst>
                  <a:ext uri="{FF2B5EF4-FFF2-40B4-BE49-F238E27FC236}">
                    <a16:creationId xmlns:a16="http://schemas.microsoft.com/office/drawing/2014/main" id="{EDE16310-9690-4530-91B9-AB3D676A294E}"/>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0" name="TextBox 49">
                <a:extLst>
                  <a:ext uri="{FF2B5EF4-FFF2-40B4-BE49-F238E27FC236}">
                    <a16:creationId xmlns:a16="http://schemas.microsoft.com/office/drawing/2014/main" id="{DB48C6D2-23F0-4E1C-A1B2-D7652EA268AE}"/>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51" name="Rectangle 50">
                <a:extLst>
                  <a:ext uri="{FF2B5EF4-FFF2-40B4-BE49-F238E27FC236}">
                    <a16:creationId xmlns:a16="http://schemas.microsoft.com/office/drawing/2014/main" id="{53EE90EE-2256-4C94-BB1C-C101D18F57DC}"/>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52" name="TextBox 51">
                <a:extLst>
                  <a:ext uri="{FF2B5EF4-FFF2-40B4-BE49-F238E27FC236}">
                    <a16:creationId xmlns:a16="http://schemas.microsoft.com/office/drawing/2014/main" id="{C0650153-D7B1-4826-B25C-3C885F5DD98A}"/>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53" name="TextBox 52">
                <a:extLst>
                  <a:ext uri="{FF2B5EF4-FFF2-40B4-BE49-F238E27FC236}">
                    <a16:creationId xmlns:a16="http://schemas.microsoft.com/office/drawing/2014/main" id="{8964050E-B93B-402B-881E-57E3371F199E}"/>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54" name="TextBox 53">
                <a:extLst>
                  <a:ext uri="{FF2B5EF4-FFF2-40B4-BE49-F238E27FC236}">
                    <a16:creationId xmlns:a16="http://schemas.microsoft.com/office/drawing/2014/main" id="{7D171E80-38EC-400A-AF39-AE87A1B1BE16}"/>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55" name="TextBox 54">
                <a:extLst>
                  <a:ext uri="{FF2B5EF4-FFF2-40B4-BE49-F238E27FC236}">
                    <a16:creationId xmlns:a16="http://schemas.microsoft.com/office/drawing/2014/main" id="{3998A31C-FE67-41AE-B903-D74095A8DC5D}"/>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56" name="TextBox 55">
                <a:extLst>
                  <a:ext uri="{FF2B5EF4-FFF2-40B4-BE49-F238E27FC236}">
                    <a16:creationId xmlns:a16="http://schemas.microsoft.com/office/drawing/2014/main" id="{7ABD5283-1A61-4ECC-946C-F8FDFD102E39}"/>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57" name="TextBox 56">
                <a:extLst>
                  <a:ext uri="{FF2B5EF4-FFF2-40B4-BE49-F238E27FC236}">
                    <a16:creationId xmlns:a16="http://schemas.microsoft.com/office/drawing/2014/main" id="{8416E22E-5AD0-488C-9997-AFAFE6FFB2C0}"/>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47" name="Rectangle 46">
              <a:extLst>
                <a:ext uri="{FF2B5EF4-FFF2-40B4-BE49-F238E27FC236}">
                  <a16:creationId xmlns:a16="http://schemas.microsoft.com/office/drawing/2014/main" id="{D5376BF4-5E76-400F-9DB6-BE5713260948}"/>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tx1"/>
                  </a:solidFill>
                </a:rPr>
                <a:t>Solid Colour Background</a:t>
              </a:r>
            </a:p>
          </p:txBody>
        </p:sp>
        <p:sp>
          <p:nvSpPr>
            <p:cNvPr id="48" name="Rectangle 47">
              <a:extLst>
                <a:ext uri="{FF2B5EF4-FFF2-40B4-BE49-F238E27FC236}">
                  <a16:creationId xmlns:a16="http://schemas.microsoft.com/office/drawing/2014/main" id="{02E755F2-1380-4EF6-B497-E1C524BA7BE3}"/>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tx1"/>
                  </a:solidFill>
                </a:rPr>
                <a:t>Image Background</a:t>
              </a:r>
            </a:p>
          </p:txBody>
        </p:sp>
      </p:grpSp>
    </p:spTree>
    <p:extLst>
      <p:ext uri="{BB962C8B-B14F-4D97-AF65-F5344CB8AC3E}">
        <p14:creationId xmlns:p14="http://schemas.microsoft.com/office/powerpoint/2010/main" val="16460084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Full Text w/Bulle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0363" y="1039111"/>
            <a:ext cx="3969944" cy="715336"/>
          </a:xfrm>
          <a:solidFill>
            <a:schemeClr val="accent3"/>
          </a:solidFill>
        </p:spPr>
        <p:txBody>
          <a:bodyPr wrap="none" lIns="320400" tIns="172800" rIns="252000" bIns="36000" anchor="ctr">
            <a:spAutoFit/>
          </a:bodyPr>
          <a:lstStyle>
            <a:lvl1pPr>
              <a:lnSpc>
                <a:spcPct val="80000"/>
              </a:lnSpc>
              <a:defRPr sz="4000" cap="all" baseline="0">
                <a:solidFill>
                  <a:schemeClr val="bg1"/>
                </a:solidFill>
                <a:latin typeface="+mj-lt"/>
              </a:defRPr>
            </a:lvl1pPr>
          </a:lstStyle>
          <a:p>
            <a:pPr lvl="0"/>
            <a:r>
              <a:rPr lang="en-US" dirty="0"/>
              <a:t>Title here</a:t>
            </a:r>
          </a:p>
        </p:txBody>
      </p:sp>
      <p:grpSp>
        <p:nvGrpSpPr>
          <p:cNvPr id="8" name="Group 7">
            <a:extLst>
              <a:ext uri="{FF2B5EF4-FFF2-40B4-BE49-F238E27FC236}">
                <a16:creationId xmlns:a16="http://schemas.microsoft.com/office/drawing/2014/main" id="{90C516C2-F9B0-43BF-9EE1-ADBDD51940E0}"/>
              </a:ext>
            </a:extLst>
          </p:cNvPr>
          <p:cNvGrpSpPr/>
          <p:nvPr userDrawn="1"/>
        </p:nvGrpSpPr>
        <p:grpSpPr>
          <a:xfrm>
            <a:off x="-3553482" y="0"/>
            <a:ext cx="3507558" cy="4930218"/>
            <a:chOff x="3977323" y="1216058"/>
            <a:chExt cx="3507558" cy="4930218"/>
          </a:xfrm>
          <a:solidFill>
            <a:schemeClr val="tx1"/>
          </a:solidFill>
        </p:grpSpPr>
        <p:grpSp>
          <p:nvGrpSpPr>
            <p:cNvPr id="9" name="Group 8">
              <a:extLst>
                <a:ext uri="{FF2B5EF4-FFF2-40B4-BE49-F238E27FC236}">
                  <a16:creationId xmlns:a16="http://schemas.microsoft.com/office/drawing/2014/main" id="{9DBA0E24-F4DE-465B-B30E-159A39184210}"/>
                </a:ext>
              </a:extLst>
            </p:cNvPr>
            <p:cNvGrpSpPr/>
            <p:nvPr/>
          </p:nvGrpSpPr>
          <p:grpSpPr>
            <a:xfrm>
              <a:off x="3977323" y="1216058"/>
              <a:ext cx="3507558" cy="4930218"/>
              <a:chOff x="838199" y="1150070"/>
              <a:chExt cx="3507558" cy="4930218"/>
            </a:xfrm>
            <a:grpFill/>
          </p:grpSpPr>
          <p:sp>
            <p:nvSpPr>
              <p:cNvPr id="13" name="Rectangle 12">
                <a:extLst>
                  <a:ext uri="{FF2B5EF4-FFF2-40B4-BE49-F238E27FC236}">
                    <a16:creationId xmlns:a16="http://schemas.microsoft.com/office/drawing/2014/main" id="{1E569759-ECD7-4E2D-AE58-5553575D0A7C}"/>
                  </a:ext>
                </a:extLst>
              </p:cNvPr>
              <p:cNvSpPr/>
              <p:nvPr/>
            </p:nvSpPr>
            <p:spPr>
              <a:xfrm>
                <a:off x="838200" y="1150070"/>
                <a:ext cx="3507557" cy="493021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9DD03328-2197-47CD-9208-D0D3251B70C7}"/>
                  </a:ext>
                </a:extLst>
              </p:cNvPr>
              <p:cNvSpPr txBox="1"/>
              <p:nvPr/>
            </p:nvSpPr>
            <p:spPr>
              <a:xfrm>
                <a:off x="838200" y="1169750"/>
                <a:ext cx="3507557" cy="646331"/>
              </a:xfrm>
              <a:prstGeom prst="rect">
                <a:avLst/>
              </a:prstGeom>
              <a:noFill/>
            </p:spPr>
            <p:txBody>
              <a:bodyPr wrap="square" rtlCol="0">
                <a:spAutoFit/>
              </a:bodyPr>
              <a:lstStyle/>
              <a:p>
                <a:pPr algn="ctr"/>
                <a:r>
                  <a:rPr lang="en-GB" cap="all" baseline="0" dirty="0">
                    <a:solidFill>
                      <a:srgbClr val="333333"/>
                    </a:solidFill>
                    <a:latin typeface="+mj-lt"/>
                  </a:rPr>
                  <a:t>How to customise </a:t>
                </a:r>
                <a:br>
                  <a:rPr lang="en-GB" cap="all" baseline="0" dirty="0">
                    <a:solidFill>
                      <a:srgbClr val="333333"/>
                    </a:solidFill>
                    <a:latin typeface="+mj-lt"/>
                  </a:rPr>
                </a:br>
                <a:r>
                  <a:rPr lang="en-GB" cap="all" baseline="0" dirty="0">
                    <a:solidFill>
                      <a:srgbClr val="333333"/>
                    </a:solidFill>
                    <a:latin typeface="+mj-lt"/>
                  </a:rPr>
                  <a:t>your background</a:t>
                </a:r>
              </a:p>
            </p:txBody>
          </p:sp>
          <p:sp>
            <p:nvSpPr>
              <p:cNvPr id="15" name="Rectangle 14">
                <a:extLst>
                  <a:ext uri="{FF2B5EF4-FFF2-40B4-BE49-F238E27FC236}">
                    <a16:creationId xmlns:a16="http://schemas.microsoft.com/office/drawing/2014/main" id="{8CE9DCBF-0FEC-4697-BAD1-2AE8C9C090AA}"/>
                  </a:ext>
                </a:extLst>
              </p:cNvPr>
              <p:cNvSpPr/>
              <p:nvPr/>
            </p:nvSpPr>
            <p:spPr>
              <a:xfrm>
                <a:off x="838200" y="18059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bg1"/>
                  </a:solidFill>
                </a:endParaRPr>
              </a:p>
            </p:txBody>
          </p:sp>
          <p:sp>
            <p:nvSpPr>
              <p:cNvPr id="16" name="TextBox 15">
                <a:extLst>
                  <a:ext uri="{FF2B5EF4-FFF2-40B4-BE49-F238E27FC236}">
                    <a16:creationId xmlns:a16="http://schemas.microsoft.com/office/drawing/2014/main" id="{BCF9D506-CA89-40A4-8CD5-578907194C3E}"/>
                  </a:ext>
                </a:extLst>
              </p:cNvPr>
              <p:cNvSpPr txBox="1"/>
              <p:nvPr/>
            </p:nvSpPr>
            <p:spPr>
              <a:xfrm>
                <a:off x="838199" y="1867808"/>
                <a:ext cx="3507557" cy="523220"/>
              </a:xfrm>
              <a:prstGeom prst="rect">
                <a:avLst/>
              </a:prstGeom>
              <a:noFill/>
            </p:spPr>
            <p:txBody>
              <a:bodyPr wrap="square" rtlCol="0">
                <a:spAutoFit/>
              </a:bodyPr>
              <a:lstStyle/>
              <a:p>
                <a:r>
                  <a:rPr lang="en-GB" sz="1400" b="1">
                    <a:solidFill>
                      <a:srgbClr val="333333"/>
                    </a:solidFill>
                  </a:rPr>
                  <a:t>1. </a:t>
                </a:r>
                <a:r>
                  <a:rPr lang="en-GB" sz="1400">
                    <a:solidFill>
                      <a:srgbClr val="333333"/>
                    </a:solidFill>
                  </a:rPr>
                  <a:t>Right click on your slide and click </a:t>
                </a:r>
                <a:r>
                  <a:rPr lang="en-GB" sz="1400" b="1">
                    <a:solidFill>
                      <a:srgbClr val="333333"/>
                    </a:solidFill>
                  </a:rPr>
                  <a:t>Format Background</a:t>
                </a:r>
                <a:r>
                  <a:rPr lang="en-GB" sz="1400">
                    <a:solidFill>
                      <a:srgbClr val="333333"/>
                    </a:solidFill>
                  </a:rPr>
                  <a:t>.</a:t>
                </a:r>
              </a:p>
            </p:txBody>
          </p:sp>
          <p:sp>
            <p:nvSpPr>
              <p:cNvPr id="17" name="TextBox 16">
                <a:extLst>
                  <a:ext uri="{FF2B5EF4-FFF2-40B4-BE49-F238E27FC236}">
                    <a16:creationId xmlns:a16="http://schemas.microsoft.com/office/drawing/2014/main" id="{1A909C6B-B537-4F5D-AD25-56C6338E367D}"/>
                  </a:ext>
                </a:extLst>
              </p:cNvPr>
              <p:cNvSpPr txBox="1"/>
              <p:nvPr/>
            </p:nvSpPr>
            <p:spPr>
              <a:xfrm>
                <a:off x="838199" y="3638084"/>
                <a:ext cx="3507557" cy="738664"/>
              </a:xfrm>
              <a:prstGeom prst="rect">
                <a:avLst/>
              </a:prstGeom>
              <a:noFill/>
            </p:spPr>
            <p:txBody>
              <a:bodyPr wrap="square" rtlCol="0">
                <a:spAutoFit/>
              </a:bodyPr>
              <a:lstStyle/>
              <a:p>
                <a:r>
                  <a:rPr lang="en-GB" sz="1400" b="1">
                    <a:solidFill>
                      <a:srgbClr val="333333"/>
                    </a:solidFill>
                  </a:rPr>
                  <a:t>3. </a:t>
                </a:r>
                <a:r>
                  <a:rPr lang="en-GB" sz="1400">
                    <a:solidFill>
                      <a:srgbClr val="333333"/>
                    </a:solidFill>
                  </a:rPr>
                  <a:t>Click on </a:t>
                </a:r>
                <a:r>
                  <a:rPr lang="en-GB" sz="1400" b="1">
                    <a:solidFill>
                      <a:srgbClr val="333333"/>
                    </a:solidFill>
                  </a:rPr>
                  <a:t>Fill</a:t>
                </a:r>
                <a:r>
                  <a:rPr lang="en-GB" sz="1400">
                    <a:solidFill>
                      <a:srgbClr val="333333"/>
                    </a:solidFill>
                  </a:rPr>
                  <a:t> then </a:t>
                </a:r>
                <a:r>
                  <a:rPr lang="en-GB" sz="1400" b="1">
                    <a:solidFill>
                      <a:srgbClr val="333333"/>
                    </a:solidFill>
                  </a:rPr>
                  <a:t>Picture or Texture Fill</a:t>
                </a:r>
                <a:r>
                  <a:rPr lang="en-GB" sz="1400">
                    <a:solidFill>
                      <a:srgbClr val="333333"/>
                    </a:solidFill>
                  </a:rPr>
                  <a:t> and choose the image from your computer.</a:t>
                </a:r>
              </a:p>
            </p:txBody>
          </p:sp>
          <p:sp>
            <p:nvSpPr>
              <p:cNvPr id="18" name="TextBox 17">
                <a:extLst>
                  <a:ext uri="{FF2B5EF4-FFF2-40B4-BE49-F238E27FC236}">
                    <a16:creationId xmlns:a16="http://schemas.microsoft.com/office/drawing/2014/main" id="{FC7832C4-22E6-43B8-A7D2-8B64E91405A8}"/>
                  </a:ext>
                </a:extLst>
              </p:cNvPr>
              <p:cNvSpPr txBox="1"/>
              <p:nvPr/>
            </p:nvSpPr>
            <p:spPr>
              <a:xfrm>
                <a:off x="838199" y="4418687"/>
                <a:ext cx="3507557" cy="523220"/>
              </a:xfrm>
              <a:prstGeom prst="rect">
                <a:avLst/>
              </a:prstGeom>
              <a:noFill/>
            </p:spPr>
            <p:txBody>
              <a:bodyPr wrap="square" rtlCol="0">
                <a:spAutoFit/>
              </a:bodyPr>
              <a:lstStyle/>
              <a:p>
                <a:r>
                  <a:rPr lang="en-GB" sz="1400" b="1">
                    <a:solidFill>
                      <a:srgbClr val="333333"/>
                    </a:solidFill>
                  </a:rPr>
                  <a:t>4. </a:t>
                </a:r>
                <a:r>
                  <a:rPr lang="en-GB" sz="1400">
                    <a:solidFill>
                      <a:srgbClr val="333333"/>
                    </a:solidFill>
                  </a:rPr>
                  <a:t>Click </a:t>
                </a:r>
                <a:r>
                  <a:rPr lang="en-GB" sz="1400" b="1">
                    <a:solidFill>
                      <a:srgbClr val="333333"/>
                    </a:solidFill>
                  </a:rPr>
                  <a:t>Picture</a:t>
                </a:r>
                <a:r>
                  <a:rPr lang="en-GB" sz="1400">
                    <a:solidFill>
                      <a:srgbClr val="333333"/>
                    </a:solidFill>
                  </a:rPr>
                  <a:t> on the Format Background Menu to alter your image.</a:t>
                </a:r>
              </a:p>
            </p:txBody>
          </p:sp>
          <p:sp>
            <p:nvSpPr>
              <p:cNvPr id="19" name="TextBox 18">
                <a:extLst>
                  <a:ext uri="{FF2B5EF4-FFF2-40B4-BE49-F238E27FC236}">
                    <a16:creationId xmlns:a16="http://schemas.microsoft.com/office/drawing/2014/main" id="{4801D828-5831-4EA1-B51E-7E4048D5AB67}"/>
                  </a:ext>
                </a:extLst>
              </p:cNvPr>
              <p:cNvSpPr txBox="1"/>
              <p:nvPr/>
            </p:nvSpPr>
            <p:spPr>
              <a:xfrm>
                <a:off x="838199" y="4960553"/>
                <a:ext cx="3507557" cy="523220"/>
              </a:xfrm>
              <a:prstGeom prst="rect">
                <a:avLst/>
              </a:prstGeom>
              <a:noFill/>
            </p:spPr>
            <p:txBody>
              <a:bodyPr wrap="square" rtlCol="0">
                <a:spAutoFit/>
              </a:bodyPr>
              <a:lstStyle/>
              <a:p>
                <a:r>
                  <a:rPr lang="en-GB" sz="1400" b="1">
                    <a:solidFill>
                      <a:srgbClr val="333333"/>
                    </a:solidFill>
                  </a:rPr>
                  <a:t>5. </a:t>
                </a:r>
                <a:r>
                  <a:rPr lang="en-GB" sz="1400">
                    <a:solidFill>
                      <a:srgbClr val="333333"/>
                    </a:solidFill>
                  </a:rPr>
                  <a:t>Choose </a:t>
                </a:r>
                <a:r>
                  <a:rPr lang="en-GB" sz="1400" b="1">
                    <a:solidFill>
                      <a:srgbClr val="333333"/>
                    </a:solidFill>
                  </a:rPr>
                  <a:t>Picture Colour</a:t>
                </a:r>
                <a:r>
                  <a:rPr lang="en-GB" sz="1400">
                    <a:solidFill>
                      <a:srgbClr val="333333"/>
                    </a:solidFill>
                  </a:rPr>
                  <a:t> to adjust the Saturation, Tone, and Colour.</a:t>
                </a:r>
              </a:p>
            </p:txBody>
          </p:sp>
          <p:sp>
            <p:nvSpPr>
              <p:cNvPr id="20" name="TextBox 19">
                <a:extLst>
                  <a:ext uri="{FF2B5EF4-FFF2-40B4-BE49-F238E27FC236}">
                    <a16:creationId xmlns:a16="http://schemas.microsoft.com/office/drawing/2014/main" id="{E8149A65-AB25-4757-B55A-10DC182C0FAF}"/>
                  </a:ext>
                </a:extLst>
              </p:cNvPr>
              <p:cNvSpPr txBox="1"/>
              <p:nvPr/>
            </p:nvSpPr>
            <p:spPr>
              <a:xfrm>
                <a:off x="838199" y="5486564"/>
                <a:ext cx="3507557" cy="523220"/>
              </a:xfrm>
              <a:prstGeom prst="rect">
                <a:avLst/>
              </a:prstGeom>
              <a:noFill/>
            </p:spPr>
            <p:txBody>
              <a:bodyPr wrap="square" rtlCol="0">
                <a:spAutoFit/>
              </a:bodyPr>
              <a:lstStyle/>
              <a:p>
                <a:r>
                  <a:rPr lang="en-GB" sz="1400" b="1">
                    <a:solidFill>
                      <a:srgbClr val="333333"/>
                    </a:solidFill>
                  </a:rPr>
                  <a:t>6. </a:t>
                </a:r>
                <a:r>
                  <a:rPr lang="en-GB" sz="1400">
                    <a:solidFill>
                      <a:srgbClr val="333333"/>
                    </a:solidFill>
                  </a:rPr>
                  <a:t>Choose </a:t>
                </a:r>
                <a:r>
                  <a:rPr lang="en-GB" sz="1400" b="1">
                    <a:solidFill>
                      <a:srgbClr val="333333"/>
                    </a:solidFill>
                  </a:rPr>
                  <a:t>Picture Correction</a:t>
                </a:r>
                <a:r>
                  <a:rPr lang="en-GB" sz="1400">
                    <a:solidFill>
                      <a:srgbClr val="333333"/>
                    </a:solidFill>
                  </a:rPr>
                  <a:t> to adjust the Sharpness, Brightness, and Contrast.</a:t>
                </a:r>
              </a:p>
            </p:txBody>
          </p:sp>
          <p:sp>
            <p:nvSpPr>
              <p:cNvPr id="21" name="TextBox 20">
                <a:extLst>
                  <a:ext uri="{FF2B5EF4-FFF2-40B4-BE49-F238E27FC236}">
                    <a16:creationId xmlns:a16="http://schemas.microsoft.com/office/drawing/2014/main" id="{E6769BDE-DE02-485E-8A68-D8E5E6382F96}"/>
                  </a:ext>
                </a:extLst>
              </p:cNvPr>
              <p:cNvSpPr txBox="1"/>
              <p:nvPr/>
            </p:nvSpPr>
            <p:spPr>
              <a:xfrm>
                <a:off x="838199" y="2776121"/>
                <a:ext cx="3507557" cy="523220"/>
              </a:xfrm>
              <a:prstGeom prst="rect">
                <a:avLst/>
              </a:prstGeom>
              <a:noFill/>
            </p:spPr>
            <p:txBody>
              <a:bodyPr wrap="square" rtlCol="0">
                <a:spAutoFit/>
              </a:bodyPr>
              <a:lstStyle/>
              <a:p>
                <a:r>
                  <a:rPr lang="en-GB" sz="1400" b="1">
                    <a:solidFill>
                      <a:srgbClr val="333333"/>
                    </a:solidFill>
                  </a:rPr>
                  <a:t>2. </a:t>
                </a:r>
                <a:r>
                  <a:rPr lang="en-GB" sz="1400">
                    <a:solidFill>
                      <a:srgbClr val="333333"/>
                    </a:solidFill>
                  </a:rPr>
                  <a:t>Click </a:t>
                </a:r>
                <a:r>
                  <a:rPr lang="en-GB" sz="1400" b="1">
                    <a:solidFill>
                      <a:srgbClr val="333333"/>
                    </a:solidFill>
                  </a:rPr>
                  <a:t>Solid Fill </a:t>
                </a:r>
                <a:r>
                  <a:rPr lang="en-GB" sz="1400">
                    <a:solidFill>
                      <a:srgbClr val="333333"/>
                    </a:solidFill>
                  </a:rPr>
                  <a:t>then choose your colour from the palette.</a:t>
                </a:r>
              </a:p>
            </p:txBody>
          </p:sp>
        </p:grpSp>
        <p:sp>
          <p:nvSpPr>
            <p:cNvPr id="10" name="Rectangle 9">
              <a:extLst>
                <a:ext uri="{FF2B5EF4-FFF2-40B4-BE49-F238E27FC236}">
                  <a16:creationId xmlns:a16="http://schemas.microsoft.com/office/drawing/2014/main" id="{D69600C8-E3B3-4725-8AD7-98A196EF56D1}"/>
                </a:ext>
              </a:extLst>
            </p:cNvPr>
            <p:cNvSpPr/>
            <p:nvPr/>
          </p:nvSpPr>
          <p:spPr>
            <a:xfrm>
              <a:off x="3977323" y="2529527"/>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a:solidFill>
                    <a:schemeClr val="bg1"/>
                  </a:solidFill>
                </a:rPr>
                <a:t>Solid Colour Background</a:t>
              </a:r>
            </a:p>
          </p:txBody>
        </p:sp>
        <p:sp>
          <p:nvSpPr>
            <p:cNvPr id="11" name="Rectangle 10">
              <a:extLst>
                <a:ext uri="{FF2B5EF4-FFF2-40B4-BE49-F238E27FC236}">
                  <a16:creationId xmlns:a16="http://schemas.microsoft.com/office/drawing/2014/main" id="{76F889BB-DB7F-4445-A3B1-021C50D3FC1C}"/>
                </a:ext>
              </a:extLst>
            </p:cNvPr>
            <p:cNvSpPr/>
            <p:nvPr/>
          </p:nvSpPr>
          <p:spPr>
            <a:xfrm>
              <a:off x="3977323" y="3392503"/>
              <a:ext cx="3507557" cy="2608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chemeClr val="bg1"/>
                  </a:solidFill>
                </a:rPr>
                <a:t>Image Background</a:t>
              </a:r>
            </a:p>
          </p:txBody>
        </p:sp>
      </p:grpSp>
      <p:sp>
        <p:nvSpPr>
          <p:cNvPr id="6" name="Text Placeholder 5">
            <a:extLst>
              <a:ext uri="{FF2B5EF4-FFF2-40B4-BE49-F238E27FC236}">
                <a16:creationId xmlns:a16="http://schemas.microsoft.com/office/drawing/2014/main" id="{64E1B695-CD6D-453A-B20E-E92CE48AFCDE}"/>
              </a:ext>
            </a:extLst>
          </p:cNvPr>
          <p:cNvSpPr>
            <a:spLocks noGrp="1"/>
          </p:cNvSpPr>
          <p:nvPr>
            <p:ph type="body" sz="quarter" idx="14" hasCustomPrompt="1"/>
          </p:nvPr>
        </p:nvSpPr>
        <p:spPr>
          <a:xfrm>
            <a:off x="360363" y="2149271"/>
            <a:ext cx="11463337" cy="3734694"/>
          </a:xfrm>
        </p:spPr>
        <p:txBody>
          <a:bodyPr/>
          <a:lstStyle>
            <a:lvl1pPr marL="179388" indent="-179388">
              <a:buClr>
                <a:schemeClr val="accent2"/>
              </a:buClr>
              <a:buFont typeface="Wingdings" panose="05000000000000000000" pitchFamily="2" charset="2"/>
              <a:buChar char="§"/>
              <a:defRPr/>
            </a:lvl1pPr>
            <a:lvl2pPr marL="269875" indent="-180975">
              <a:defRPr/>
            </a:lvl2pPr>
            <a:lvl3pPr marL="360363" indent="-180975">
              <a:defRPr/>
            </a:lvl3pPr>
            <a:lvl4pPr marL="447675" indent="-177800">
              <a:defRPr/>
            </a:lvl4pPr>
            <a:lvl5pPr marL="538163" indent="-177800">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490662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Half &amp; Half Text w/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0363" y="1039111"/>
            <a:ext cx="3969944" cy="715336"/>
          </a:xfrm>
          <a:solidFill>
            <a:schemeClr val="accent1"/>
          </a:solidFill>
        </p:spPr>
        <p:txBody>
          <a:bodyPr wrap="none" lIns="320400" tIns="172800" rIns="252000" bIns="36000" anchor="ctr">
            <a:spAutoFit/>
          </a:bodyPr>
          <a:lstStyle>
            <a:lvl1pPr>
              <a:lnSpc>
                <a:spcPct val="80000"/>
              </a:lnSpc>
              <a:defRPr sz="4000" cap="all" baseline="0">
                <a:solidFill>
                  <a:schemeClr val="bg1"/>
                </a:solidFill>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06504E13-074B-4FE0-B3C4-EF93D446D0A1}"/>
              </a:ext>
            </a:extLst>
          </p:cNvPr>
          <p:cNvSpPr>
            <a:spLocks noGrp="1"/>
          </p:cNvSpPr>
          <p:nvPr>
            <p:ph type="body" sz="quarter" idx="14" hasCustomPrompt="1"/>
          </p:nvPr>
        </p:nvSpPr>
        <p:spPr>
          <a:xfrm>
            <a:off x="607220" y="2051050"/>
            <a:ext cx="5063160" cy="281333"/>
          </a:xfrm>
        </p:spPr>
        <p:txBody>
          <a:bodyPr/>
          <a:lstStyle>
            <a:lvl1pPr>
              <a:lnSpc>
                <a:spcPct val="80000"/>
              </a:lnSpc>
              <a:defRPr cap="all" baseline="0">
                <a:solidFill>
                  <a:schemeClr val="accent4"/>
                </a:solidFill>
                <a:latin typeface="+mj-lt"/>
              </a:defRPr>
            </a:lvl1pPr>
            <a:lvl2pPr marL="0" indent="0">
              <a:buNone/>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subtitle here</a:t>
            </a:r>
          </a:p>
        </p:txBody>
      </p:sp>
      <p:sp>
        <p:nvSpPr>
          <p:cNvPr id="13" name="Text Placeholder 12">
            <a:extLst>
              <a:ext uri="{FF2B5EF4-FFF2-40B4-BE49-F238E27FC236}">
                <a16:creationId xmlns:a16="http://schemas.microsoft.com/office/drawing/2014/main" id="{AF8D4368-E220-4438-B7F9-5CB42F428325}"/>
              </a:ext>
            </a:extLst>
          </p:cNvPr>
          <p:cNvSpPr>
            <a:spLocks noGrp="1"/>
          </p:cNvSpPr>
          <p:nvPr>
            <p:ph type="body" sz="quarter" idx="15" hasCustomPrompt="1"/>
          </p:nvPr>
        </p:nvSpPr>
        <p:spPr>
          <a:xfrm>
            <a:off x="607220" y="2445303"/>
            <a:ext cx="5063160" cy="3438661"/>
          </a:xfrm>
        </p:spPr>
        <p:txBody>
          <a:bodyPr lIns="93600"/>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9">
            <a:extLst>
              <a:ext uri="{FF2B5EF4-FFF2-40B4-BE49-F238E27FC236}">
                <a16:creationId xmlns:a16="http://schemas.microsoft.com/office/drawing/2014/main" id="{A2029BD9-DECB-4A35-869E-57CA0993CCF7}"/>
              </a:ext>
            </a:extLst>
          </p:cNvPr>
          <p:cNvSpPr>
            <a:spLocks noGrp="1"/>
          </p:cNvSpPr>
          <p:nvPr>
            <p:ph type="body" sz="quarter" idx="16" hasCustomPrompt="1"/>
          </p:nvPr>
        </p:nvSpPr>
        <p:spPr>
          <a:xfrm>
            <a:off x="6319836" y="2051050"/>
            <a:ext cx="5063160" cy="281333"/>
          </a:xfrm>
        </p:spPr>
        <p:txBody>
          <a:bodyPr/>
          <a:lstStyle>
            <a:lvl1pPr>
              <a:lnSpc>
                <a:spcPct val="80000"/>
              </a:lnSpc>
              <a:defRPr cap="all" baseline="0">
                <a:solidFill>
                  <a:schemeClr val="accent4"/>
                </a:solidFill>
                <a:latin typeface="+mj-lt"/>
              </a:defRPr>
            </a:lvl1pPr>
            <a:lvl2pPr marL="0" indent="0">
              <a:buNone/>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subtitle here</a:t>
            </a:r>
          </a:p>
        </p:txBody>
      </p:sp>
      <p:sp>
        <p:nvSpPr>
          <p:cNvPr id="16" name="Text Placeholder 12">
            <a:extLst>
              <a:ext uri="{FF2B5EF4-FFF2-40B4-BE49-F238E27FC236}">
                <a16:creationId xmlns:a16="http://schemas.microsoft.com/office/drawing/2014/main" id="{37DB8F53-7574-4FB2-A079-82034AD27248}"/>
              </a:ext>
            </a:extLst>
          </p:cNvPr>
          <p:cNvSpPr>
            <a:spLocks noGrp="1"/>
          </p:cNvSpPr>
          <p:nvPr>
            <p:ph type="body" sz="quarter" idx="17" hasCustomPrompt="1"/>
          </p:nvPr>
        </p:nvSpPr>
        <p:spPr>
          <a:xfrm>
            <a:off x="6319836" y="2445303"/>
            <a:ext cx="5063160" cy="3438661"/>
          </a:xfrm>
        </p:spPr>
        <p:txBody>
          <a:bodyPr lIns="93600"/>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927586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Slide Picture">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958FC3-0BCD-40D0-8583-2E35E266E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675" y="5736716"/>
            <a:ext cx="1702891" cy="809109"/>
          </a:xfrm>
          <a:prstGeom prst="rect">
            <a:avLst/>
          </a:prstGeom>
        </p:spPr>
      </p:pic>
      <p:sp>
        <p:nvSpPr>
          <p:cNvPr id="19" name="Picture Placeholder 18">
            <a:extLst>
              <a:ext uri="{FF2B5EF4-FFF2-40B4-BE49-F238E27FC236}">
                <a16:creationId xmlns:a16="http://schemas.microsoft.com/office/drawing/2014/main" id="{BDE0F0C7-32AA-45FD-BFFD-076D31E84096}"/>
              </a:ext>
            </a:extLst>
          </p:cNvPr>
          <p:cNvSpPr>
            <a:spLocks noGrp="1"/>
          </p:cNvSpPr>
          <p:nvPr>
            <p:ph type="pic" sz="quarter" idx="14"/>
          </p:nvPr>
        </p:nvSpPr>
        <p:spPr>
          <a:xfrm>
            <a:off x="484800" y="0"/>
            <a:ext cx="11707200" cy="6580800"/>
          </a:xfrm>
          <a:custGeom>
            <a:avLst/>
            <a:gdLst>
              <a:gd name="connsiteX0" fmla="*/ 40009 w 11707200"/>
              <a:gd name="connsiteY0" fmla="*/ 0 h 6580800"/>
              <a:gd name="connsiteX1" fmla="*/ 11707200 w 11707200"/>
              <a:gd name="connsiteY1" fmla="*/ 0 h 6580800"/>
              <a:gd name="connsiteX2" fmla="*/ 11707200 w 11707200"/>
              <a:gd name="connsiteY2" fmla="*/ 6580800 h 6580800"/>
              <a:gd name="connsiteX3" fmla="*/ 5930759 w 11707200"/>
              <a:gd name="connsiteY3" fmla="*/ 6580800 h 6580800"/>
              <a:gd name="connsiteX4" fmla="*/ 0 w 11707200"/>
              <a:gd name="connsiteY4" fmla="*/ 690660 h 6580800"/>
              <a:gd name="connsiteX5" fmla="*/ 40009 w 11707200"/>
              <a:gd name="connsiteY5" fmla="*/ 0 h 658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7200" h="6580800">
                <a:moveTo>
                  <a:pt x="40009" y="0"/>
                </a:moveTo>
                <a:lnTo>
                  <a:pt x="11707200" y="0"/>
                </a:lnTo>
                <a:lnTo>
                  <a:pt x="11707200" y="6580800"/>
                </a:lnTo>
                <a:lnTo>
                  <a:pt x="5930759" y="6580800"/>
                </a:lnTo>
                <a:cubicBezTo>
                  <a:pt x="2654839" y="6580800"/>
                  <a:pt x="0" y="3942955"/>
                  <a:pt x="0" y="690660"/>
                </a:cubicBezTo>
                <a:cubicBezTo>
                  <a:pt x="0" y="457265"/>
                  <a:pt x="13336" y="226727"/>
                  <a:pt x="40009"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sp>
        <p:nvSpPr>
          <p:cNvPr id="3" name="Subtitle 2">
            <a:extLst>
              <a:ext uri="{FF2B5EF4-FFF2-40B4-BE49-F238E27FC236}">
                <a16:creationId xmlns:a16="http://schemas.microsoft.com/office/drawing/2014/main" id="{2A3F606C-F4ED-42B9-AB3B-1DCDAE7BEE33}"/>
              </a:ext>
            </a:extLst>
          </p:cNvPr>
          <p:cNvSpPr>
            <a:spLocks noGrp="1"/>
          </p:cNvSpPr>
          <p:nvPr>
            <p:ph type="subTitle" idx="1" hasCustomPrompt="1"/>
          </p:nvPr>
        </p:nvSpPr>
        <p:spPr>
          <a:xfrm>
            <a:off x="7097000" y="5419708"/>
            <a:ext cx="4627600" cy="361959"/>
          </a:xfrm>
        </p:spPr>
        <p:txBody>
          <a:bodyPr wrap="square">
            <a:spAutoFit/>
          </a:bodyPr>
          <a:lstStyle>
            <a:lvl1pPr marL="0" indent="0" algn="l">
              <a:lnSpc>
                <a:spcPct val="98000"/>
              </a:lnSpc>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sp>
        <p:nvSpPr>
          <p:cNvPr id="7" name="Title 6">
            <a:extLst>
              <a:ext uri="{FF2B5EF4-FFF2-40B4-BE49-F238E27FC236}">
                <a16:creationId xmlns:a16="http://schemas.microsoft.com/office/drawing/2014/main" id="{1D283790-747A-43E4-95E0-9ED2A7EF3E2E}"/>
              </a:ext>
            </a:extLst>
          </p:cNvPr>
          <p:cNvSpPr>
            <a:spLocks noGrp="1"/>
          </p:cNvSpPr>
          <p:nvPr>
            <p:ph type="title" hasCustomPrompt="1"/>
          </p:nvPr>
        </p:nvSpPr>
        <p:spPr>
          <a:xfrm>
            <a:off x="7097000" y="4099774"/>
            <a:ext cx="4627600" cy="646331"/>
          </a:xfrm>
        </p:spPr>
        <p:txBody>
          <a:bodyPr/>
          <a:lstStyle>
            <a:lvl1pPr>
              <a:defRPr sz="4200">
                <a:solidFill>
                  <a:schemeClr val="bg1"/>
                </a:solidFill>
              </a:defRPr>
            </a:lvl1pPr>
          </a:lstStyle>
          <a:p>
            <a:r>
              <a:rPr lang="en-US" dirty="0"/>
              <a:t>Click to add title</a:t>
            </a:r>
            <a:endParaRPr lang="en-GB" dirty="0"/>
          </a:p>
        </p:txBody>
      </p:sp>
    </p:spTree>
    <p:extLst>
      <p:ext uri="{BB962C8B-B14F-4D97-AF65-F5344CB8AC3E}">
        <p14:creationId xmlns:p14="http://schemas.microsoft.com/office/powerpoint/2010/main" val="402404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Slide Mai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FBE9D12-60EC-49F0-9BDB-A6416454036F}"/>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4" name="Footer Placeholder 3">
            <a:extLst>
              <a:ext uri="{FF2B5EF4-FFF2-40B4-BE49-F238E27FC236}">
                <a16:creationId xmlns:a16="http://schemas.microsoft.com/office/drawing/2014/main" id="{504740EE-04E1-465B-B579-E868364028EA}"/>
              </a:ext>
            </a:extLst>
          </p:cNvPr>
          <p:cNvSpPr>
            <a:spLocks noGrp="1"/>
          </p:cNvSpPr>
          <p:nvPr>
            <p:ph type="ftr" sz="quarter" idx="11"/>
          </p:nvPr>
        </p:nvSpPr>
        <p:spPr/>
        <p:txBody>
          <a:bodyPr/>
          <a:lstStyle/>
          <a:p>
            <a:endParaRPr lang="en-GB" dirty="0"/>
          </a:p>
        </p:txBody>
      </p:sp>
      <p:pic>
        <p:nvPicPr>
          <p:cNvPr id="6" name="Picture 5" descr="Background pattern&#10;&#10;Description automatically generated">
            <a:extLst>
              <a:ext uri="{FF2B5EF4-FFF2-40B4-BE49-F238E27FC236}">
                <a16:creationId xmlns:a16="http://schemas.microsoft.com/office/drawing/2014/main" id="{84F63989-B5A3-460B-AC54-66747DAC87AA}"/>
              </a:ext>
            </a:extLst>
          </p:cNvPr>
          <p:cNvPicPr>
            <a:picLocks noChangeAspect="1"/>
          </p:cNvPicPr>
          <p:nvPr/>
        </p:nvPicPr>
        <p:blipFill rotWithShape="1">
          <a:blip r:embed="rId2">
            <a:extLst>
              <a:ext uri="{28A0092B-C50C-407E-A947-70E740481C1C}">
                <a14:useLocalDpi xmlns:a14="http://schemas.microsoft.com/office/drawing/2010/main" val="0"/>
              </a:ext>
            </a:extLst>
          </a:blip>
          <a:srcRect t="9936" r="22569" b="7802"/>
          <a:stretch/>
        </p:blipFill>
        <p:spPr>
          <a:xfrm>
            <a:off x="5743445" y="1"/>
            <a:ext cx="6448555" cy="68580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D2D8207D-C227-4C31-B92B-F8AF660E1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10" name="Title 6">
            <a:extLst>
              <a:ext uri="{FF2B5EF4-FFF2-40B4-BE49-F238E27FC236}">
                <a16:creationId xmlns:a16="http://schemas.microsoft.com/office/drawing/2014/main" id="{DF738883-FEFF-4D07-8F59-BB7C315FCCB2}"/>
              </a:ext>
            </a:extLst>
          </p:cNvPr>
          <p:cNvSpPr>
            <a:spLocks noGrp="1"/>
          </p:cNvSpPr>
          <p:nvPr>
            <p:ph type="title" hasCustomPrompt="1"/>
          </p:nvPr>
        </p:nvSpPr>
        <p:spPr>
          <a:xfrm>
            <a:off x="857986" y="2091567"/>
            <a:ext cx="4752000" cy="2387045"/>
          </a:xfrm>
        </p:spPr>
        <p:txBody>
          <a:bodyPr/>
          <a:lstStyle>
            <a:lvl1pPr algn="l">
              <a:lnSpc>
                <a:spcPct val="95000"/>
              </a:lnSpc>
              <a:defRPr sz="5300">
                <a:solidFill>
                  <a:schemeClr val="accent2"/>
                </a:solidFill>
              </a:defRPr>
            </a:lvl1pPr>
          </a:lstStyle>
          <a:p>
            <a:r>
              <a:rPr lang="en-US" dirty="0"/>
              <a:t>Add title</a:t>
            </a:r>
            <a:endParaRPr lang="en-GB" dirty="0"/>
          </a:p>
        </p:txBody>
      </p:sp>
      <p:sp>
        <p:nvSpPr>
          <p:cNvPr id="11" name="Text Placeholder 3">
            <a:extLst>
              <a:ext uri="{FF2B5EF4-FFF2-40B4-BE49-F238E27FC236}">
                <a16:creationId xmlns:a16="http://schemas.microsoft.com/office/drawing/2014/main" id="{56B15538-9B8E-487D-A75E-3A799D939DAC}"/>
              </a:ext>
            </a:extLst>
          </p:cNvPr>
          <p:cNvSpPr>
            <a:spLocks noGrp="1"/>
          </p:cNvSpPr>
          <p:nvPr>
            <p:ph type="body" sz="quarter" idx="13"/>
          </p:nvPr>
        </p:nvSpPr>
        <p:spPr>
          <a:xfrm>
            <a:off x="857986" y="4729190"/>
            <a:ext cx="4752000" cy="369332"/>
          </a:xfrm>
        </p:spPr>
        <p:txBody>
          <a:bodyPr anchor="t" anchorCtr="0">
            <a:spAutoFit/>
          </a:bodyPr>
          <a:lstStyle>
            <a:lvl1pPr algn="l">
              <a:defRPr sz="2400" b="0">
                <a:solidFill>
                  <a:schemeClr val="accent2"/>
                </a:solidFill>
                <a:latin typeface="+mj-lt"/>
              </a:defRPr>
            </a:lvl1pPr>
          </a:lstStyle>
          <a:p>
            <a:pPr lvl="0"/>
            <a:r>
              <a:rPr lang="en-US"/>
              <a:t>Click to edit Master text styles</a:t>
            </a:r>
          </a:p>
        </p:txBody>
      </p:sp>
    </p:spTree>
    <p:extLst>
      <p:ext uri="{BB962C8B-B14F-4D97-AF65-F5344CB8AC3E}">
        <p14:creationId xmlns:p14="http://schemas.microsoft.com/office/powerpoint/2010/main" val="98428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Agenda 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9" name="Text Placeholder 27">
            <a:extLst>
              <a:ext uri="{FF2B5EF4-FFF2-40B4-BE49-F238E27FC236}">
                <a16:creationId xmlns:a16="http://schemas.microsoft.com/office/drawing/2014/main" id="{8FF94F60-67BF-4BD6-9823-EEB0B2012F8E}"/>
              </a:ext>
            </a:extLst>
          </p:cNvPr>
          <p:cNvSpPr>
            <a:spLocks noGrp="1"/>
          </p:cNvSpPr>
          <p:nvPr>
            <p:ph type="body" sz="quarter" idx="20" hasCustomPrompt="1"/>
          </p:nvPr>
        </p:nvSpPr>
        <p:spPr>
          <a:xfrm>
            <a:off x="6617134" y="1545660"/>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cxnSp>
        <p:nvCxnSpPr>
          <p:cNvPr id="10" name="Straight Connector 9">
            <a:extLst>
              <a:ext uri="{FF2B5EF4-FFF2-40B4-BE49-F238E27FC236}">
                <a16:creationId xmlns:a16="http://schemas.microsoft.com/office/drawing/2014/main" id="{92184D63-BD38-4759-B4D8-C5A80316F364}"/>
              </a:ext>
            </a:extLst>
          </p:cNvPr>
          <p:cNvCxnSpPr>
            <a:cxnSpLocks/>
          </p:cNvCxnSpPr>
          <p:nvPr/>
        </p:nvCxnSpPr>
        <p:spPr>
          <a:xfrm>
            <a:off x="6089634" y="1522800"/>
            <a:ext cx="0" cy="430920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FC1FC0ED-4D87-4526-83E1-07B7F4328108}"/>
              </a:ext>
            </a:extLst>
          </p:cNvPr>
          <p:cNvSpPr>
            <a:spLocks noGrp="1"/>
          </p:cNvSpPr>
          <p:nvPr>
            <p:ph type="body" sz="quarter" idx="21" hasCustomPrompt="1"/>
          </p:nvPr>
        </p:nvSpPr>
        <p:spPr>
          <a:xfrm>
            <a:off x="7564135" y="1637658"/>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19" name="Text Placeholder 27">
            <a:extLst>
              <a:ext uri="{FF2B5EF4-FFF2-40B4-BE49-F238E27FC236}">
                <a16:creationId xmlns:a16="http://schemas.microsoft.com/office/drawing/2014/main" id="{931DF04F-4867-4606-818F-15AEF911B5EA}"/>
              </a:ext>
            </a:extLst>
          </p:cNvPr>
          <p:cNvSpPr>
            <a:spLocks noGrp="1"/>
          </p:cNvSpPr>
          <p:nvPr>
            <p:ph type="body" sz="quarter" idx="22" hasCustomPrompt="1"/>
          </p:nvPr>
        </p:nvSpPr>
        <p:spPr>
          <a:xfrm>
            <a:off x="6617134" y="2439534"/>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20" name="Text Placeholder 17">
            <a:extLst>
              <a:ext uri="{FF2B5EF4-FFF2-40B4-BE49-F238E27FC236}">
                <a16:creationId xmlns:a16="http://schemas.microsoft.com/office/drawing/2014/main" id="{09589BA9-EEBF-4F30-90FE-30FE7AA22154}"/>
              </a:ext>
            </a:extLst>
          </p:cNvPr>
          <p:cNvSpPr>
            <a:spLocks noGrp="1"/>
          </p:cNvSpPr>
          <p:nvPr>
            <p:ph type="body" sz="quarter" idx="23" hasCustomPrompt="1"/>
          </p:nvPr>
        </p:nvSpPr>
        <p:spPr>
          <a:xfrm>
            <a:off x="7564135" y="2531532"/>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1" name="Text Placeholder 27">
            <a:extLst>
              <a:ext uri="{FF2B5EF4-FFF2-40B4-BE49-F238E27FC236}">
                <a16:creationId xmlns:a16="http://schemas.microsoft.com/office/drawing/2014/main" id="{2AA684C8-C006-4FA3-95D8-F7D112A1D17B}"/>
              </a:ext>
            </a:extLst>
          </p:cNvPr>
          <p:cNvSpPr>
            <a:spLocks noGrp="1"/>
          </p:cNvSpPr>
          <p:nvPr>
            <p:ph type="body" sz="quarter" idx="24" hasCustomPrompt="1"/>
          </p:nvPr>
        </p:nvSpPr>
        <p:spPr>
          <a:xfrm>
            <a:off x="6617134" y="3333408"/>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22" name="Text Placeholder 17">
            <a:extLst>
              <a:ext uri="{FF2B5EF4-FFF2-40B4-BE49-F238E27FC236}">
                <a16:creationId xmlns:a16="http://schemas.microsoft.com/office/drawing/2014/main" id="{6D073BC0-ABC4-460A-8412-AF92844925AC}"/>
              </a:ext>
            </a:extLst>
          </p:cNvPr>
          <p:cNvSpPr>
            <a:spLocks noGrp="1"/>
          </p:cNvSpPr>
          <p:nvPr>
            <p:ph type="body" sz="quarter" idx="25" hasCustomPrompt="1"/>
          </p:nvPr>
        </p:nvSpPr>
        <p:spPr>
          <a:xfrm>
            <a:off x="7564135" y="3425406"/>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3" name="Text Placeholder 27">
            <a:extLst>
              <a:ext uri="{FF2B5EF4-FFF2-40B4-BE49-F238E27FC236}">
                <a16:creationId xmlns:a16="http://schemas.microsoft.com/office/drawing/2014/main" id="{0CEC0950-23F4-447B-BB6B-9AAECD30A315}"/>
              </a:ext>
            </a:extLst>
          </p:cNvPr>
          <p:cNvSpPr>
            <a:spLocks noGrp="1"/>
          </p:cNvSpPr>
          <p:nvPr>
            <p:ph type="body" sz="quarter" idx="26" hasCustomPrompt="1"/>
          </p:nvPr>
        </p:nvSpPr>
        <p:spPr>
          <a:xfrm>
            <a:off x="6617134" y="4227282"/>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24" name="Text Placeholder 17">
            <a:extLst>
              <a:ext uri="{FF2B5EF4-FFF2-40B4-BE49-F238E27FC236}">
                <a16:creationId xmlns:a16="http://schemas.microsoft.com/office/drawing/2014/main" id="{62A61399-2F39-45D2-BD2C-5BBF5C3EB654}"/>
              </a:ext>
            </a:extLst>
          </p:cNvPr>
          <p:cNvSpPr>
            <a:spLocks noGrp="1"/>
          </p:cNvSpPr>
          <p:nvPr>
            <p:ph type="body" sz="quarter" idx="27" hasCustomPrompt="1"/>
          </p:nvPr>
        </p:nvSpPr>
        <p:spPr>
          <a:xfrm>
            <a:off x="7564135" y="4319280"/>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5" name="Text Placeholder 27">
            <a:extLst>
              <a:ext uri="{FF2B5EF4-FFF2-40B4-BE49-F238E27FC236}">
                <a16:creationId xmlns:a16="http://schemas.microsoft.com/office/drawing/2014/main" id="{B552682B-E11B-4696-BADB-51F16414DC84}"/>
              </a:ext>
            </a:extLst>
          </p:cNvPr>
          <p:cNvSpPr>
            <a:spLocks noGrp="1"/>
          </p:cNvSpPr>
          <p:nvPr>
            <p:ph type="body" sz="quarter" idx="28" hasCustomPrompt="1"/>
          </p:nvPr>
        </p:nvSpPr>
        <p:spPr>
          <a:xfrm>
            <a:off x="6617134" y="5121155"/>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26" name="Text Placeholder 17">
            <a:extLst>
              <a:ext uri="{FF2B5EF4-FFF2-40B4-BE49-F238E27FC236}">
                <a16:creationId xmlns:a16="http://schemas.microsoft.com/office/drawing/2014/main" id="{0D6479CB-8D12-4E03-B3D5-177E9018005C}"/>
              </a:ext>
            </a:extLst>
          </p:cNvPr>
          <p:cNvSpPr>
            <a:spLocks noGrp="1"/>
          </p:cNvSpPr>
          <p:nvPr>
            <p:ph type="body" sz="quarter" idx="29" hasCustomPrompt="1"/>
          </p:nvPr>
        </p:nvSpPr>
        <p:spPr>
          <a:xfrm>
            <a:off x="7564135" y="5213153"/>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1882130" y="1544558"/>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28" name="Text Placeholder 17">
            <a:extLst>
              <a:ext uri="{FF2B5EF4-FFF2-40B4-BE49-F238E27FC236}">
                <a16:creationId xmlns:a16="http://schemas.microsoft.com/office/drawing/2014/main" id="{90B460EE-FBC4-47BF-9B64-A9F96074ED98}"/>
              </a:ext>
            </a:extLst>
          </p:cNvPr>
          <p:cNvSpPr>
            <a:spLocks noGrp="1"/>
          </p:cNvSpPr>
          <p:nvPr>
            <p:ph type="body" sz="quarter" idx="31" hasCustomPrompt="1"/>
          </p:nvPr>
        </p:nvSpPr>
        <p:spPr>
          <a:xfrm>
            <a:off x="2829131" y="1636556"/>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9" name="Text Placeholder 27">
            <a:extLst>
              <a:ext uri="{FF2B5EF4-FFF2-40B4-BE49-F238E27FC236}">
                <a16:creationId xmlns:a16="http://schemas.microsoft.com/office/drawing/2014/main" id="{A3D32D97-45BD-4637-8FA9-45E550B95199}"/>
              </a:ext>
            </a:extLst>
          </p:cNvPr>
          <p:cNvSpPr>
            <a:spLocks noGrp="1"/>
          </p:cNvSpPr>
          <p:nvPr>
            <p:ph type="body" sz="quarter" idx="32" hasCustomPrompt="1"/>
          </p:nvPr>
        </p:nvSpPr>
        <p:spPr>
          <a:xfrm>
            <a:off x="1882130" y="2438432"/>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30" name="Text Placeholder 17">
            <a:extLst>
              <a:ext uri="{FF2B5EF4-FFF2-40B4-BE49-F238E27FC236}">
                <a16:creationId xmlns:a16="http://schemas.microsoft.com/office/drawing/2014/main" id="{DD1D02CB-8B27-4FCC-83DC-65773479DF24}"/>
              </a:ext>
            </a:extLst>
          </p:cNvPr>
          <p:cNvSpPr>
            <a:spLocks noGrp="1"/>
          </p:cNvSpPr>
          <p:nvPr>
            <p:ph type="body" sz="quarter" idx="33" hasCustomPrompt="1"/>
          </p:nvPr>
        </p:nvSpPr>
        <p:spPr>
          <a:xfrm>
            <a:off x="2829131" y="2530430"/>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1" name="Text Placeholder 27">
            <a:extLst>
              <a:ext uri="{FF2B5EF4-FFF2-40B4-BE49-F238E27FC236}">
                <a16:creationId xmlns:a16="http://schemas.microsoft.com/office/drawing/2014/main" id="{FC62CAAE-E44A-4F32-93C0-404AF20F9859}"/>
              </a:ext>
            </a:extLst>
          </p:cNvPr>
          <p:cNvSpPr>
            <a:spLocks noGrp="1"/>
          </p:cNvSpPr>
          <p:nvPr>
            <p:ph type="body" sz="quarter" idx="34" hasCustomPrompt="1"/>
          </p:nvPr>
        </p:nvSpPr>
        <p:spPr>
          <a:xfrm>
            <a:off x="1882130" y="3332306"/>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32" name="Text Placeholder 17">
            <a:extLst>
              <a:ext uri="{FF2B5EF4-FFF2-40B4-BE49-F238E27FC236}">
                <a16:creationId xmlns:a16="http://schemas.microsoft.com/office/drawing/2014/main" id="{F52BD4B7-AA20-4D4E-9A8D-11FDB8342083}"/>
              </a:ext>
            </a:extLst>
          </p:cNvPr>
          <p:cNvSpPr>
            <a:spLocks noGrp="1"/>
          </p:cNvSpPr>
          <p:nvPr>
            <p:ph type="body" sz="quarter" idx="35" hasCustomPrompt="1"/>
          </p:nvPr>
        </p:nvSpPr>
        <p:spPr>
          <a:xfrm>
            <a:off x="2829131" y="3424304"/>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3" name="Text Placeholder 27">
            <a:extLst>
              <a:ext uri="{FF2B5EF4-FFF2-40B4-BE49-F238E27FC236}">
                <a16:creationId xmlns:a16="http://schemas.microsoft.com/office/drawing/2014/main" id="{99F039AA-B480-467C-B0C9-7FD2254DB88E}"/>
              </a:ext>
            </a:extLst>
          </p:cNvPr>
          <p:cNvSpPr>
            <a:spLocks noGrp="1"/>
          </p:cNvSpPr>
          <p:nvPr>
            <p:ph type="body" sz="quarter" idx="36" hasCustomPrompt="1"/>
          </p:nvPr>
        </p:nvSpPr>
        <p:spPr>
          <a:xfrm>
            <a:off x="1882130" y="4226180"/>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34" name="Text Placeholder 17">
            <a:extLst>
              <a:ext uri="{FF2B5EF4-FFF2-40B4-BE49-F238E27FC236}">
                <a16:creationId xmlns:a16="http://schemas.microsoft.com/office/drawing/2014/main" id="{D379D259-51BB-4690-A854-7FD5DEAE5F2C}"/>
              </a:ext>
            </a:extLst>
          </p:cNvPr>
          <p:cNvSpPr>
            <a:spLocks noGrp="1"/>
          </p:cNvSpPr>
          <p:nvPr>
            <p:ph type="body" sz="quarter" idx="37" hasCustomPrompt="1"/>
          </p:nvPr>
        </p:nvSpPr>
        <p:spPr>
          <a:xfrm>
            <a:off x="2829131" y="4318178"/>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5" name="Text Placeholder 27">
            <a:extLst>
              <a:ext uri="{FF2B5EF4-FFF2-40B4-BE49-F238E27FC236}">
                <a16:creationId xmlns:a16="http://schemas.microsoft.com/office/drawing/2014/main" id="{ED2F2D2B-0093-4A09-9884-66D399B3F713}"/>
              </a:ext>
            </a:extLst>
          </p:cNvPr>
          <p:cNvSpPr>
            <a:spLocks noGrp="1"/>
          </p:cNvSpPr>
          <p:nvPr>
            <p:ph type="body" sz="quarter" idx="38" hasCustomPrompt="1"/>
          </p:nvPr>
        </p:nvSpPr>
        <p:spPr>
          <a:xfrm>
            <a:off x="1882130" y="5120053"/>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36" name="Text Placeholder 17">
            <a:extLst>
              <a:ext uri="{FF2B5EF4-FFF2-40B4-BE49-F238E27FC236}">
                <a16:creationId xmlns:a16="http://schemas.microsoft.com/office/drawing/2014/main" id="{CC7001AD-E6A6-42DE-A29E-49B8901CE677}"/>
              </a:ext>
            </a:extLst>
          </p:cNvPr>
          <p:cNvSpPr>
            <a:spLocks noGrp="1"/>
          </p:cNvSpPr>
          <p:nvPr>
            <p:ph type="body" sz="quarter" idx="39" hasCustomPrompt="1"/>
          </p:nvPr>
        </p:nvSpPr>
        <p:spPr>
          <a:xfrm>
            <a:off x="2829131" y="5212051"/>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pic>
        <p:nvPicPr>
          <p:cNvPr id="37" name="Picture 36" descr="A picture containing text&#10;&#10;Description automatically generated">
            <a:extLst>
              <a:ext uri="{FF2B5EF4-FFF2-40B4-BE49-F238E27FC236}">
                <a16:creationId xmlns:a16="http://schemas.microsoft.com/office/drawing/2014/main" id="{6D4620A0-8295-4FFF-8037-398828349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29474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Agenda 1 Colum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27" name="Text Placeholder 27">
            <a:extLst>
              <a:ext uri="{FF2B5EF4-FFF2-40B4-BE49-F238E27FC236}">
                <a16:creationId xmlns:a16="http://schemas.microsoft.com/office/drawing/2014/main" id="{4F017595-8A1F-4940-A7B4-921F99A839A4}"/>
              </a:ext>
            </a:extLst>
          </p:cNvPr>
          <p:cNvSpPr>
            <a:spLocks noGrp="1"/>
          </p:cNvSpPr>
          <p:nvPr>
            <p:ph type="body" sz="quarter" idx="30" hasCustomPrompt="1"/>
          </p:nvPr>
        </p:nvSpPr>
        <p:spPr>
          <a:xfrm>
            <a:off x="4256621" y="1544558"/>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28" name="Text Placeholder 17">
            <a:extLst>
              <a:ext uri="{FF2B5EF4-FFF2-40B4-BE49-F238E27FC236}">
                <a16:creationId xmlns:a16="http://schemas.microsoft.com/office/drawing/2014/main" id="{90B460EE-FBC4-47BF-9B64-A9F96074ED98}"/>
              </a:ext>
            </a:extLst>
          </p:cNvPr>
          <p:cNvSpPr>
            <a:spLocks noGrp="1"/>
          </p:cNvSpPr>
          <p:nvPr>
            <p:ph type="body" sz="quarter" idx="31" hasCustomPrompt="1"/>
          </p:nvPr>
        </p:nvSpPr>
        <p:spPr>
          <a:xfrm>
            <a:off x="5203622" y="1636556"/>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29" name="Text Placeholder 27">
            <a:extLst>
              <a:ext uri="{FF2B5EF4-FFF2-40B4-BE49-F238E27FC236}">
                <a16:creationId xmlns:a16="http://schemas.microsoft.com/office/drawing/2014/main" id="{A3D32D97-45BD-4637-8FA9-45E550B95199}"/>
              </a:ext>
            </a:extLst>
          </p:cNvPr>
          <p:cNvSpPr>
            <a:spLocks noGrp="1"/>
          </p:cNvSpPr>
          <p:nvPr>
            <p:ph type="body" sz="quarter" idx="32" hasCustomPrompt="1"/>
          </p:nvPr>
        </p:nvSpPr>
        <p:spPr>
          <a:xfrm>
            <a:off x="4256621" y="2438432"/>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30" name="Text Placeholder 17">
            <a:extLst>
              <a:ext uri="{FF2B5EF4-FFF2-40B4-BE49-F238E27FC236}">
                <a16:creationId xmlns:a16="http://schemas.microsoft.com/office/drawing/2014/main" id="{DD1D02CB-8B27-4FCC-83DC-65773479DF24}"/>
              </a:ext>
            </a:extLst>
          </p:cNvPr>
          <p:cNvSpPr>
            <a:spLocks noGrp="1"/>
          </p:cNvSpPr>
          <p:nvPr>
            <p:ph type="body" sz="quarter" idx="33" hasCustomPrompt="1"/>
          </p:nvPr>
        </p:nvSpPr>
        <p:spPr>
          <a:xfrm>
            <a:off x="5203622" y="2530430"/>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1" name="Text Placeholder 27">
            <a:extLst>
              <a:ext uri="{FF2B5EF4-FFF2-40B4-BE49-F238E27FC236}">
                <a16:creationId xmlns:a16="http://schemas.microsoft.com/office/drawing/2014/main" id="{FC62CAAE-E44A-4F32-93C0-404AF20F9859}"/>
              </a:ext>
            </a:extLst>
          </p:cNvPr>
          <p:cNvSpPr>
            <a:spLocks noGrp="1"/>
          </p:cNvSpPr>
          <p:nvPr>
            <p:ph type="body" sz="quarter" idx="34" hasCustomPrompt="1"/>
          </p:nvPr>
        </p:nvSpPr>
        <p:spPr>
          <a:xfrm>
            <a:off x="4256621" y="3332306"/>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32" name="Text Placeholder 17">
            <a:extLst>
              <a:ext uri="{FF2B5EF4-FFF2-40B4-BE49-F238E27FC236}">
                <a16:creationId xmlns:a16="http://schemas.microsoft.com/office/drawing/2014/main" id="{F52BD4B7-AA20-4D4E-9A8D-11FDB8342083}"/>
              </a:ext>
            </a:extLst>
          </p:cNvPr>
          <p:cNvSpPr>
            <a:spLocks noGrp="1"/>
          </p:cNvSpPr>
          <p:nvPr>
            <p:ph type="body" sz="quarter" idx="35" hasCustomPrompt="1"/>
          </p:nvPr>
        </p:nvSpPr>
        <p:spPr>
          <a:xfrm>
            <a:off x="5203622" y="3424304"/>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3" name="Text Placeholder 27">
            <a:extLst>
              <a:ext uri="{FF2B5EF4-FFF2-40B4-BE49-F238E27FC236}">
                <a16:creationId xmlns:a16="http://schemas.microsoft.com/office/drawing/2014/main" id="{99F039AA-B480-467C-B0C9-7FD2254DB88E}"/>
              </a:ext>
            </a:extLst>
          </p:cNvPr>
          <p:cNvSpPr>
            <a:spLocks noGrp="1"/>
          </p:cNvSpPr>
          <p:nvPr>
            <p:ph type="body" sz="quarter" idx="36" hasCustomPrompt="1"/>
          </p:nvPr>
        </p:nvSpPr>
        <p:spPr>
          <a:xfrm>
            <a:off x="4256621" y="4226180"/>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34" name="Text Placeholder 17">
            <a:extLst>
              <a:ext uri="{FF2B5EF4-FFF2-40B4-BE49-F238E27FC236}">
                <a16:creationId xmlns:a16="http://schemas.microsoft.com/office/drawing/2014/main" id="{D379D259-51BB-4690-A854-7FD5DEAE5F2C}"/>
              </a:ext>
            </a:extLst>
          </p:cNvPr>
          <p:cNvSpPr>
            <a:spLocks noGrp="1"/>
          </p:cNvSpPr>
          <p:nvPr>
            <p:ph type="body" sz="quarter" idx="37" hasCustomPrompt="1"/>
          </p:nvPr>
        </p:nvSpPr>
        <p:spPr>
          <a:xfrm>
            <a:off x="5203622" y="4318178"/>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sp>
        <p:nvSpPr>
          <p:cNvPr id="35" name="Text Placeholder 27">
            <a:extLst>
              <a:ext uri="{FF2B5EF4-FFF2-40B4-BE49-F238E27FC236}">
                <a16:creationId xmlns:a16="http://schemas.microsoft.com/office/drawing/2014/main" id="{ED2F2D2B-0093-4A09-9884-66D399B3F713}"/>
              </a:ext>
            </a:extLst>
          </p:cNvPr>
          <p:cNvSpPr>
            <a:spLocks noGrp="1"/>
          </p:cNvSpPr>
          <p:nvPr>
            <p:ph type="body" sz="quarter" idx="38" hasCustomPrompt="1"/>
          </p:nvPr>
        </p:nvSpPr>
        <p:spPr>
          <a:xfrm>
            <a:off x="4256621" y="5120053"/>
            <a:ext cx="838995" cy="707886"/>
          </a:xfrm>
        </p:spPr>
        <p:txBody>
          <a:bodyPr wrap="square">
            <a:spAutoFit/>
          </a:bodyPr>
          <a:lstStyle>
            <a:lvl1pPr>
              <a:defRPr sz="4600" b="0">
                <a:solidFill>
                  <a:schemeClr val="accent2"/>
                </a:solidFill>
                <a:latin typeface="+mj-lt"/>
              </a:defRPr>
            </a:lvl1pPr>
            <a:lvl2pPr>
              <a:defRPr sz="2400">
                <a:solidFill>
                  <a:srgbClr val="FF0000"/>
                </a:solidFill>
              </a:defRPr>
            </a:lvl2pPr>
          </a:lstStyle>
          <a:p>
            <a:pPr lvl="0"/>
            <a:r>
              <a:rPr lang="en-US" dirty="0"/>
              <a:t>#</a:t>
            </a:r>
          </a:p>
        </p:txBody>
      </p:sp>
      <p:sp>
        <p:nvSpPr>
          <p:cNvPr id="36" name="Text Placeholder 17">
            <a:extLst>
              <a:ext uri="{FF2B5EF4-FFF2-40B4-BE49-F238E27FC236}">
                <a16:creationId xmlns:a16="http://schemas.microsoft.com/office/drawing/2014/main" id="{CC7001AD-E6A6-42DE-A29E-49B8901CE677}"/>
              </a:ext>
            </a:extLst>
          </p:cNvPr>
          <p:cNvSpPr>
            <a:spLocks noGrp="1"/>
          </p:cNvSpPr>
          <p:nvPr>
            <p:ph type="body" sz="quarter" idx="39" hasCustomPrompt="1"/>
          </p:nvPr>
        </p:nvSpPr>
        <p:spPr>
          <a:xfrm>
            <a:off x="5203622" y="5212051"/>
            <a:ext cx="2733000" cy="553998"/>
          </a:xfrm>
        </p:spPr>
        <p:txBody>
          <a:bodyPr wrap="square">
            <a:spAutoFit/>
          </a:bodyPr>
          <a:lstStyle>
            <a:lvl1pPr>
              <a:defRPr>
                <a:solidFill>
                  <a:schemeClr val="tx1"/>
                </a:solidFill>
              </a:defRPr>
            </a:lvl1pPr>
            <a:lvl2pPr>
              <a:defRPr>
                <a:solidFill>
                  <a:schemeClr val="tx1"/>
                </a:solidFill>
              </a:defRPr>
            </a:lvl2pPr>
          </a:lstStyle>
          <a:p>
            <a:pPr lvl="0"/>
            <a:r>
              <a:rPr lang="en-US" dirty="0"/>
              <a:t>Click to add text</a:t>
            </a:r>
          </a:p>
          <a:p>
            <a:pPr lvl="1"/>
            <a:r>
              <a:rPr lang="en-US" dirty="0"/>
              <a:t>Second level</a:t>
            </a:r>
          </a:p>
        </p:txBody>
      </p:sp>
      <p:pic>
        <p:nvPicPr>
          <p:cNvPr id="21" name="Picture 20" descr="A picture containing text&#10;&#10;Description automatically generated">
            <a:extLst>
              <a:ext uri="{FF2B5EF4-FFF2-40B4-BE49-F238E27FC236}">
                <a16:creationId xmlns:a16="http://schemas.microsoft.com/office/drawing/2014/main" id="{3B6CA544-17E4-4532-91EB-D57E0E22E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4675834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1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9362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pic>
        <p:nvPicPr>
          <p:cNvPr id="8" name="Picture 7" descr="A picture containing text&#10;&#10;Description automatically generated">
            <a:extLst>
              <a:ext uri="{FF2B5EF4-FFF2-40B4-BE49-F238E27FC236}">
                <a16:creationId xmlns:a16="http://schemas.microsoft.com/office/drawing/2014/main" id="{D409BB77-690F-4595-AFEE-E28ABDED4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16543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 Colum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0" y="1656000"/>
            <a:ext cx="46260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9" name="Content Placeholder 8">
            <a:extLst>
              <a:ext uri="{FF2B5EF4-FFF2-40B4-BE49-F238E27FC236}">
                <a16:creationId xmlns:a16="http://schemas.microsoft.com/office/drawing/2014/main" id="{3AF93936-039C-4E62-9031-8B80E582B50E}"/>
              </a:ext>
            </a:extLst>
          </p:cNvPr>
          <p:cNvSpPr>
            <a:spLocks noGrp="1"/>
          </p:cNvSpPr>
          <p:nvPr>
            <p:ph sz="quarter" idx="13"/>
          </p:nvPr>
        </p:nvSpPr>
        <p:spPr>
          <a:xfrm>
            <a:off x="5623200" y="1656000"/>
            <a:ext cx="4626000" cy="465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descr="A picture containing text&#10;&#10;Description automatically generated">
            <a:extLst>
              <a:ext uri="{FF2B5EF4-FFF2-40B4-BE49-F238E27FC236}">
                <a16:creationId xmlns:a16="http://schemas.microsoft.com/office/drawing/2014/main" id="{395551F8-DB5D-4789-AC49-B0A7BF411D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705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ext and Picture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203001" y="403226"/>
            <a:ext cx="6521600" cy="59100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pic>
        <p:nvPicPr>
          <p:cNvPr id="10" name="Picture 9" descr="A picture containing text&#10;&#10;Description automatically generated">
            <a:extLst>
              <a:ext uri="{FF2B5EF4-FFF2-40B4-BE49-F238E27FC236}">
                <a16:creationId xmlns:a16="http://schemas.microsoft.com/office/drawing/2014/main" id="{020E700D-CCFE-42FC-825E-31B64A6DE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65867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 &amp; Half Text w/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4FF6-2D03-4C12-967E-FA04BBD78AEC}"/>
              </a:ext>
            </a:extLst>
          </p:cNvPr>
          <p:cNvSpPr>
            <a:spLocks noGrp="1"/>
          </p:cNvSpPr>
          <p:nvPr>
            <p:ph type="title" hasCustomPrompt="1"/>
          </p:nvPr>
        </p:nvSpPr>
        <p:spPr>
          <a:xfrm>
            <a:off x="0" y="317654"/>
            <a:ext cx="2314043" cy="721457"/>
          </a:xfrm>
          <a:solidFill>
            <a:schemeClr val="accent4"/>
          </a:solidFill>
        </p:spPr>
        <p:txBody>
          <a:bodyPr wrap="none" lIns="320400" tIns="169200" rIns="252000" bIns="57600"/>
          <a:lstStyle>
            <a:lvl1pPr>
              <a:defRPr>
                <a:solidFill>
                  <a:schemeClr val="bg1"/>
                </a:solidFill>
                <a:latin typeface="+mn-lt"/>
              </a:defRPr>
            </a:lvl1pPr>
          </a:lstStyle>
          <a:p>
            <a:r>
              <a:rPr lang="en-US" dirty="0"/>
              <a:t>Enter</a:t>
            </a:r>
            <a:endParaRPr lang="en-GB" dirty="0"/>
          </a:p>
        </p:txBody>
      </p:sp>
      <p:sp>
        <p:nvSpPr>
          <p:cNvPr id="4" name="Footer Placeholder 3">
            <a:extLst>
              <a:ext uri="{FF2B5EF4-FFF2-40B4-BE49-F238E27FC236}">
                <a16:creationId xmlns:a16="http://schemas.microsoft.com/office/drawing/2014/main" id="{08924DEC-CD58-4E5C-B0D5-7572899E8D06}"/>
              </a:ext>
            </a:extLst>
          </p:cNvPr>
          <p:cNvSpPr>
            <a:spLocks noGrp="1"/>
          </p:cNvSpPr>
          <p:nvPr>
            <p:ph type="ftr" sz="quarter" idx="11"/>
          </p:nvPr>
        </p:nvSpPr>
        <p:spPr>
          <a:xfrm>
            <a:off x="782004" y="6141364"/>
            <a:ext cx="10330496" cy="357067"/>
          </a:xfrm>
        </p:spPr>
        <p:txBody>
          <a:bodyPr/>
          <a:lstStyle/>
          <a:p>
            <a:endParaRPr lang="en-GB" dirty="0"/>
          </a:p>
        </p:txBody>
      </p:sp>
      <p:sp>
        <p:nvSpPr>
          <p:cNvPr id="5" name="Slide Number Placeholder 4">
            <a:extLst>
              <a:ext uri="{FF2B5EF4-FFF2-40B4-BE49-F238E27FC236}">
                <a16:creationId xmlns:a16="http://schemas.microsoft.com/office/drawing/2014/main" id="{96385A47-0646-4340-9E37-2CDADC680AFA}"/>
              </a:ext>
            </a:extLst>
          </p:cNvPr>
          <p:cNvSpPr>
            <a:spLocks noGrp="1"/>
          </p:cNvSpPr>
          <p:nvPr>
            <p:ph type="sldNum" sz="quarter" idx="12"/>
          </p:nvPr>
        </p:nvSpPr>
        <p:spPr/>
        <p:txBody>
          <a:bodyPr/>
          <a:lstStyle/>
          <a:p>
            <a:fld id="{672C54E1-A0BF-4ED3-B56F-7E383095C1E9}" type="slidenum">
              <a:rPr lang="en-GB" smtClean="0"/>
              <a:pPr/>
              <a:t>‹#›</a:t>
            </a:fld>
            <a:endParaRPr lang="en-GB" dirty="0"/>
          </a:p>
        </p:txBody>
      </p:sp>
      <p:sp>
        <p:nvSpPr>
          <p:cNvPr id="12" name="Text Placeholder 11">
            <a:extLst>
              <a:ext uri="{FF2B5EF4-FFF2-40B4-BE49-F238E27FC236}">
                <a16:creationId xmlns:a16="http://schemas.microsoft.com/office/drawing/2014/main" id="{7058EBE6-E594-4040-BC15-130FB042CF6C}"/>
              </a:ext>
            </a:extLst>
          </p:cNvPr>
          <p:cNvSpPr>
            <a:spLocks noGrp="1"/>
          </p:cNvSpPr>
          <p:nvPr>
            <p:ph type="body" sz="quarter" idx="13" hasCustomPrompt="1"/>
          </p:nvPr>
        </p:nvSpPr>
        <p:spPr>
          <a:xfrm>
            <a:off x="360363" y="1039111"/>
            <a:ext cx="3969944" cy="715336"/>
          </a:xfrm>
          <a:solidFill>
            <a:schemeClr val="accent1"/>
          </a:solidFill>
        </p:spPr>
        <p:txBody>
          <a:bodyPr wrap="none" lIns="320400" tIns="172800" rIns="252000" bIns="36000" anchor="ctr">
            <a:spAutoFit/>
          </a:bodyPr>
          <a:lstStyle>
            <a:lvl1pPr>
              <a:lnSpc>
                <a:spcPct val="80000"/>
              </a:lnSpc>
              <a:defRPr sz="4000" cap="all" baseline="0">
                <a:solidFill>
                  <a:schemeClr val="bg1"/>
                </a:solidFill>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06504E13-074B-4FE0-B3C4-EF93D446D0A1}"/>
              </a:ext>
            </a:extLst>
          </p:cNvPr>
          <p:cNvSpPr>
            <a:spLocks noGrp="1"/>
          </p:cNvSpPr>
          <p:nvPr>
            <p:ph type="body" sz="quarter" idx="14" hasCustomPrompt="1"/>
          </p:nvPr>
        </p:nvSpPr>
        <p:spPr>
          <a:xfrm>
            <a:off x="607220" y="2051050"/>
            <a:ext cx="5063160" cy="281333"/>
          </a:xfrm>
        </p:spPr>
        <p:txBody>
          <a:bodyPr/>
          <a:lstStyle>
            <a:lvl1pPr>
              <a:lnSpc>
                <a:spcPct val="80000"/>
              </a:lnSpc>
              <a:defRPr cap="all" baseline="0">
                <a:solidFill>
                  <a:schemeClr val="accent4"/>
                </a:solidFill>
                <a:latin typeface="+mj-lt"/>
              </a:defRPr>
            </a:lvl1pPr>
            <a:lvl2pPr marL="0" indent="0">
              <a:buNone/>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subtitle here</a:t>
            </a:r>
          </a:p>
        </p:txBody>
      </p:sp>
      <p:sp>
        <p:nvSpPr>
          <p:cNvPr id="13" name="Text Placeholder 12">
            <a:extLst>
              <a:ext uri="{FF2B5EF4-FFF2-40B4-BE49-F238E27FC236}">
                <a16:creationId xmlns:a16="http://schemas.microsoft.com/office/drawing/2014/main" id="{AF8D4368-E220-4438-B7F9-5CB42F428325}"/>
              </a:ext>
            </a:extLst>
          </p:cNvPr>
          <p:cNvSpPr>
            <a:spLocks noGrp="1"/>
          </p:cNvSpPr>
          <p:nvPr>
            <p:ph type="body" sz="quarter" idx="15" hasCustomPrompt="1"/>
          </p:nvPr>
        </p:nvSpPr>
        <p:spPr>
          <a:xfrm>
            <a:off x="607220" y="2445303"/>
            <a:ext cx="5063160" cy="3438661"/>
          </a:xfrm>
        </p:spPr>
        <p:txBody>
          <a:bodyPr lIns="93600"/>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9">
            <a:extLst>
              <a:ext uri="{FF2B5EF4-FFF2-40B4-BE49-F238E27FC236}">
                <a16:creationId xmlns:a16="http://schemas.microsoft.com/office/drawing/2014/main" id="{A2029BD9-DECB-4A35-869E-57CA0993CCF7}"/>
              </a:ext>
            </a:extLst>
          </p:cNvPr>
          <p:cNvSpPr>
            <a:spLocks noGrp="1"/>
          </p:cNvSpPr>
          <p:nvPr>
            <p:ph type="body" sz="quarter" idx="16" hasCustomPrompt="1"/>
          </p:nvPr>
        </p:nvSpPr>
        <p:spPr>
          <a:xfrm>
            <a:off x="6319836" y="2051050"/>
            <a:ext cx="5063160" cy="281333"/>
          </a:xfrm>
        </p:spPr>
        <p:txBody>
          <a:bodyPr/>
          <a:lstStyle>
            <a:lvl1pPr>
              <a:lnSpc>
                <a:spcPct val="80000"/>
              </a:lnSpc>
              <a:defRPr cap="all" baseline="0">
                <a:solidFill>
                  <a:schemeClr val="accent4"/>
                </a:solidFill>
                <a:latin typeface="+mj-lt"/>
              </a:defRPr>
            </a:lvl1pPr>
            <a:lvl2pPr marL="0" indent="0">
              <a:buNone/>
              <a:defRPr cap="all" baseline="0">
                <a:latin typeface="+mj-lt"/>
              </a:defRPr>
            </a:lvl2pPr>
            <a:lvl3pPr>
              <a:defRPr cap="all" baseline="0">
                <a:latin typeface="+mj-lt"/>
              </a:defRPr>
            </a:lvl3pPr>
            <a:lvl4pPr>
              <a:defRPr cap="all" baseline="0">
                <a:latin typeface="+mj-lt"/>
              </a:defRPr>
            </a:lvl4pPr>
            <a:lvl5pPr>
              <a:defRPr cap="all" baseline="0">
                <a:latin typeface="+mj-lt"/>
              </a:defRPr>
            </a:lvl5pPr>
          </a:lstStyle>
          <a:p>
            <a:pPr lvl="0"/>
            <a:r>
              <a:rPr lang="en-US" dirty="0"/>
              <a:t>Enter subtitle here</a:t>
            </a:r>
          </a:p>
        </p:txBody>
      </p:sp>
      <p:sp>
        <p:nvSpPr>
          <p:cNvPr id="16" name="Text Placeholder 12">
            <a:extLst>
              <a:ext uri="{FF2B5EF4-FFF2-40B4-BE49-F238E27FC236}">
                <a16:creationId xmlns:a16="http://schemas.microsoft.com/office/drawing/2014/main" id="{37DB8F53-7574-4FB2-A079-82034AD27248}"/>
              </a:ext>
            </a:extLst>
          </p:cNvPr>
          <p:cNvSpPr>
            <a:spLocks noGrp="1"/>
          </p:cNvSpPr>
          <p:nvPr>
            <p:ph type="body" sz="quarter" idx="17" hasCustomPrompt="1"/>
          </p:nvPr>
        </p:nvSpPr>
        <p:spPr>
          <a:xfrm>
            <a:off x="6319836" y="2445303"/>
            <a:ext cx="5063160" cy="3438661"/>
          </a:xfrm>
        </p:spPr>
        <p:txBody>
          <a:bodyPr lIns="93600"/>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966941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ext and Picture B">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203001" y="1656000"/>
            <a:ext cx="6521600" cy="465725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 name="Title 2">
            <a:extLst>
              <a:ext uri="{FF2B5EF4-FFF2-40B4-BE49-F238E27FC236}">
                <a16:creationId xmlns:a16="http://schemas.microsoft.com/office/drawing/2014/main" id="{941E68AF-9D20-4E2C-A683-E0F53D3DE9CC}"/>
              </a:ext>
            </a:extLst>
          </p:cNvPr>
          <p:cNvSpPr>
            <a:spLocks noGrp="1"/>
          </p:cNvSpPr>
          <p:nvPr>
            <p:ph type="title"/>
          </p:nvPr>
        </p:nvSpPr>
        <p:spPr/>
        <p:txBody>
          <a:bodyPr/>
          <a:lstStyle/>
          <a:p>
            <a:r>
              <a:rPr lang="en-US"/>
              <a:t>Click to edit Master title style</a:t>
            </a:r>
            <a:endParaRPr lang="en-GB"/>
          </a:p>
        </p:txBody>
      </p:sp>
      <p:pic>
        <p:nvPicPr>
          <p:cNvPr id="10" name="Picture 9" descr="A picture containing text&#10;&#10;Description automatically generated">
            <a:extLst>
              <a:ext uri="{FF2B5EF4-FFF2-40B4-BE49-F238E27FC236}">
                <a16:creationId xmlns:a16="http://schemas.microsoft.com/office/drawing/2014/main" id="{391AA032-EE22-4F15-A5BB-D482232F1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349249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ext and 4 Picture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261600" cy="461665"/>
          </a:xfrm>
        </p:spPr>
        <p:txBody>
          <a:bodyPr/>
          <a:lstStyle>
            <a:lvl1pPr>
              <a:defRPr/>
            </a:lvl1pPr>
          </a:lstStyle>
          <a:p>
            <a:r>
              <a:rPr lang="en-US" dirty="0"/>
              <a:t>Click to 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261600" cy="4657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Picture Placeholder 11">
            <a:extLst>
              <a:ext uri="{FF2B5EF4-FFF2-40B4-BE49-F238E27FC236}">
                <a16:creationId xmlns:a16="http://schemas.microsoft.com/office/drawing/2014/main" id="{558C6C68-B75D-4E73-AF87-C90C879D1433}"/>
              </a:ext>
            </a:extLst>
          </p:cNvPr>
          <p:cNvSpPr>
            <a:spLocks noGrp="1"/>
          </p:cNvSpPr>
          <p:nvPr>
            <p:ph type="pic" sz="quarter" idx="15"/>
          </p:nvPr>
        </p:nvSpPr>
        <p:spPr>
          <a:xfrm>
            <a:off x="4256000" y="403226"/>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5" name="Picture Placeholder 11">
            <a:extLst>
              <a:ext uri="{FF2B5EF4-FFF2-40B4-BE49-F238E27FC236}">
                <a16:creationId xmlns:a16="http://schemas.microsoft.com/office/drawing/2014/main" id="{7C93B77A-DFD3-4E27-BB39-5F65F540BE4B}"/>
              </a:ext>
            </a:extLst>
          </p:cNvPr>
          <p:cNvSpPr>
            <a:spLocks noGrp="1"/>
          </p:cNvSpPr>
          <p:nvPr>
            <p:ph type="pic" sz="quarter" idx="16"/>
          </p:nvPr>
        </p:nvSpPr>
        <p:spPr>
          <a:xfrm>
            <a:off x="8044301" y="403226"/>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6" name="Picture Placeholder 11">
            <a:extLst>
              <a:ext uri="{FF2B5EF4-FFF2-40B4-BE49-F238E27FC236}">
                <a16:creationId xmlns:a16="http://schemas.microsoft.com/office/drawing/2014/main" id="{DE329C50-3E21-4B54-BD6C-3F37359611ED}"/>
              </a:ext>
            </a:extLst>
          </p:cNvPr>
          <p:cNvSpPr>
            <a:spLocks noGrp="1"/>
          </p:cNvSpPr>
          <p:nvPr>
            <p:ph type="pic" sz="quarter" idx="17"/>
          </p:nvPr>
        </p:nvSpPr>
        <p:spPr>
          <a:xfrm>
            <a:off x="8044301" y="3412238"/>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7" name="Picture Placeholder 11">
            <a:extLst>
              <a:ext uri="{FF2B5EF4-FFF2-40B4-BE49-F238E27FC236}">
                <a16:creationId xmlns:a16="http://schemas.microsoft.com/office/drawing/2014/main" id="{73AFC99B-A7BB-4284-B66C-21C9795F2159}"/>
              </a:ext>
            </a:extLst>
          </p:cNvPr>
          <p:cNvSpPr>
            <a:spLocks noGrp="1"/>
          </p:cNvSpPr>
          <p:nvPr>
            <p:ph type="pic" sz="quarter" idx="18"/>
          </p:nvPr>
        </p:nvSpPr>
        <p:spPr>
          <a:xfrm>
            <a:off x="4256000" y="3412238"/>
            <a:ext cx="3680300" cy="2901012"/>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pic>
        <p:nvPicPr>
          <p:cNvPr id="12" name="Picture 11" descr="A picture containing text&#10;&#10;Description automatically generated">
            <a:extLst>
              <a:ext uri="{FF2B5EF4-FFF2-40B4-BE49-F238E27FC236}">
                <a16:creationId xmlns:a16="http://schemas.microsoft.com/office/drawing/2014/main" id="{4050A611-6995-4D61-9296-9DE68457E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300950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ext and 4 Picture C">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text&#10;&#10;Description automatically generated">
            <a:extLst>
              <a:ext uri="{FF2B5EF4-FFF2-40B4-BE49-F238E27FC236}">
                <a16:creationId xmlns:a16="http://schemas.microsoft.com/office/drawing/2014/main" id="{32B4A065-464F-AB48-88E6-3E6D4B10A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548000"/>
            <a:ext cx="3261600" cy="4765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8E0D74B9-7C1C-46FD-A39D-E755DDEE2A34}"/>
              </a:ext>
            </a:extLst>
          </p:cNvPr>
          <p:cNvSpPr>
            <a:spLocks noGrp="1"/>
          </p:cNvSpPr>
          <p:nvPr>
            <p:ph type="title"/>
          </p:nvPr>
        </p:nvSpPr>
        <p:spPr/>
        <p:txBody>
          <a:bodyPr/>
          <a:lstStyle/>
          <a:p>
            <a:r>
              <a:rPr lang="en-US"/>
              <a:t>Click to edit Master title style</a:t>
            </a:r>
            <a:endParaRPr lang="en-GB"/>
          </a:p>
        </p:txBody>
      </p:sp>
      <p:sp>
        <p:nvSpPr>
          <p:cNvPr id="18" name="Picture Placeholder 11">
            <a:extLst>
              <a:ext uri="{FF2B5EF4-FFF2-40B4-BE49-F238E27FC236}">
                <a16:creationId xmlns:a16="http://schemas.microsoft.com/office/drawing/2014/main" id="{D8FA067B-ABF5-4027-89C2-EFC83F1F1C12}"/>
              </a:ext>
            </a:extLst>
          </p:cNvPr>
          <p:cNvSpPr>
            <a:spLocks noGrp="1"/>
          </p:cNvSpPr>
          <p:nvPr>
            <p:ph type="pic" sz="quarter" idx="15"/>
          </p:nvPr>
        </p:nvSpPr>
        <p:spPr>
          <a:xfrm>
            <a:off x="4256000"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9" name="Picture Placeholder 11">
            <a:extLst>
              <a:ext uri="{FF2B5EF4-FFF2-40B4-BE49-F238E27FC236}">
                <a16:creationId xmlns:a16="http://schemas.microsoft.com/office/drawing/2014/main" id="{25C3953B-F8DD-4BFB-8588-159EE5EA3DA2}"/>
              </a:ext>
            </a:extLst>
          </p:cNvPr>
          <p:cNvSpPr>
            <a:spLocks noGrp="1"/>
          </p:cNvSpPr>
          <p:nvPr>
            <p:ph type="pic" sz="quarter" idx="16"/>
          </p:nvPr>
        </p:nvSpPr>
        <p:spPr>
          <a:xfrm>
            <a:off x="8044301" y="1548000"/>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0" name="Picture Placeholder 11">
            <a:extLst>
              <a:ext uri="{FF2B5EF4-FFF2-40B4-BE49-F238E27FC236}">
                <a16:creationId xmlns:a16="http://schemas.microsoft.com/office/drawing/2014/main" id="{177E5D65-22B4-462B-A655-F03164EDBBB2}"/>
              </a:ext>
            </a:extLst>
          </p:cNvPr>
          <p:cNvSpPr>
            <a:spLocks noGrp="1"/>
          </p:cNvSpPr>
          <p:nvPr>
            <p:ph type="pic" sz="quarter" idx="17"/>
          </p:nvPr>
        </p:nvSpPr>
        <p:spPr>
          <a:xfrm>
            <a:off x="8044301" y="3984625"/>
            <a:ext cx="3680300" cy="2328625"/>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1" name="Picture Placeholder 11">
            <a:extLst>
              <a:ext uri="{FF2B5EF4-FFF2-40B4-BE49-F238E27FC236}">
                <a16:creationId xmlns:a16="http://schemas.microsoft.com/office/drawing/2014/main" id="{9FB96425-EC6E-4B9F-A9C6-3D1300D41D95}"/>
              </a:ext>
            </a:extLst>
          </p:cNvPr>
          <p:cNvSpPr>
            <a:spLocks noGrp="1"/>
          </p:cNvSpPr>
          <p:nvPr>
            <p:ph type="pic" sz="quarter" idx="18"/>
          </p:nvPr>
        </p:nvSpPr>
        <p:spPr>
          <a:xfrm>
            <a:off x="4256000" y="3984626"/>
            <a:ext cx="3680300" cy="232862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Tree>
    <p:extLst>
      <p:ext uri="{BB962C8B-B14F-4D97-AF65-F5344CB8AC3E}">
        <p14:creationId xmlns:p14="http://schemas.microsoft.com/office/powerpoint/2010/main" val="174494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0 Pictur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15" name="Picture Placeholder 11">
            <a:extLst>
              <a:ext uri="{FF2B5EF4-FFF2-40B4-BE49-F238E27FC236}">
                <a16:creationId xmlns:a16="http://schemas.microsoft.com/office/drawing/2014/main" id="{7C93B77A-DFD3-4E27-BB39-5F65F540BE4B}"/>
              </a:ext>
            </a:extLst>
          </p:cNvPr>
          <p:cNvSpPr>
            <a:spLocks noGrp="1"/>
          </p:cNvSpPr>
          <p:nvPr>
            <p:ph type="pic" sz="quarter" idx="16"/>
          </p:nvPr>
        </p:nvSpPr>
        <p:spPr>
          <a:xfrm>
            <a:off x="9751108" y="1498945"/>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pic>
        <p:nvPicPr>
          <p:cNvPr id="12" name="Picture 11" descr="A picture containing text&#10;&#10;Description automatically generated">
            <a:extLst>
              <a:ext uri="{FF2B5EF4-FFF2-40B4-BE49-F238E27FC236}">
                <a16:creationId xmlns:a16="http://schemas.microsoft.com/office/drawing/2014/main" id="{4050A611-6995-4D61-9296-9DE68457E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26" name="Picture Placeholder 11">
            <a:extLst>
              <a:ext uri="{FF2B5EF4-FFF2-40B4-BE49-F238E27FC236}">
                <a16:creationId xmlns:a16="http://schemas.microsoft.com/office/drawing/2014/main" id="{7D86D39F-D42F-1B44-93FB-400C3874BB7B}"/>
              </a:ext>
            </a:extLst>
          </p:cNvPr>
          <p:cNvSpPr>
            <a:spLocks noGrp="1"/>
          </p:cNvSpPr>
          <p:nvPr>
            <p:ph type="pic" sz="quarter" idx="19"/>
          </p:nvPr>
        </p:nvSpPr>
        <p:spPr>
          <a:xfrm>
            <a:off x="2639973" y="1498945"/>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7" name="Picture Placeholder 11">
            <a:extLst>
              <a:ext uri="{FF2B5EF4-FFF2-40B4-BE49-F238E27FC236}">
                <a16:creationId xmlns:a16="http://schemas.microsoft.com/office/drawing/2014/main" id="{B28345EB-502E-3544-9686-A44344B7071F}"/>
              </a:ext>
            </a:extLst>
          </p:cNvPr>
          <p:cNvSpPr>
            <a:spLocks noGrp="1"/>
          </p:cNvSpPr>
          <p:nvPr>
            <p:ph type="pic" sz="quarter" idx="20"/>
          </p:nvPr>
        </p:nvSpPr>
        <p:spPr>
          <a:xfrm>
            <a:off x="5010352" y="1498945"/>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8" name="Picture Placeholder 11">
            <a:extLst>
              <a:ext uri="{FF2B5EF4-FFF2-40B4-BE49-F238E27FC236}">
                <a16:creationId xmlns:a16="http://schemas.microsoft.com/office/drawing/2014/main" id="{2B938C9D-8CCC-4A48-9FC6-D1CFA496D185}"/>
              </a:ext>
            </a:extLst>
          </p:cNvPr>
          <p:cNvSpPr>
            <a:spLocks noGrp="1"/>
          </p:cNvSpPr>
          <p:nvPr>
            <p:ph type="pic" sz="quarter" idx="21"/>
          </p:nvPr>
        </p:nvSpPr>
        <p:spPr>
          <a:xfrm>
            <a:off x="7380731" y="1498945"/>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3" name="Picture Placeholder 11">
            <a:extLst>
              <a:ext uri="{FF2B5EF4-FFF2-40B4-BE49-F238E27FC236}">
                <a16:creationId xmlns:a16="http://schemas.microsoft.com/office/drawing/2014/main" id="{AD20634F-C849-4945-AC79-D727D53F6BD3}"/>
              </a:ext>
            </a:extLst>
          </p:cNvPr>
          <p:cNvSpPr>
            <a:spLocks noGrp="1"/>
          </p:cNvSpPr>
          <p:nvPr>
            <p:ph type="pic" sz="quarter" idx="26"/>
          </p:nvPr>
        </p:nvSpPr>
        <p:spPr>
          <a:xfrm>
            <a:off x="9751108" y="3537006"/>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4" name="Picture Placeholder 11">
            <a:extLst>
              <a:ext uri="{FF2B5EF4-FFF2-40B4-BE49-F238E27FC236}">
                <a16:creationId xmlns:a16="http://schemas.microsoft.com/office/drawing/2014/main" id="{22F2D4FA-1B6D-5043-B85F-B246E668B787}"/>
              </a:ext>
            </a:extLst>
          </p:cNvPr>
          <p:cNvSpPr>
            <a:spLocks noGrp="1"/>
          </p:cNvSpPr>
          <p:nvPr>
            <p:ph type="pic" sz="quarter" idx="27"/>
          </p:nvPr>
        </p:nvSpPr>
        <p:spPr>
          <a:xfrm>
            <a:off x="2639973" y="3537006"/>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5" name="Picture Placeholder 11">
            <a:extLst>
              <a:ext uri="{FF2B5EF4-FFF2-40B4-BE49-F238E27FC236}">
                <a16:creationId xmlns:a16="http://schemas.microsoft.com/office/drawing/2014/main" id="{F04D79DA-E745-6C40-8E71-D233A10BDED2}"/>
              </a:ext>
            </a:extLst>
          </p:cNvPr>
          <p:cNvSpPr>
            <a:spLocks noGrp="1"/>
          </p:cNvSpPr>
          <p:nvPr>
            <p:ph type="pic" sz="quarter" idx="28"/>
          </p:nvPr>
        </p:nvSpPr>
        <p:spPr>
          <a:xfrm>
            <a:off x="5010352" y="3537006"/>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6" name="Picture Placeholder 11">
            <a:extLst>
              <a:ext uri="{FF2B5EF4-FFF2-40B4-BE49-F238E27FC236}">
                <a16:creationId xmlns:a16="http://schemas.microsoft.com/office/drawing/2014/main" id="{9A0715FB-4F47-9E4C-A074-4609F0958E12}"/>
              </a:ext>
            </a:extLst>
          </p:cNvPr>
          <p:cNvSpPr>
            <a:spLocks noGrp="1"/>
          </p:cNvSpPr>
          <p:nvPr>
            <p:ph type="pic" sz="quarter" idx="29"/>
          </p:nvPr>
        </p:nvSpPr>
        <p:spPr>
          <a:xfrm>
            <a:off x="7380731" y="3537006"/>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19" name="Picture Placeholder 11">
            <a:extLst>
              <a:ext uri="{FF2B5EF4-FFF2-40B4-BE49-F238E27FC236}">
                <a16:creationId xmlns:a16="http://schemas.microsoft.com/office/drawing/2014/main" id="{BE5051B8-5BE5-914D-A6BB-98BB5A99ED98}"/>
              </a:ext>
            </a:extLst>
          </p:cNvPr>
          <p:cNvSpPr>
            <a:spLocks noGrp="1"/>
          </p:cNvSpPr>
          <p:nvPr>
            <p:ph type="pic" sz="quarter" idx="30"/>
          </p:nvPr>
        </p:nvSpPr>
        <p:spPr>
          <a:xfrm>
            <a:off x="269594" y="1476748"/>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0" name="Picture Placeholder 11">
            <a:extLst>
              <a:ext uri="{FF2B5EF4-FFF2-40B4-BE49-F238E27FC236}">
                <a16:creationId xmlns:a16="http://schemas.microsoft.com/office/drawing/2014/main" id="{78F597CB-8E11-F041-B56B-63B73740AB47}"/>
              </a:ext>
            </a:extLst>
          </p:cNvPr>
          <p:cNvSpPr>
            <a:spLocks noGrp="1"/>
          </p:cNvSpPr>
          <p:nvPr>
            <p:ph type="pic" sz="quarter" idx="31"/>
          </p:nvPr>
        </p:nvSpPr>
        <p:spPr>
          <a:xfrm>
            <a:off x="269594" y="3514809"/>
            <a:ext cx="2220630" cy="1898004"/>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21" name="Title 2">
            <a:extLst>
              <a:ext uri="{FF2B5EF4-FFF2-40B4-BE49-F238E27FC236}">
                <a16:creationId xmlns:a16="http://schemas.microsoft.com/office/drawing/2014/main" id="{1DE35C42-E5C4-9643-B49C-F50698065D2E}"/>
              </a:ext>
            </a:extLst>
          </p:cNvPr>
          <p:cNvSpPr>
            <a:spLocks noGrp="1"/>
          </p:cNvSpPr>
          <p:nvPr>
            <p:ph type="title"/>
          </p:nvPr>
        </p:nvSpPr>
        <p:spPr>
          <a:xfrm>
            <a:off x="467400" y="403225"/>
            <a:ext cx="11257200" cy="461665"/>
          </a:xfrm>
        </p:spPr>
        <p:txBody>
          <a:bodyPr/>
          <a:lstStyle/>
          <a:p>
            <a:r>
              <a:rPr lang="en-US"/>
              <a:t>Click to edit Master title style</a:t>
            </a:r>
            <a:endParaRPr lang="en-GB"/>
          </a:p>
        </p:txBody>
      </p:sp>
    </p:spTree>
    <p:extLst>
      <p:ext uri="{BB962C8B-B14F-4D97-AF65-F5344CB8AC3E}">
        <p14:creationId xmlns:p14="http://schemas.microsoft.com/office/powerpoint/2010/main" val="198540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ext and Picture Shape">
    <p:bg>
      <p:bgPr>
        <a:solidFill>
          <a:schemeClr val="bg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049C94C-2FF4-4E4E-B82B-92A2EA3CCCF3}"/>
              </a:ext>
            </a:extLst>
          </p:cNvPr>
          <p:cNvSpPr>
            <a:spLocks noGrp="1"/>
          </p:cNvSpPr>
          <p:nvPr>
            <p:ph type="pic" sz="quarter" idx="14"/>
          </p:nvPr>
        </p:nvSpPr>
        <p:spPr>
          <a:xfrm>
            <a:off x="3645600" y="0"/>
            <a:ext cx="8546400" cy="6318000"/>
          </a:xfrm>
          <a:custGeom>
            <a:avLst/>
            <a:gdLst>
              <a:gd name="connsiteX0" fmla="*/ 515222 w 8546400"/>
              <a:gd name="connsiteY0" fmla="*/ 0 h 6318000"/>
              <a:gd name="connsiteX1" fmla="*/ 8546400 w 8546400"/>
              <a:gd name="connsiteY1" fmla="*/ 0 h 6318000"/>
              <a:gd name="connsiteX2" fmla="*/ 8546400 w 8546400"/>
              <a:gd name="connsiteY2" fmla="*/ 6318000 h 6318000"/>
              <a:gd name="connsiteX3" fmla="*/ 4278914 w 8546400"/>
              <a:gd name="connsiteY3" fmla="*/ 6318000 h 6318000"/>
              <a:gd name="connsiteX4" fmla="*/ 0 w 8546400"/>
              <a:gd name="connsiteY4" fmla="*/ 2037419 h 6318000"/>
              <a:gd name="connsiteX5" fmla="*/ 515222 w 8546400"/>
              <a:gd name="connsiteY5" fmla="*/ 0 h 63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6400" h="6318000">
                <a:moveTo>
                  <a:pt x="515222" y="0"/>
                </a:moveTo>
                <a:lnTo>
                  <a:pt x="8546400" y="0"/>
                </a:lnTo>
                <a:lnTo>
                  <a:pt x="8546400" y="6318000"/>
                </a:lnTo>
                <a:lnTo>
                  <a:pt x="4278914" y="6318000"/>
                </a:lnTo>
                <a:cubicBezTo>
                  <a:pt x="1915179" y="6318000"/>
                  <a:pt x="0" y="4401550"/>
                  <a:pt x="0" y="2037419"/>
                </a:cubicBezTo>
                <a:cubicBezTo>
                  <a:pt x="0" y="1300177"/>
                  <a:pt x="186661" y="605797"/>
                  <a:pt x="515222"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2733600" cy="461665"/>
          </a:xfrm>
        </p:spPr>
        <p:txBody>
          <a:bodyPr/>
          <a:lstStyle>
            <a:lvl1pPr>
              <a:defRPr/>
            </a:lvl1pPr>
          </a:lstStyle>
          <a:p>
            <a:r>
              <a:rPr lang="en-US" dirty="0"/>
              <a:t>Add title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722F03EA-AD6E-41AF-98D7-FE59942C4BB7}"/>
              </a:ext>
            </a:extLst>
          </p:cNvPr>
          <p:cNvSpPr>
            <a:spLocks noGrp="1"/>
          </p:cNvSpPr>
          <p:nvPr>
            <p:ph type="body" sz="quarter" idx="15"/>
          </p:nvPr>
        </p:nvSpPr>
        <p:spPr>
          <a:xfrm>
            <a:off x="467400" y="1976399"/>
            <a:ext cx="2733600" cy="4336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descr="A picture containing text&#10;&#10;Description automatically generated">
            <a:extLst>
              <a:ext uri="{FF2B5EF4-FFF2-40B4-BE49-F238E27FC236}">
                <a16:creationId xmlns:a16="http://schemas.microsoft.com/office/drawing/2014/main" id="{4B03AAF1-C047-45D9-BB40-3AEC455D2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Tree>
    <p:extLst>
      <p:ext uri="{BB962C8B-B14F-4D97-AF65-F5344CB8AC3E}">
        <p14:creationId xmlns:p14="http://schemas.microsoft.com/office/powerpoint/2010/main" val="220415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ext and Picture Laptop">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text&#10;&#10;Description automatically generated">
            <a:extLst>
              <a:ext uri="{FF2B5EF4-FFF2-40B4-BE49-F238E27FC236}">
                <a16:creationId xmlns:a16="http://schemas.microsoft.com/office/drawing/2014/main" id="{F9359C60-E43A-9747-8E9A-49033A5B3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pic>
        <p:nvPicPr>
          <p:cNvPr id="11" name="Picture 10" descr="A black rectangle with a white background&#10;&#10;Description automatically generated with low confidence">
            <a:extLst>
              <a:ext uri="{FF2B5EF4-FFF2-40B4-BE49-F238E27FC236}">
                <a16:creationId xmlns:a16="http://schemas.microsoft.com/office/drawing/2014/main" id="{F656FB54-158B-4892-BA0C-DC5CE7132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6457" y="1477694"/>
            <a:ext cx="7284118" cy="4260752"/>
          </a:xfrm>
          <a:prstGeom prst="rect">
            <a:avLst/>
          </a:prstGeom>
        </p:spPr>
      </p:pic>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accent2"/>
                </a:solidFill>
              </a:defRPr>
            </a:lvl1pPr>
          </a:lstStyle>
          <a:p>
            <a:r>
              <a:rPr lang="en-US" dirty="0"/>
              <a:t>Click to add title</a:t>
            </a:r>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defRPr>
                <a:solidFill>
                  <a:schemeClr val="accent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152316" y="1579545"/>
            <a:ext cx="6152400" cy="344880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 name="Date Placeholder 2">
            <a:extLst>
              <a:ext uri="{FF2B5EF4-FFF2-40B4-BE49-F238E27FC236}">
                <a16:creationId xmlns:a16="http://schemas.microsoft.com/office/drawing/2014/main" id="{5B3E3816-BC62-F348-A18F-146F99FA3206}"/>
              </a:ext>
            </a:extLst>
          </p:cNvPr>
          <p:cNvSpPr>
            <a:spLocks noGrp="1"/>
          </p:cNvSpPr>
          <p:nvPr>
            <p:ph type="dt" sz="half" idx="16"/>
          </p:nvPr>
        </p:nvSpPr>
        <p:spPr/>
        <p:txBody>
          <a:bodyPr/>
          <a:lstStyle/>
          <a:p>
            <a:fld id="{B805B651-6165-4158-9B7C-3BF79256F964}" type="datetimeFigureOut">
              <a:rPr lang="en-GB" smtClean="0"/>
              <a:pPr/>
              <a:t>29/06/2021</a:t>
            </a:fld>
            <a:endParaRPr lang="en-GB" dirty="0"/>
          </a:p>
        </p:txBody>
      </p:sp>
      <p:sp>
        <p:nvSpPr>
          <p:cNvPr id="8" name="Footer Placeholder 7">
            <a:extLst>
              <a:ext uri="{FF2B5EF4-FFF2-40B4-BE49-F238E27FC236}">
                <a16:creationId xmlns:a16="http://schemas.microsoft.com/office/drawing/2014/main" id="{3521EACC-C439-3648-AEE8-49C3AC42869C}"/>
              </a:ext>
            </a:extLst>
          </p:cNvPr>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419810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ext and Picture Tablet">
    <p:bg>
      <p:bgPr>
        <a:solidFill>
          <a:schemeClr val="bg1"/>
        </a:solidFill>
        <a:effectLst/>
      </p:bgPr>
    </p:bg>
    <p:spTree>
      <p:nvGrpSpPr>
        <p:cNvPr id="1" name=""/>
        <p:cNvGrpSpPr/>
        <p:nvPr/>
      </p:nvGrpSpPr>
      <p:grpSpPr>
        <a:xfrm>
          <a:off x="0" y="0"/>
          <a:ext cx="0" cy="0"/>
          <a:chOff x="0" y="0"/>
          <a:chExt cx="0" cy="0"/>
        </a:xfrm>
      </p:grpSpPr>
      <p:pic>
        <p:nvPicPr>
          <p:cNvPr id="15" name="Picture 14" descr="A picture containing text&#10;&#10;Description automatically generated">
            <a:extLst>
              <a:ext uri="{FF2B5EF4-FFF2-40B4-BE49-F238E27FC236}">
                <a16:creationId xmlns:a16="http://schemas.microsoft.com/office/drawing/2014/main" id="{48BC2DAE-0F4F-B04E-A6C6-B27FFA62B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pic>
        <p:nvPicPr>
          <p:cNvPr id="13" name="Picture 12" descr="A picture containing text, electronics&#10;&#10;Description automatically generated">
            <a:extLst>
              <a:ext uri="{FF2B5EF4-FFF2-40B4-BE49-F238E27FC236}">
                <a16:creationId xmlns:a16="http://schemas.microsoft.com/office/drawing/2014/main" id="{AAD62FB3-A3E7-4CDF-8C82-110FF3E14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365" y="1113144"/>
            <a:ext cx="6650186" cy="4931256"/>
          </a:xfrm>
          <a:prstGeom prst="rect">
            <a:avLst/>
          </a:prstGeom>
        </p:spPr>
      </p:pic>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accent2"/>
                </a:solidFill>
              </a:defRPr>
            </a:lvl1pPr>
          </a:lstStyle>
          <a:p>
            <a:r>
              <a:rPr lang="en-US" dirty="0"/>
              <a:t>Click to add title</a:t>
            </a:r>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defRPr>
                <a:solidFill>
                  <a:schemeClr val="accent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icture Placeholder 11">
            <a:extLst>
              <a:ext uri="{FF2B5EF4-FFF2-40B4-BE49-F238E27FC236}">
                <a16:creationId xmlns:a16="http://schemas.microsoft.com/office/drawing/2014/main" id="{34B61B09-249C-40A8-AC48-5CA585DD043E}"/>
              </a:ext>
            </a:extLst>
          </p:cNvPr>
          <p:cNvSpPr>
            <a:spLocks noGrp="1"/>
          </p:cNvSpPr>
          <p:nvPr>
            <p:ph type="pic" sz="quarter" idx="14"/>
          </p:nvPr>
        </p:nvSpPr>
        <p:spPr>
          <a:xfrm>
            <a:off x="5525458" y="1287372"/>
            <a:ext cx="5760000" cy="4582800"/>
          </a:xfrm>
          <a:solidFill>
            <a:schemeClr val="tx2">
              <a:lumMod val="20000"/>
              <a:lumOff val="80000"/>
            </a:schemeClr>
          </a:solidFill>
        </p:spPr>
        <p:txBody>
          <a:bodyPr anchor="ctr" anchorCtr="1"/>
          <a:lstStyle>
            <a:lvl1pPr algn="ctr">
              <a:defRPr b="0">
                <a:solidFill>
                  <a:schemeClr val="tx1"/>
                </a:solidFill>
              </a:defRPr>
            </a:lvl1pPr>
          </a:lstStyle>
          <a:p>
            <a:r>
              <a:rPr lang="en-US"/>
              <a:t>Click icon to add picture</a:t>
            </a:r>
            <a:endParaRPr lang="en-GB" dirty="0"/>
          </a:p>
        </p:txBody>
      </p:sp>
      <p:sp>
        <p:nvSpPr>
          <p:cNvPr id="3" name="Date Placeholder 2">
            <a:extLst>
              <a:ext uri="{FF2B5EF4-FFF2-40B4-BE49-F238E27FC236}">
                <a16:creationId xmlns:a16="http://schemas.microsoft.com/office/drawing/2014/main" id="{9D2A9921-D2AC-644A-8BE9-84873E62BF7C}"/>
              </a:ext>
            </a:extLst>
          </p:cNvPr>
          <p:cNvSpPr>
            <a:spLocks noGrp="1"/>
          </p:cNvSpPr>
          <p:nvPr>
            <p:ph type="dt" sz="half" idx="15"/>
          </p:nvPr>
        </p:nvSpPr>
        <p:spPr/>
        <p:txBody>
          <a:bodyPr/>
          <a:lstStyle/>
          <a:p>
            <a:fld id="{B805B651-6165-4158-9B7C-3BF79256F964}" type="datetimeFigureOut">
              <a:rPr lang="en-GB" smtClean="0"/>
              <a:pPr/>
              <a:t>29/06/2021</a:t>
            </a:fld>
            <a:endParaRPr lang="en-GB" dirty="0"/>
          </a:p>
        </p:txBody>
      </p:sp>
      <p:sp>
        <p:nvSpPr>
          <p:cNvPr id="8" name="Footer Placeholder 7">
            <a:extLst>
              <a:ext uri="{FF2B5EF4-FFF2-40B4-BE49-F238E27FC236}">
                <a16:creationId xmlns:a16="http://schemas.microsoft.com/office/drawing/2014/main" id="{32A91933-ED76-B043-94AF-A5D376DACFE2}"/>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384726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ext and Picture Mobi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AD75-FC80-48D8-9320-B42EBA5D4328}"/>
              </a:ext>
            </a:extLst>
          </p:cNvPr>
          <p:cNvSpPr>
            <a:spLocks noGrp="1"/>
          </p:cNvSpPr>
          <p:nvPr>
            <p:ph type="title" hasCustomPrompt="1"/>
          </p:nvPr>
        </p:nvSpPr>
        <p:spPr>
          <a:xfrm>
            <a:off x="467400" y="403225"/>
            <a:ext cx="3680600" cy="461665"/>
          </a:xfrm>
        </p:spPr>
        <p:txBody>
          <a:bodyPr/>
          <a:lstStyle>
            <a:lvl1pPr>
              <a:defRPr>
                <a:solidFill>
                  <a:schemeClr val="accent2"/>
                </a:solidFill>
              </a:defRPr>
            </a:lvl1pPr>
          </a:lstStyle>
          <a:p>
            <a:r>
              <a:rPr lang="en-US" dirty="0"/>
              <a:t>Click to add title</a:t>
            </a:r>
            <a:endParaRPr lang="en-GB" dirty="0"/>
          </a:p>
        </p:txBody>
      </p:sp>
      <p:sp>
        <p:nvSpPr>
          <p:cNvPr id="9" name="Text Placeholder 8">
            <a:extLst>
              <a:ext uri="{FF2B5EF4-FFF2-40B4-BE49-F238E27FC236}">
                <a16:creationId xmlns:a16="http://schemas.microsoft.com/office/drawing/2014/main" id="{40997F9D-1AE4-4864-B8A6-1C64E6BB146E}"/>
              </a:ext>
            </a:extLst>
          </p:cNvPr>
          <p:cNvSpPr>
            <a:spLocks noGrp="1"/>
          </p:cNvSpPr>
          <p:nvPr>
            <p:ph type="body" sz="quarter" idx="13"/>
          </p:nvPr>
        </p:nvSpPr>
        <p:spPr>
          <a:xfrm>
            <a:off x="467400" y="1656000"/>
            <a:ext cx="3680600" cy="4657249"/>
          </a:xfrm>
        </p:spPr>
        <p:txBody>
          <a:bodyPr/>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defRPr>
                <a:solidFill>
                  <a:schemeClr val="accent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10" descr="A picture containing text, electronics, screenshot&#10;&#10;Description automatically generated">
            <a:extLst>
              <a:ext uri="{FF2B5EF4-FFF2-40B4-BE49-F238E27FC236}">
                <a16:creationId xmlns:a16="http://schemas.microsoft.com/office/drawing/2014/main" id="{CD233A57-F354-497E-B007-1B1863A11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626" y="457803"/>
            <a:ext cx="2913647" cy="5869963"/>
          </a:xfrm>
          <a:prstGeom prst="rect">
            <a:avLst/>
          </a:prstGeom>
        </p:spPr>
      </p:pic>
      <p:sp>
        <p:nvSpPr>
          <p:cNvPr id="19" name="Picture Placeholder 18">
            <a:extLst>
              <a:ext uri="{FF2B5EF4-FFF2-40B4-BE49-F238E27FC236}">
                <a16:creationId xmlns:a16="http://schemas.microsoft.com/office/drawing/2014/main" id="{EA90CFDB-61DC-453E-9CA7-523550A939CF}"/>
              </a:ext>
            </a:extLst>
          </p:cNvPr>
          <p:cNvSpPr>
            <a:spLocks noGrp="1"/>
          </p:cNvSpPr>
          <p:nvPr>
            <p:ph type="pic" sz="quarter" idx="14"/>
          </p:nvPr>
        </p:nvSpPr>
        <p:spPr>
          <a:xfrm>
            <a:off x="6883400" y="598785"/>
            <a:ext cx="2570400" cy="5572800"/>
          </a:xfrm>
          <a:custGeom>
            <a:avLst/>
            <a:gdLst>
              <a:gd name="connsiteX0" fmla="*/ 309630 w 2570400"/>
              <a:gd name="connsiteY0" fmla="*/ 0 h 5572800"/>
              <a:gd name="connsiteX1" fmla="*/ 554475 w 2570400"/>
              <a:gd name="connsiteY1" fmla="*/ 0 h 5572800"/>
              <a:gd name="connsiteX2" fmla="*/ 592583 w 2570400"/>
              <a:gd name="connsiteY2" fmla="*/ 36193 h 5572800"/>
              <a:gd name="connsiteX3" fmla="*/ 592583 w 2570400"/>
              <a:gd name="connsiteY3" fmla="*/ 60957 h 5572800"/>
              <a:gd name="connsiteX4" fmla="*/ 741205 w 2570400"/>
              <a:gd name="connsiteY4" fmla="*/ 209540 h 5572800"/>
              <a:gd name="connsiteX5" fmla="*/ 1828242 w 2570400"/>
              <a:gd name="connsiteY5" fmla="*/ 209540 h 5572800"/>
              <a:gd name="connsiteX6" fmla="*/ 1976865 w 2570400"/>
              <a:gd name="connsiteY6" fmla="*/ 60957 h 5572800"/>
              <a:gd name="connsiteX7" fmla="*/ 1976865 w 2570400"/>
              <a:gd name="connsiteY7" fmla="*/ 36193 h 5572800"/>
              <a:gd name="connsiteX8" fmla="*/ 2014973 w 2570400"/>
              <a:gd name="connsiteY8" fmla="*/ 0 h 5572800"/>
              <a:gd name="connsiteX9" fmla="*/ 2260771 w 2570400"/>
              <a:gd name="connsiteY9" fmla="*/ 0 h 5572800"/>
              <a:gd name="connsiteX10" fmla="*/ 2570400 w 2570400"/>
              <a:gd name="connsiteY10" fmla="*/ 308595 h 5572800"/>
              <a:gd name="connsiteX11" fmla="*/ 2570400 w 2570400"/>
              <a:gd name="connsiteY11" fmla="*/ 5262301 h 5572800"/>
              <a:gd name="connsiteX12" fmla="*/ 2260771 w 2570400"/>
              <a:gd name="connsiteY12" fmla="*/ 5572800 h 5572800"/>
              <a:gd name="connsiteX13" fmla="*/ 309630 w 2570400"/>
              <a:gd name="connsiteY13" fmla="*/ 5572800 h 5572800"/>
              <a:gd name="connsiteX14" fmla="*/ 0 w 2570400"/>
              <a:gd name="connsiteY14" fmla="*/ 5262301 h 5572800"/>
              <a:gd name="connsiteX15" fmla="*/ 0 w 2570400"/>
              <a:gd name="connsiteY15" fmla="*/ 308595 h 5572800"/>
              <a:gd name="connsiteX16" fmla="*/ 309630 w 2570400"/>
              <a:gd name="connsiteY16" fmla="*/ 0 h 55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0400" h="5572800">
                <a:moveTo>
                  <a:pt x="309630" y="0"/>
                </a:moveTo>
                <a:lnTo>
                  <a:pt x="554475" y="0"/>
                </a:lnTo>
                <a:cubicBezTo>
                  <a:pt x="575434" y="0"/>
                  <a:pt x="592583" y="15239"/>
                  <a:pt x="592583" y="36193"/>
                </a:cubicBezTo>
                <a:lnTo>
                  <a:pt x="592583" y="60957"/>
                </a:lnTo>
                <a:cubicBezTo>
                  <a:pt x="592583" y="142868"/>
                  <a:pt x="659273" y="209540"/>
                  <a:pt x="741205" y="209540"/>
                </a:cubicBezTo>
                <a:lnTo>
                  <a:pt x="1828242" y="209540"/>
                </a:lnTo>
                <a:cubicBezTo>
                  <a:pt x="1910175" y="209540"/>
                  <a:pt x="1976865" y="142868"/>
                  <a:pt x="1976865" y="60957"/>
                </a:cubicBezTo>
                <a:lnTo>
                  <a:pt x="1976865" y="36193"/>
                </a:lnTo>
                <a:cubicBezTo>
                  <a:pt x="1976865" y="15239"/>
                  <a:pt x="1994013" y="0"/>
                  <a:pt x="2014973" y="0"/>
                </a:cubicBezTo>
                <a:lnTo>
                  <a:pt x="2260771" y="0"/>
                </a:lnTo>
                <a:cubicBezTo>
                  <a:pt x="2431305" y="0"/>
                  <a:pt x="2570400" y="137153"/>
                  <a:pt x="2570400" y="308595"/>
                </a:cubicBezTo>
                <a:lnTo>
                  <a:pt x="2570400" y="5262301"/>
                </a:lnTo>
                <a:cubicBezTo>
                  <a:pt x="2570400" y="5433742"/>
                  <a:pt x="2431305" y="5572800"/>
                  <a:pt x="2260771" y="5572800"/>
                </a:cubicBezTo>
                <a:lnTo>
                  <a:pt x="309630" y="5572800"/>
                </a:lnTo>
                <a:cubicBezTo>
                  <a:pt x="138143" y="5572800"/>
                  <a:pt x="0" y="5433742"/>
                  <a:pt x="0" y="5262301"/>
                </a:cubicBezTo>
                <a:lnTo>
                  <a:pt x="0" y="308595"/>
                </a:lnTo>
                <a:cubicBezTo>
                  <a:pt x="0" y="137153"/>
                  <a:pt x="138143" y="0"/>
                  <a:pt x="309630" y="0"/>
                </a:cubicBezTo>
                <a:close/>
              </a:path>
            </a:pathLst>
          </a:custGeom>
          <a:solidFill>
            <a:schemeClr val="tx2">
              <a:lumMod val="20000"/>
              <a:lumOff val="80000"/>
            </a:schemeClr>
          </a:solidFill>
        </p:spPr>
        <p:txBody>
          <a:bodyPr wrap="square" anchor="ctr" anchorCtr="1">
            <a:noAutofit/>
          </a:bodyPr>
          <a:lstStyle>
            <a:lvl1pPr algn="ctr">
              <a:defRPr b="0">
                <a:solidFill>
                  <a:schemeClr val="tx1"/>
                </a:solidFill>
              </a:defRPr>
            </a:lvl1pPr>
          </a:lstStyle>
          <a:p>
            <a:r>
              <a:rPr lang="en-US"/>
              <a:t>Click icon to add picture</a:t>
            </a:r>
            <a:endParaRPr lang="en-GB" dirty="0"/>
          </a:p>
        </p:txBody>
      </p:sp>
      <p:pic>
        <p:nvPicPr>
          <p:cNvPr id="12" name="Picture 11" descr="A picture containing text&#10;&#10;Description automatically generated">
            <a:extLst>
              <a:ext uri="{FF2B5EF4-FFF2-40B4-BE49-F238E27FC236}">
                <a16:creationId xmlns:a16="http://schemas.microsoft.com/office/drawing/2014/main" id="{6EE8E8AD-4703-1042-B546-6EF01F4FB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3" name="Date Placeholder 2">
            <a:extLst>
              <a:ext uri="{FF2B5EF4-FFF2-40B4-BE49-F238E27FC236}">
                <a16:creationId xmlns:a16="http://schemas.microsoft.com/office/drawing/2014/main" id="{4BEA92E8-6ECF-134C-97DB-32A9DE12EDB0}"/>
              </a:ext>
            </a:extLst>
          </p:cNvPr>
          <p:cNvSpPr>
            <a:spLocks noGrp="1"/>
          </p:cNvSpPr>
          <p:nvPr>
            <p:ph type="dt" sz="half" idx="15"/>
          </p:nvPr>
        </p:nvSpPr>
        <p:spPr/>
        <p:txBody>
          <a:bodyPr/>
          <a:lstStyle/>
          <a:p>
            <a:fld id="{B805B651-6165-4158-9B7C-3BF79256F964}" type="datetimeFigureOut">
              <a:rPr lang="en-GB" smtClean="0"/>
              <a:pPr/>
              <a:t>29/06/2021</a:t>
            </a:fld>
            <a:endParaRPr lang="en-GB" dirty="0"/>
          </a:p>
        </p:txBody>
      </p:sp>
      <p:sp>
        <p:nvSpPr>
          <p:cNvPr id="8" name="Footer Placeholder 7">
            <a:extLst>
              <a:ext uri="{FF2B5EF4-FFF2-40B4-BE49-F238E27FC236}">
                <a16:creationId xmlns:a16="http://schemas.microsoft.com/office/drawing/2014/main" id="{478C9783-7B54-0C49-9088-30D197136E2A}"/>
              </a:ext>
            </a:extLst>
          </p:cNvPr>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262393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ext and Table">
    <p:bg>
      <p:bgPr>
        <a:solidFill>
          <a:schemeClr val="bg1"/>
        </a:solidFill>
        <a:effectLst/>
      </p:bgPr>
    </p:bg>
    <p:spTree>
      <p:nvGrpSpPr>
        <p:cNvPr id="1" name=""/>
        <p:cNvGrpSpPr/>
        <p:nvPr/>
      </p:nvGrpSpPr>
      <p:grpSpPr>
        <a:xfrm>
          <a:off x="0" y="0"/>
          <a:ext cx="0" cy="0"/>
          <a:chOff x="0" y="0"/>
          <a:chExt cx="0" cy="0"/>
        </a:xfrm>
      </p:grpSpPr>
      <p:sp>
        <p:nvSpPr>
          <p:cNvPr id="11" name="Table Placeholder 10">
            <a:extLst>
              <a:ext uri="{FF2B5EF4-FFF2-40B4-BE49-F238E27FC236}">
                <a16:creationId xmlns:a16="http://schemas.microsoft.com/office/drawing/2014/main" id="{9D357EDC-A41B-4B9F-90D8-96B1C974ECDF}"/>
              </a:ext>
            </a:extLst>
          </p:cNvPr>
          <p:cNvSpPr>
            <a:spLocks noGrp="1"/>
          </p:cNvSpPr>
          <p:nvPr>
            <p:ph type="tbl" sz="quarter" idx="13"/>
          </p:nvPr>
        </p:nvSpPr>
        <p:spPr>
          <a:xfrm>
            <a:off x="4256000" y="1547999"/>
            <a:ext cx="7468600" cy="4765249"/>
          </a:xfrm>
        </p:spPr>
        <p:txBody>
          <a:bodyPr anchor="ctr" anchorCtr="1"/>
          <a:lstStyle>
            <a:lvl1pPr algn="ctr">
              <a:defRPr b="0">
                <a:solidFill>
                  <a:schemeClr val="tx1"/>
                </a:solidFill>
              </a:defRPr>
            </a:lvl1pPr>
          </a:lstStyle>
          <a:p>
            <a:r>
              <a:rPr lang="en-US"/>
              <a:t>Click icon to add table</a:t>
            </a:r>
            <a:endParaRPr lang="en-GB" dirty="0"/>
          </a:p>
        </p:txBody>
      </p:sp>
      <p:sp>
        <p:nvSpPr>
          <p:cNvPr id="3" name="Content Placeholder 2">
            <a:extLst>
              <a:ext uri="{FF2B5EF4-FFF2-40B4-BE49-F238E27FC236}">
                <a16:creationId xmlns:a16="http://schemas.microsoft.com/office/drawing/2014/main" id="{854F6FD1-83A1-4DD0-A3E7-F41F9B3ED125}"/>
              </a:ext>
            </a:extLst>
          </p:cNvPr>
          <p:cNvSpPr>
            <a:spLocks noGrp="1"/>
          </p:cNvSpPr>
          <p:nvPr>
            <p:ph idx="1"/>
          </p:nvPr>
        </p:nvSpPr>
        <p:spPr>
          <a:xfrm>
            <a:off x="467401" y="1548000"/>
            <a:ext cx="2733600" cy="4765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pic>
        <p:nvPicPr>
          <p:cNvPr id="9" name="Picture 8" descr="A picture containing text&#10;&#10;Description automatically generated">
            <a:extLst>
              <a:ext uri="{FF2B5EF4-FFF2-40B4-BE49-F238E27FC236}">
                <a16:creationId xmlns:a16="http://schemas.microsoft.com/office/drawing/2014/main" id="{57FD7230-19FC-4EA3-9EFE-C745FB417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8" name="Title 1">
            <a:extLst>
              <a:ext uri="{FF2B5EF4-FFF2-40B4-BE49-F238E27FC236}">
                <a16:creationId xmlns:a16="http://schemas.microsoft.com/office/drawing/2014/main" id="{25FA9238-ACD2-427C-B880-6D0CFECC27ED}"/>
              </a:ext>
            </a:extLst>
          </p:cNvPr>
          <p:cNvSpPr>
            <a:spLocks noGrp="1"/>
          </p:cNvSpPr>
          <p:nvPr>
            <p:ph type="title"/>
          </p:nvPr>
        </p:nvSpPr>
        <p:spPr>
          <a:xfrm>
            <a:off x="467400" y="403225"/>
            <a:ext cx="11257200" cy="461665"/>
          </a:xfrm>
        </p:spPr>
        <p:txBody>
          <a:bodyPr/>
          <a:lstStyle/>
          <a:p>
            <a:r>
              <a:rPr lang="en-US"/>
              <a:t>Click to edit Master title style</a:t>
            </a:r>
            <a:endParaRPr lang="en-GB" dirty="0"/>
          </a:p>
        </p:txBody>
      </p:sp>
    </p:spTree>
    <p:extLst>
      <p:ext uri="{BB962C8B-B14F-4D97-AF65-F5344CB8AC3E}">
        <p14:creationId xmlns:p14="http://schemas.microsoft.com/office/powerpoint/2010/main" val="249606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able">
    <p:bg>
      <p:bgPr>
        <a:solidFill>
          <a:schemeClr val="bg1"/>
        </a:solidFill>
        <a:effectLst/>
      </p:bgPr>
    </p:bg>
    <p:spTree>
      <p:nvGrpSpPr>
        <p:cNvPr id="1" name=""/>
        <p:cNvGrpSpPr/>
        <p:nvPr/>
      </p:nvGrpSpPr>
      <p:grpSpPr>
        <a:xfrm>
          <a:off x="0" y="0"/>
          <a:ext cx="0" cy="0"/>
          <a:chOff x="0" y="0"/>
          <a:chExt cx="0" cy="0"/>
        </a:xfrm>
      </p:grpSpPr>
      <p:sp>
        <p:nvSpPr>
          <p:cNvPr id="11" name="Table Placeholder 10">
            <a:extLst>
              <a:ext uri="{FF2B5EF4-FFF2-40B4-BE49-F238E27FC236}">
                <a16:creationId xmlns:a16="http://schemas.microsoft.com/office/drawing/2014/main" id="{9D357EDC-A41B-4B9F-90D8-96B1C974ECDF}"/>
              </a:ext>
            </a:extLst>
          </p:cNvPr>
          <p:cNvSpPr>
            <a:spLocks noGrp="1"/>
          </p:cNvSpPr>
          <p:nvPr>
            <p:ph type="tbl" sz="quarter" idx="13"/>
          </p:nvPr>
        </p:nvSpPr>
        <p:spPr>
          <a:xfrm>
            <a:off x="467400" y="1547999"/>
            <a:ext cx="11257200" cy="4765249"/>
          </a:xfrm>
        </p:spPr>
        <p:txBody>
          <a:bodyPr anchor="ctr" anchorCtr="1"/>
          <a:lstStyle>
            <a:lvl1pPr algn="ctr">
              <a:defRPr b="0">
                <a:solidFill>
                  <a:schemeClr val="tx1"/>
                </a:solidFill>
              </a:defRPr>
            </a:lvl1pPr>
          </a:lstStyle>
          <a:p>
            <a:r>
              <a:rPr lang="en-US"/>
              <a:t>Click icon to add table</a:t>
            </a:r>
            <a:endParaRPr lang="en-GB" dirty="0"/>
          </a:p>
        </p:txBody>
      </p:sp>
      <p:sp>
        <p:nvSpPr>
          <p:cNvPr id="4" name="Date Placeholder 3">
            <a:extLst>
              <a:ext uri="{FF2B5EF4-FFF2-40B4-BE49-F238E27FC236}">
                <a16:creationId xmlns:a16="http://schemas.microsoft.com/office/drawing/2014/main" id="{F285D256-38AA-4DF8-B78E-E374EAB74E19}"/>
              </a:ext>
            </a:extLst>
          </p:cNvPr>
          <p:cNvSpPr>
            <a:spLocks noGrp="1"/>
          </p:cNvSpPr>
          <p:nvPr>
            <p:ph type="dt" sz="half" idx="10"/>
          </p:nvPr>
        </p:nvSpPr>
        <p:spPr/>
        <p:txBody>
          <a:body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AFCB81E7-FCB1-45A4-9F5B-741359DEB7BB}"/>
              </a:ext>
            </a:extLst>
          </p:cNvPr>
          <p:cNvSpPr>
            <a:spLocks noGrp="1"/>
          </p:cNvSpPr>
          <p:nvPr>
            <p:ph type="ftr" sz="quarter" idx="11"/>
          </p:nvPr>
        </p:nvSpPr>
        <p:spPr/>
        <p:txBody>
          <a:bodyPr/>
          <a:lstStyle/>
          <a:p>
            <a:endParaRPr lang="en-GB" dirty="0"/>
          </a:p>
        </p:txBody>
      </p:sp>
      <p:pic>
        <p:nvPicPr>
          <p:cNvPr id="8" name="Picture 7" descr="A picture containing text&#10;&#10;Description automatically generated">
            <a:extLst>
              <a:ext uri="{FF2B5EF4-FFF2-40B4-BE49-F238E27FC236}">
                <a16:creationId xmlns:a16="http://schemas.microsoft.com/office/drawing/2014/main" id="{32006DEB-1654-4AEF-A2A1-DC5E50ECC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00" y="6411600"/>
            <a:ext cx="530372" cy="252000"/>
          </a:xfrm>
          <a:prstGeom prst="rect">
            <a:avLst/>
          </a:prstGeom>
        </p:spPr>
      </p:pic>
      <p:sp>
        <p:nvSpPr>
          <p:cNvPr id="7" name="Title 1">
            <a:extLst>
              <a:ext uri="{FF2B5EF4-FFF2-40B4-BE49-F238E27FC236}">
                <a16:creationId xmlns:a16="http://schemas.microsoft.com/office/drawing/2014/main" id="{12340CD1-F822-4F09-B000-9025E132BCB5}"/>
              </a:ext>
            </a:extLst>
          </p:cNvPr>
          <p:cNvSpPr>
            <a:spLocks noGrp="1"/>
          </p:cNvSpPr>
          <p:nvPr>
            <p:ph type="title"/>
          </p:nvPr>
        </p:nvSpPr>
        <p:spPr>
          <a:xfrm>
            <a:off x="467400" y="403225"/>
            <a:ext cx="11257200" cy="461665"/>
          </a:xfrm>
        </p:spPr>
        <p:txBody>
          <a:bodyPr/>
          <a:lstStyle/>
          <a:p>
            <a:r>
              <a:rPr lang="en-US"/>
              <a:t>Click to edit Master title style</a:t>
            </a:r>
            <a:endParaRPr lang="en-GB" dirty="0"/>
          </a:p>
        </p:txBody>
      </p:sp>
    </p:spTree>
    <p:extLst>
      <p:ext uri="{BB962C8B-B14F-4D97-AF65-F5344CB8AC3E}">
        <p14:creationId xmlns:p14="http://schemas.microsoft.com/office/powerpoint/2010/main" val="310067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46" Type="http://schemas.openxmlformats.org/officeDocument/2006/relationships/slideLayout" Target="../slideLayouts/slideLayout69.xml"/><Relationship Id="rId59" Type="http://schemas.openxmlformats.org/officeDocument/2006/relationships/slideLayout" Target="../slideLayouts/slideLayout8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41" Type="http://schemas.openxmlformats.org/officeDocument/2006/relationships/slideLayout" Target="../slideLayouts/slideLayout64.xml"/><Relationship Id="rId54" Type="http://schemas.openxmlformats.org/officeDocument/2006/relationships/slideLayout" Target="../slideLayouts/slideLayout77.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56" Type="http://schemas.openxmlformats.org/officeDocument/2006/relationships/slideLayout" Target="../slideLayouts/slideLayout79.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3"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34" Type="http://schemas.openxmlformats.org/officeDocument/2006/relationships/slideLayout" Target="../slideLayouts/slideLayout116.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33" Type="http://schemas.openxmlformats.org/officeDocument/2006/relationships/slideLayout" Target="../slideLayouts/slideLayout115.xml"/><Relationship Id="rId38" Type="http://schemas.openxmlformats.org/officeDocument/2006/relationships/theme" Target="../theme/theme3.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slideLayout" Target="../slideLayouts/slideLayout111.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32" Type="http://schemas.openxmlformats.org/officeDocument/2006/relationships/slideLayout" Target="../slideLayouts/slideLayout114.xml"/><Relationship Id="rId37" Type="http://schemas.openxmlformats.org/officeDocument/2006/relationships/slideLayout" Target="../slideLayouts/slideLayout119.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36" Type="http://schemas.openxmlformats.org/officeDocument/2006/relationships/slideLayout" Target="../slideLayouts/slideLayout118.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openxmlformats.org/officeDocument/2006/relationships/slideLayout" Target="../slideLayouts/slideLayout113.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slideLayout" Target="../slideLayouts/slideLayout112.xml"/><Relationship Id="rId35"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B1528B-FBB1-4391-BE91-854DB2F449F6}"/>
              </a:ext>
            </a:extLst>
          </p:cNvPr>
          <p:cNvSpPr>
            <a:spLocks noGrp="1"/>
          </p:cNvSpPr>
          <p:nvPr>
            <p:ph type="title"/>
          </p:nvPr>
        </p:nvSpPr>
        <p:spPr>
          <a:xfrm>
            <a:off x="0" y="316219"/>
            <a:ext cx="11823700" cy="722606"/>
          </a:xfrm>
          <a:prstGeom prst="rect">
            <a:avLst/>
          </a:prstGeom>
          <a:noFill/>
        </p:spPr>
        <p:txBody>
          <a:bodyPr vert="horz" wrap="square" lIns="324000" tIns="162000" rIns="72000" bIns="36000" rtlCol="0" anchor="ctr">
            <a:spAutoFit/>
          </a:bodyPr>
          <a:lstStyle/>
          <a:p>
            <a:r>
              <a:rPr lang="en-US" dirty="0"/>
              <a:t>Enter text here</a:t>
            </a:r>
            <a:endParaRPr lang="en-GB" dirty="0"/>
          </a:p>
        </p:txBody>
      </p:sp>
      <p:sp>
        <p:nvSpPr>
          <p:cNvPr id="3" name="Text Placeholder 2">
            <a:extLst>
              <a:ext uri="{FF2B5EF4-FFF2-40B4-BE49-F238E27FC236}">
                <a16:creationId xmlns:a16="http://schemas.microsoft.com/office/drawing/2014/main" id="{CBA170A2-E1FD-4FD9-A911-7569305A4BD9}"/>
              </a:ext>
            </a:extLst>
          </p:cNvPr>
          <p:cNvSpPr>
            <a:spLocks noGrp="1"/>
          </p:cNvSpPr>
          <p:nvPr>
            <p:ph type="body" idx="1"/>
          </p:nvPr>
        </p:nvSpPr>
        <p:spPr>
          <a:xfrm>
            <a:off x="248788" y="1927742"/>
            <a:ext cx="11574911" cy="346233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060F1735-6A18-43DF-B122-FBFFA4093D55}"/>
              </a:ext>
            </a:extLst>
          </p:cNvPr>
          <p:cNvSpPr>
            <a:spLocks noGrp="1"/>
          </p:cNvSpPr>
          <p:nvPr>
            <p:ph type="dt" sz="half" idx="2"/>
          </p:nvPr>
        </p:nvSpPr>
        <p:spPr>
          <a:xfrm>
            <a:off x="8864600" y="6138863"/>
            <a:ext cx="2247900" cy="359568"/>
          </a:xfrm>
          <a:prstGeom prst="rect">
            <a:avLst/>
          </a:prstGeom>
        </p:spPr>
        <p:txBody>
          <a:bodyPr vert="horz" lIns="91440" tIns="0" rIns="91440" bIns="0" rtlCol="0" anchor="b">
            <a:noAutofit/>
          </a:bodyPr>
          <a:lstStyle>
            <a:lvl1pPr algn="r">
              <a:lnSpc>
                <a:spcPct val="80000"/>
              </a:lnSpc>
              <a:spcBef>
                <a:spcPts val="0"/>
              </a:spcBef>
              <a:spcAft>
                <a:spcPts val="600"/>
              </a:spcAft>
              <a:defRPr sz="900">
                <a:solidFill>
                  <a:schemeClr val="accent6"/>
                </a:solidFill>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CBA84C27-3202-4730-B226-F07F56E3C914}"/>
              </a:ext>
            </a:extLst>
          </p:cNvPr>
          <p:cNvSpPr>
            <a:spLocks noGrp="1"/>
          </p:cNvSpPr>
          <p:nvPr>
            <p:ph type="ftr" sz="quarter" idx="3"/>
          </p:nvPr>
        </p:nvSpPr>
        <p:spPr>
          <a:xfrm>
            <a:off x="782004" y="6141364"/>
            <a:ext cx="7966708" cy="357067"/>
          </a:xfrm>
          <a:prstGeom prst="rect">
            <a:avLst/>
          </a:prstGeom>
        </p:spPr>
        <p:txBody>
          <a:bodyPr vert="horz" lIns="0" tIns="0" rIns="91440" bIns="0" rtlCol="0" anchor="b">
            <a:noAutofit/>
          </a:bodyPr>
          <a:lstStyle>
            <a:lvl1pPr algn="l">
              <a:lnSpc>
                <a:spcPct val="80000"/>
              </a:lnSpc>
              <a:spcBef>
                <a:spcPts val="0"/>
              </a:spcBef>
              <a:spcAft>
                <a:spcPts val="600"/>
              </a:spcAft>
              <a:defRPr sz="900">
                <a:solidFill>
                  <a:schemeClr val="accent6"/>
                </a:solidFill>
              </a:defRPr>
            </a:lvl1pPr>
          </a:lstStyle>
          <a:p>
            <a:endParaRPr lang="en-GB" dirty="0"/>
          </a:p>
        </p:txBody>
      </p:sp>
      <p:sp>
        <p:nvSpPr>
          <p:cNvPr id="6" name="Slide Number Placeholder 5">
            <a:extLst>
              <a:ext uri="{FF2B5EF4-FFF2-40B4-BE49-F238E27FC236}">
                <a16:creationId xmlns:a16="http://schemas.microsoft.com/office/drawing/2014/main" id="{F19C3556-34EF-417F-A7C5-D33687A6AB57}"/>
              </a:ext>
            </a:extLst>
          </p:cNvPr>
          <p:cNvSpPr>
            <a:spLocks noGrp="1"/>
          </p:cNvSpPr>
          <p:nvPr>
            <p:ph type="sldNum" sz="quarter" idx="4"/>
          </p:nvPr>
        </p:nvSpPr>
        <p:spPr>
          <a:xfrm>
            <a:off x="11228388" y="6138863"/>
            <a:ext cx="595312" cy="359568"/>
          </a:xfrm>
          <a:prstGeom prst="rect">
            <a:avLst/>
          </a:prstGeom>
        </p:spPr>
        <p:txBody>
          <a:bodyPr vert="horz" lIns="91440" tIns="0" rIns="0" bIns="0" rtlCol="0" anchor="b">
            <a:noAutofit/>
          </a:bodyPr>
          <a:lstStyle>
            <a:lvl1pPr algn="r">
              <a:lnSpc>
                <a:spcPct val="80000"/>
              </a:lnSpc>
              <a:spcBef>
                <a:spcPts val="0"/>
              </a:spcBef>
              <a:spcAft>
                <a:spcPts val="600"/>
              </a:spcAft>
              <a:defRPr sz="900">
                <a:solidFill>
                  <a:schemeClr val="accent6"/>
                </a:solidFill>
              </a:defRPr>
            </a:lvl1pPr>
          </a:lstStyle>
          <a:p>
            <a:fld id="{672C54E1-A0BF-4ED3-B56F-7E383095C1E9}" type="slidenum">
              <a:rPr lang="en-GB" smtClean="0"/>
              <a:pPr/>
              <a:t>‹#›</a:t>
            </a:fld>
            <a:endParaRPr lang="en-GB" dirty="0"/>
          </a:p>
        </p:txBody>
      </p:sp>
    </p:spTree>
    <p:extLst>
      <p:ext uri="{BB962C8B-B14F-4D97-AF65-F5344CB8AC3E}">
        <p14:creationId xmlns:p14="http://schemas.microsoft.com/office/powerpoint/2010/main" val="3533822911"/>
      </p:ext>
    </p:extLst>
  </p:cSld>
  <p:clrMap bg1="lt1" tx1="dk1" bg2="lt2" tx2="dk2" accent1="accent1" accent2="accent2" accent3="accent3" accent4="accent4" accent5="accent5" accent6="accent6" hlink="hlink" folHlink="folHlink"/>
  <p:sldLayoutIdLst>
    <p:sldLayoutId id="2147483689" r:id="rId1"/>
    <p:sldLayoutId id="2147483694" r:id="rId2"/>
    <p:sldLayoutId id="2147483651" r:id="rId3"/>
    <p:sldLayoutId id="2147483693" r:id="rId4"/>
    <p:sldLayoutId id="2147483677" r:id="rId5"/>
    <p:sldLayoutId id="2147483687" r:id="rId6"/>
    <p:sldLayoutId id="2147483686" r:id="rId7"/>
    <p:sldLayoutId id="2147483668" r:id="rId8"/>
    <p:sldLayoutId id="2147483669" r:id="rId9"/>
    <p:sldLayoutId id="2147483688" r:id="rId10"/>
    <p:sldLayoutId id="2147483679" r:id="rId11"/>
    <p:sldLayoutId id="2147483670" r:id="rId12"/>
    <p:sldLayoutId id="2147483671" r:id="rId13"/>
    <p:sldLayoutId id="2147483675" r:id="rId14"/>
    <p:sldLayoutId id="2147483673" r:id="rId15"/>
    <p:sldLayoutId id="2147483672" r:id="rId16"/>
    <p:sldLayoutId id="2147483674" r:id="rId17"/>
    <p:sldLayoutId id="2147483680" r:id="rId18"/>
    <p:sldLayoutId id="2147483667" r:id="rId19"/>
    <p:sldLayoutId id="2147483663" r:id="rId20"/>
    <p:sldLayoutId id="2147483695" r:id="rId21"/>
    <p:sldLayoutId id="2147483684" r:id="rId22"/>
    <p:sldLayoutId id="2147483698" r:id="rId23"/>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l" defTabSz="914400" rtl="0" eaLnBrk="1" latinLnBrk="0" hangingPunct="1">
        <a:lnSpc>
          <a:spcPct val="80000"/>
        </a:lnSpc>
        <a:spcBef>
          <a:spcPts val="0"/>
        </a:spcBef>
        <a:spcAft>
          <a:spcPts val="600"/>
        </a:spcAft>
        <a:buNone/>
        <a:defRPr sz="4000" kern="1200" cap="all" baseline="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1pPr>
      <a:lvl2pPr marL="179388" indent="-179388" algn="l" defTabSz="914400" rtl="0" eaLnBrk="1" latinLnBrk="0" hangingPunct="1">
        <a:lnSpc>
          <a:spcPct val="90000"/>
        </a:lnSpc>
        <a:spcBef>
          <a:spcPts val="0"/>
        </a:spcBef>
        <a:spcAft>
          <a:spcPts val="600"/>
        </a:spcAft>
        <a:buClr>
          <a:schemeClr val="accent2"/>
        </a:buClr>
        <a:buFont typeface="Wingdings" panose="05000000000000000000" pitchFamily="2" charset="2"/>
        <a:buChar char="§"/>
        <a:defRPr sz="1800" kern="1200">
          <a:solidFill>
            <a:schemeClr val="tx1"/>
          </a:solidFill>
          <a:latin typeface="+mn-lt"/>
          <a:ea typeface="+mn-ea"/>
          <a:cs typeface="+mn-cs"/>
        </a:defRPr>
      </a:lvl2pPr>
      <a:lvl3pPr marL="269875" indent="-180975" algn="l" defTabSz="914400" rtl="0" eaLnBrk="1" latinLnBrk="0" hangingPunct="1">
        <a:lnSpc>
          <a:spcPct val="90000"/>
        </a:lnSpc>
        <a:spcBef>
          <a:spcPts val="0"/>
        </a:spcBef>
        <a:spcAft>
          <a:spcPts val="600"/>
        </a:spcAft>
        <a:buClr>
          <a:schemeClr val="accent2"/>
        </a:buClr>
        <a:buFont typeface="Wingdings" panose="05000000000000000000" pitchFamily="2" charset="2"/>
        <a:buChar char="§"/>
        <a:defRPr sz="1600" kern="1200">
          <a:solidFill>
            <a:schemeClr val="tx1"/>
          </a:solidFill>
          <a:latin typeface="+mn-lt"/>
          <a:ea typeface="+mn-ea"/>
          <a:cs typeface="+mn-cs"/>
        </a:defRPr>
      </a:lvl3pPr>
      <a:lvl4pPr marL="360363" indent="-180975" algn="l" defTabSz="914400" rtl="0" eaLnBrk="1" latinLnBrk="0" hangingPunct="1">
        <a:lnSpc>
          <a:spcPct val="90000"/>
        </a:lnSpc>
        <a:spcBef>
          <a:spcPts val="0"/>
        </a:spcBef>
        <a:spcAft>
          <a:spcPts val="600"/>
        </a:spcAft>
        <a:buClr>
          <a:schemeClr val="accent2"/>
        </a:buClr>
        <a:buFont typeface="Wingdings" panose="05000000000000000000" pitchFamily="2" charset="2"/>
        <a:buChar char="§"/>
        <a:tabLst>
          <a:tab pos="88900" algn="l"/>
        </a:tabLst>
        <a:defRPr sz="1400" kern="1200">
          <a:solidFill>
            <a:schemeClr val="tx1"/>
          </a:solidFill>
          <a:latin typeface="+mn-lt"/>
          <a:ea typeface="+mn-ea"/>
          <a:cs typeface="+mn-cs"/>
        </a:defRPr>
      </a:lvl4pPr>
      <a:lvl5pPr marL="447675" indent="-177800" algn="l" defTabSz="914400" rtl="0" eaLnBrk="1" latinLnBrk="0" hangingPunct="1">
        <a:lnSpc>
          <a:spcPct val="90000"/>
        </a:lnSpc>
        <a:spcBef>
          <a:spcPts val="0"/>
        </a:spcBef>
        <a:spcAft>
          <a:spcPts val="600"/>
        </a:spcAft>
        <a:buClr>
          <a:schemeClr val="accent2"/>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7" userDrawn="1">
          <p15:clr>
            <a:srgbClr val="F26B43"/>
          </p15:clr>
        </p15:guide>
        <p15:guide id="2" pos="7448" userDrawn="1">
          <p15:clr>
            <a:srgbClr val="F26B43"/>
          </p15:clr>
        </p15:guide>
        <p15:guide id="3" orient="horz" pos="4094" userDrawn="1">
          <p15:clr>
            <a:srgbClr val="F26B43"/>
          </p15:clr>
        </p15:guide>
        <p15:guide id="4" orient="horz" pos="38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43079-4DE7-4C0B-BA56-0C9757894656}"/>
              </a:ext>
            </a:extLst>
          </p:cNvPr>
          <p:cNvSpPr>
            <a:spLocks noGrp="1"/>
          </p:cNvSpPr>
          <p:nvPr>
            <p:ph type="title"/>
          </p:nvPr>
        </p:nvSpPr>
        <p:spPr>
          <a:xfrm>
            <a:off x="467400" y="403225"/>
            <a:ext cx="11257200" cy="461665"/>
          </a:xfrm>
          <a:prstGeom prst="rect">
            <a:avLst/>
          </a:prstGeom>
        </p:spPr>
        <p:txBody>
          <a:bodyPr vert="horz" lIns="0" tIns="0" rIns="0" bIns="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E90440B-0721-4378-BCDB-593C005F1CEC}"/>
              </a:ext>
            </a:extLst>
          </p:cNvPr>
          <p:cNvSpPr>
            <a:spLocks noGrp="1"/>
          </p:cNvSpPr>
          <p:nvPr>
            <p:ph type="body" idx="1"/>
          </p:nvPr>
        </p:nvSpPr>
        <p:spPr>
          <a:xfrm>
            <a:off x="467400" y="1656000"/>
            <a:ext cx="11257200" cy="465724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A8334C8-D115-4401-9E22-F1503D701282}"/>
              </a:ext>
            </a:extLst>
          </p:cNvPr>
          <p:cNvSpPr>
            <a:spLocks noGrp="1"/>
          </p:cNvSpPr>
          <p:nvPr>
            <p:ph type="dt" sz="half" idx="2"/>
          </p:nvPr>
        </p:nvSpPr>
        <p:spPr>
          <a:xfrm>
            <a:off x="8991000" y="6524069"/>
            <a:ext cx="1784476" cy="123111"/>
          </a:xfrm>
          <a:prstGeom prst="rect">
            <a:avLst/>
          </a:prstGeom>
        </p:spPr>
        <p:txBody>
          <a:bodyPr vert="horz" wrap="square" lIns="0" tIns="0" rIns="0" bIns="0" rtlCol="0" anchor="b" anchorCtr="0">
            <a:spAutoFit/>
          </a:bodyPr>
          <a:lstStyle>
            <a:lvl1pPr algn="r">
              <a:defRPr sz="800" spc="0" baseline="0">
                <a:solidFill>
                  <a:schemeClr val="tx2"/>
                </a:solidFill>
                <a:latin typeface="+mj-lt"/>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94DA72BA-AFC7-4824-9FAB-076D6F5E945B}"/>
              </a:ext>
            </a:extLst>
          </p:cNvPr>
          <p:cNvSpPr>
            <a:spLocks noGrp="1"/>
          </p:cNvSpPr>
          <p:nvPr>
            <p:ph type="ftr" sz="quarter" idx="3"/>
          </p:nvPr>
        </p:nvSpPr>
        <p:spPr>
          <a:xfrm>
            <a:off x="3309000" y="6524069"/>
            <a:ext cx="5572476" cy="123111"/>
          </a:xfrm>
          <a:prstGeom prst="rect">
            <a:avLst/>
          </a:prstGeom>
        </p:spPr>
        <p:txBody>
          <a:bodyPr vert="horz" wrap="square" lIns="0" tIns="0" rIns="0" bIns="0" rtlCol="0" anchor="b" anchorCtr="0">
            <a:spAutoFit/>
          </a:bodyPr>
          <a:lstStyle>
            <a:lvl1pPr algn="ctr">
              <a:defRPr sz="800" spc="0" baseline="0">
                <a:solidFill>
                  <a:schemeClr val="tx2"/>
                </a:solidFill>
                <a:latin typeface="+mj-lt"/>
              </a:defRPr>
            </a:lvl1pPr>
          </a:lstStyle>
          <a:p>
            <a:endParaRPr lang="en-GB" dirty="0"/>
          </a:p>
        </p:txBody>
      </p:sp>
      <p:sp>
        <p:nvSpPr>
          <p:cNvPr id="6" name="Slide Number Placeholder 5">
            <a:extLst>
              <a:ext uri="{FF2B5EF4-FFF2-40B4-BE49-F238E27FC236}">
                <a16:creationId xmlns:a16="http://schemas.microsoft.com/office/drawing/2014/main" id="{EFE51286-0BDB-4F53-B4DC-147D69B98517}"/>
              </a:ext>
            </a:extLst>
          </p:cNvPr>
          <p:cNvSpPr>
            <a:spLocks noGrp="1"/>
          </p:cNvSpPr>
          <p:nvPr>
            <p:ph type="sldNum" sz="quarter" idx="4"/>
          </p:nvPr>
        </p:nvSpPr>
        <p:spPr>
          <a:xfrm>
            <a:off x="10885000" y="6524069"/>
            <a:ext cx="839600" cy="123111"/>
          </a:xfrm>
          <a:prstGeom prst="rect">
            <a:avLst/>
          </a:prstGeom>
        </p:spPr>
        <p:txBody>
          <a:bodyPr vert="horz" wrap="square" lIns="0" tIns="0" rIns="0" bIns="0" rtlCol="0" anchor="b" anchorCtr="0">
            <a:spAutoFit/>
          </a:bodyPr>
          <a:lstStyle>
            <a:lvl1pPr algn="r">
              <a:defRPr sz="800" spc="0" baseline="0">
                <a:solidFill>
                  <a:schemeClr val="tx2"/>
                </a:solidFill>
                <a:latin typeface="+mj-lt"/>
              </a:defRPr>
            </a:lvl1pPr>
          </a:lstStyle>
          <a:p>
            <a:fld id="{672C54E1-A0BF-4ED3-B56F-7E383095C1E9}" type="slidenum">
              <a:rPr lang="en-GB" smtClean="0"/>
              <a:pPr/>
              <a:t>‹#›</a:t>
            </a:fld>
            <a:endParaRPr lang="en-GB" dirty="0"/>
          </a:p>
        </p:txBody>
      </p:sp>
    </p:spTree>
    <p:extLst>
      <p:ext uri="{BB962C8B-B14F-4D97-AF65-F5344CB8AC3E}">
        <p14:creationId xmlns:p14="http://schemas.microsoft.com/office/powerpoint/2010/main" val="232369756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 id="2147483743" r:id="rId44"/>
    <p:sldLayoutId id="2147483744" r:id="rId45"/>
    <p:sldLayoutId id="2147483745" r:id="rId46"/>
    <p:sldLayoutId id="2147483746" r:id="rId47"/>
    <p:sldLayoutId id="2147483747" r:id="rId48"/>
    <p:sldLayoutId id="2147483748" r:id="rId49"/>
    <p:sldLayoutId id="2147483749" r:id="rId50"/>
    <p:sldLayoutId id="2147483750" r:id="rId51"/>
    <p:sldLayoutId id="2147483751" r:id="rId52"/>
    <p:sldLayoutId id="2147483752" r:id="rId53"/>
    <p:sldLayoutId id="2147483753" r:id="rId54"/>
    <p:sldLayoutId id="2147483754" r:id="rId55"/>
    <p:sldLayoutId id="2147483755" r:id="rId56"/>
    <p:sldLayoutId id="2147483756" r:id="rId57"/>
    <p:sldLayoutId id="2147483757" r:id="rId58"/>
    <p:sldLayoutId id="2147483758" r:id="rId59"/>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l" defTabSz="914400" rtl="0" eaLnBrk="1" latinLnBrk="0" hangingPunct="1">
        <a:lnSpc>
          <a:spcPct val="100000"/>
        </a:lnSpc>
        <a:spcBef>
          <a:spcPct val="0"/>
        </a:spcBef>
        <a:buNone/>
        <a:defRPr sz="3000" b="1"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7" userDrawn="1">
          <p15:clr>
            <a:srgbClr val="F26B43"/>
          </p15:clr>
        </p15:guide>
        <p15:guide id="4" pos="7448" userDrawn="1">
          <p15:clr>
            <a:srgbClr val="F26B43"/>
          </p15:clr>
        </p15:guide>
        <p15:guide id="5" orient="horz" pos="4094" userDrawn="1">
          <p15:clr>
            <a:srgbClr val="F26B43"/>
          </p15:clr>
        </p15:guide>
        <p15:guide id="6" orient="horz" pos="386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743079-4DE7-4C0B-BA56-0C9757894656}"/>
              </a:ext>
            </a:extLst>
          </p:cNvPr>
          <p:cNvSpPr>
            <a:spLocks noGrp="1"/>
          </p:cNvSpPr>
          <p:nvPr>
            <p:ph type="title"/>
          </p:nvPr>
        </p:nvSpPr>
        <p:spPr>
          <a:xfrm>
            <a:off x="467400" y="403225"/>
            <a:ext cx="11257200" cy="461665"/>
          </a:xfrm>
          <a:prstGeom prst="rect">
            <a:avLst/>
          </a:prstGeom>
        </p:spPr>
        <p:txBody>
          <a:bodyPr vert="horz" lIns="0" tIns="0" rIns="0" bIns="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BE90440B-0721-4378-BCDB-593C005F1CEC}"/>
              </a:ext>
            </a:extLst>
          </p:cNvPr>
          <p:cNvSpPr>
            <a:spLocks noGrp="1"/>
          </p:cNvSpPr>
          <p:nvPr>
            <p:ph type="body" idx="1"/>
          </p:nvPr>
        </p:nvSpPr>
        <p:spPr>
          <a:xfrm>
            <a:off x="467400" y="1656000"/>
            <a:ext cx="11257200" cy="465724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A8334C8-D115-4401-9E22-F1503D701282}"/>
              </a:ext>
            </a:extLst>
          </p:cNvPr>
          <p:cNvSpPr>
            <a:spLocks noGrp="1"/>
          </p:cNvSpPr>
          <p:nvPr>
            <p:ph type="dt" sz="half" idx="2"/>
          </p:nvPr>
        </p:nvSpPr>
        <p:spPr>
          <a:xfrm>
            <a:off x="8991000" y="6524069"/>
            <a:ext cx="1784476" cy="123111"/>
          </a:xfrm>
          <a:prstGeom prst="rect">
            <a:avLst/>
          </a:prstGeom>
        </p:spPr>
        <p:txBody>
          <a:bodyPr vert="horz" wrap="square" lIns="0" tIns="0" rIns="0" bIns="0" rtlCol="0" anchor="b" anchorCtr="0">
            <a:spAutoFit/>
          </a:bodyPr>
          <a:lstStyle>
            <a:lvl1pPr algn="r">
              <a:defRPr sz="800" spc="0" baseline="0">
                <a:solidFill>
                  <a:schemeClr val="tx2"/>
                </a:solidFill>
                <a:latin typeface="+mj-lt"/>
              </a:defRPr>
            </a:lvl1pPr>
          </a:lstStyle>
          <a:p>
            <a:fld id="{B805B651-6165-4158-9B7C-3BF79256F964}" type="datetimeFigureOut">
              <a:rPr lang="en-GB" smtClean="0"/>
              <a:pPr/>
              <a:t>29/06/2021</a:t>
            </a:fld>
            <a:endParaRPr lang="en-GB" dirty="0"/>
          </a:p>
        </p:txBody>
      </p:sp>
      <p:sp>
        <p:nvSpPr>
          <p:cNvPr id="5" name="Footer Placeholder 4">
            <a:extLst>
              <a:ext uri="{FF2B5EF4-FFF2-40B4-BE49-F238E27FC236}">
                <a16:creationId xmlns:a16="http://schemas.microsoft.com/office/drawing/2014/main" id="{94DA72BA-AFC7-4824-9FAB-076D6F5E945B}"/>
              </a:ext>
            </a:extLst>
          </p:cNvPr>
          <p:cNvSpPr>
            <a:spLocks noGrp="1"/>
          </p:cNvSpPr>
          <p:nvPr>
            <p:ph type="ftr" sz="quarter" idx="3"/>
          </p:nvPr>
        </p:nvSpPr>
        <p:spPr>
          <a:xfrm>
            <a:off x="3309000" y="6524069"/>
            <a:ext cx="5572476" cy="123111"/>
          </a:xfrm>
          <a:prstGeom prst="rect">
            <a:avLst/>
          </a:prstGeom>
        </p:spPr>
        <p:txBody>
          <a:bodyPr vert="horz" wrap="square" lIns="0" tIns="0" rIns="0" bIns="0" rtlCol="0" anchor="b" anchorCtr="0">
            <a:spAutoFit/>
          </a:bodyPr>
          <a:lstStyle>
            <a:lvl1pPr algn="ctr">
              <a:defRPr sz="800" spc="0" baseline="0">
                <a:solidFill>
                  <a:schemeClr val="tx2"/>
                </a:solidFill>
                <a:latin typeface="+mj-lt"/>
              </a:defRPr>
            </a:lvl1pPr>
          </a:lstStyle>
          <a:p>
            <a:endParaRPr lang="en-GB" dirty="0"/>
          </a:p>
        </p:txBody>
      </p:sp>
    </p:spTree>
    <p:extLst>
      <p:ext uri="{BB962C8B-B14F-4D97-AF65-F5344CB8AC3E}">
        <p14:creationId xmlns:p14="http://schemas.microsoft.com/office/powerpoint/2010/main" val="29750449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 id="2147483793" r:id="rId34"/>
    <p:sldLayoutId id="2147483794" r:id="rId35"/>
    <p:sldLayoutId id="2147483795" r:id="rId36"/>
    <p:sldLayoutId id="2147483796"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000" b="1"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b="0"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7" userDrawn="1">
          <p15:clr>
            <a:srgbClr val="F26B43"/>
          </p15:clr>
        </p15:guide>
        <p15:guide id="4" pos="7448" userDrawn="1">
          <p15:clr>
            <a:srgbClr val="F26B43"/>
          </p15:clr>
        </p15:guide>
        <p15:guide id="5" orient="horz" pos="4094" userDrawn="1">
          <p15:clr>
            <a:srgbClr val="F26B43"/>
          </p15:clr>
        </p15:guide>
        <p15:guide id="6" orient="horz" pos="386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dg9177@ifs.com?subject=Help%20Request" TargetMode="External"/><Relationship Id="rId2" Type="http://schemas.openxmlformats.org/officeDocument/2006/relationships/hyperlink" Target="https://ifs.sharepoint.com/teams/BusinessTransformation/SitePages/ACH.aspx?csf=1&amp;web=1&amp;e=LnHeke" TargetMode="External"/><Relationship Id="rId1" Type="http://schemas.openxmlformats.org/officeDocument/2006/relationships/slideLayout" Target="../slideLayouts/slideLayout8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https://docs.ifs.com/documents/FSM%20Performance%20Troubleshooting%20Detailed%20Guide.docx#Timings" TargetMode="External"/><Relationship Id="rId2" Type="http://schemas.openxmlformats.org/officeDocument/2006/relationships/diagramData" Target="../diagrams/data8.xml"/><Relationship Id="rId1" Type="http://schemas.openxmlformats.org/officeDocument/2006/relationships/slideLayout" Target="../slideLayouts/slideLayout8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hyperlink" Target="https://docs.ifs.com/documents/FSM%20Performance%20Troubleshooting%20Detailed%20Guide.docx#Configuration" TargetMode="External"/><Relationship Id="rId2" Type="http://schemas.openxmlformats.org/officeDocument/2006/relationships/diagramData" Target="../diagrams/data9.xml"/><Relationship Id="rId1" Type="http://schemas.openxmlformats.org/officeDocument/2006/relationships/slideLayout" Target="../slideLayouts/slideLayout8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hyperlink" Target="https://docs.ifs.com/documents/FSM%20Performance%20Troubleshooting%20Detailed%20Guide.docx#QuickWins" TargetMode="External"/><Relationship Id="rId2" Type="http://schemas.openxmlformats.org/officeDocument/2006/relationships/diagramData" Target="../diagrams/data10.xml"/><Relationship Id="rId1" Type="http://schemas.openxmlformats.org/officeDocument/2006/relationships/slideLayout" Target="../slideLayouts/slideLayout8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hyperlink" Target="https://docs.ifs.com/documents/FSM%20Performance%20Troubleshooting%20Detailed%20Guide.docx#QuickWins" TargetMode="External"/><Relationship Id="rId2" Type="http://schemas.openxmlformats.org/officeDocument/2006/relationships/diagramData" Target="../diagrams/data11.xml"/><Relationship Id="rId1" Type="http://schemas.openxmlformats.org/officeDocument/2006/relationships/slideLayout" Target="../slideLayouts/slideLayout8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hyperlink" Target="https://docs.ifs.com/documents/FSM%20Performance%20Troubleshooting%20Detailed%20Guide.docx#Index" TargetMode="External"/><Relationship Id="rId2" Type="http://schemas.openxmlformats.org/officeDocument/2006/relationships/diagramData" Target="../diagrams/data12.xml"/><Relationship Id="rId1" Type="http://schemas.openxmlformats.org/officeDocument/2006/relationships/slideLayout" Target="../slideLayouts/slideLayout8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hyperlink" Target="https://docs.ifs.com/documents/FSM%20Performance%20Troubleshooting%20Detailed%20Guide.docx#Mobile" TargetMode="External"/><Relationship Id="rId2" Type="http://schemas.openxmlformats.org/officeDocument/2006/relationships/diagramData" Target="../diagrams/data13.xml"/><Relationship Id="rId1" Type="http://schemas.openxmlformats.org/officeDocument/2006/relationships/slideLayout" Target="../slideLayouts/slideLayout8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hyperlink" Target="https://docs.ifs.com/documents/FSM%20Performance%20Troubleshooting%20Detailed%20Guide.docx#MobileQueue" TargetMode="External"/><Relationship Id="rId2" Type="http://schemas.openxmlformats.org/officeDocument/2006/relationships/diagramData" Target="../diagrams/data14.xml"/><Relationship Id="rId1" Type="http://schemas.openxmlformats.org/officeDocument/2006/relationships/slideLayout" Target="../slideLayouts/slideLayout8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hyperlink" Target="https://docs.ifs.com/documents/FSM%20Performance%20Troubleshooting%20Detailed%20Guide.docx#MobileQueue" TargetMode="External"/><Relationship Id="rId2" Type="http://schemas.openxmlformats.org/officeDocument/2006/relationships/diagramData" Target="../diagrams/data15.xml"/><Relationship Id="rId1" Type="http://schemas.openxmlformats.org/officeDocument/2006/relationships/slideLayout" Target="../slideLayouts/slideLayout8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hyperlink" Target="https://docs.ifs.com/documents/FSM%20Performance%20Troubleshooting%20Detailed%20Guide.docx#ThirdParty" TargetMode="External"/><Relationship Id="rId2" Type="http://schemas.openxmlformats.org/officeDocument/2006/relationships/diagramData" Target="../diagrams/data16.xml"/><Relationship Id="rId1" Type="http://schemas.openxmlformats.org/officeDocument/2006/relationships/slideLayout" Target="../slideLayouts/slideLayout8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hyperlink" Target="https://docs.ifs.com/documents/FSM%20Performance%20Troubleshooting%20Detailed%20Guide.docx#MDash" TargetMode="External"/><Relationship Id="rId2" Type="http://schemas.openxmlformats.org/officeDocument/2006/relationships/diagramData" Target="../diagrams/data17.xml"/><Relationship Id="rId1" Type="http://schemas.openxmlformats.org/officeDocument/2006/relationships/slideLayout" Target="../slideLayouts/slideLayout8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8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0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0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docs.ifs.com/documents/FSM%20Performance%20Troubleshooting%20Detailed%20Guide.docx#Upgrades" TargetMode="External"/><Relationship Id="rId2" Type="http://schemas.openxmlformats.org/officeDocument/2006/relationships/diagramData" Target="../diagrams/data1.xml"/><Relationship Id="rId1" Type="http://schemas.openxmlformats.org/officeDocument/2006/relationships/slideLayout" Target="../slideLayouts/slideLayout8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docs.ifs.com/documents/FSM%20Performance%20Troubleshooting%20Detailed%20Guide.docx#Upgrades" TargetMode="External"/><Relationship Id="rId2" Type="http://schemas.openxmlformats.org/officeDocument/2006/relationships/diagramData" Target="../diagrams/data2.xml"/><Relationship Id="rId1" Type="http://schemas.openxmlformats.org/officeDocument/2006/relationships/slideLayout" Target="../slideLayouts/slideLayout8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docs.ifs.com/documents/FSM%20Performance%20Troubleshooting%20Detailed%20Guide.docx#Upgrades" TargetMode="External"/><Relationship Id="rId2" Type="http://schemas.openxmlformats.org/officeDocument/2006/relationships/diagramData" Target="../diagrams/data3.xml"/><Relationship Id="rId1" Type="http://schemas.openxmlformats.org/officeDocument/2006/relationships/slideLayout" Target="../slideLayouts/slideLayout8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docs.ifs.com/documents/FSM%20Performance%20Troubleshooting%20Detailed%20Guide.docx#Process" TargetMode="External"/><Relationship Id="rId2" Type="http://schemas.openxmlformats.org/officeDocument/2006/relationships/diagramData" Target="../diagrams/data5.xml"/><Relationship Id="rId1" Type="http://schemas.openxmlformats.org/officeDocument/2006/relationships/slideLayout" Target="../slideLayouts/slideLayout8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docs.ifs.com/documents/FSM%20Performance%20Troubleshooting%20Detailed%20Guide.docx#Dump" TargetMode="External"/><Relationship Id="rId2" Type="http://schemas.openxmlformats.org/officeDocument/2006/relationships/diagramData" Target="../diagrams/data6.xml"/><Relationship Id="rId1" Type="http://schemas.openxmlformats.org/officeDocument/2006/relationships/slideLayout" Target="../slideLayouts/slideLayout8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hyperlink" Target="https://docs.ifs.com/documents/FSM%20Performance%20Troubleshooting%20Detailed%20Guide.docx#Timings" TargetMode="External"/><Relationship Id="rId2" Type="http://schemas.openxmlformats.org/officeDocument/2006/relationships/diagramData" Target="../diagrams/data7.xml"/><Relationship Id="rId1" Type="http://schemas.openxmlformats.org/officeDocument/2006/relationships/slideLayout" Target="../slideLayouts/slideLayout8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035382-B17A-43CA-AA9A-92CCD3C44A61}"/>
              </a:ext>
            </a:extLst>
          </p:cNvPr>
          <p:cNvSpPr>
            <a:spLocks noGrp="1"/>
          </p:cNvSpPr>
          <p:nvPr>
            <p:ph type="title"/>
          </p:nvPr>
        </p:nvSpPr>
        <p:spPr>
          <a:xfrm>
            <a:off x="318340" y="292747"/>
            <a:ext cx="5291646" cy="3136253"/>
          </a:xfrm>
        </p:spPr>
        <p:txBody>
          <a:bodyPr/>
          <a:lstStyle/>
          <a:p>
            <a:r>
              <a:rPr lang="sv-SE" dirty="0"/>
              <a:t>FSM Peformance Issue Troubleshooting</a:t>
            </a:r>
            <a:endParaRPr lang="en-GB" dirty="0"/>
          </a:p>
        </p:txBody>
      </p:sp>
      <p:sp>
        <p:nvSpPr>
          <p:cNvPr id="5" name="Text Placeholder 4">
            <a:extLst>
              <a:ext uri="{FF2B5EF4-FFF2-40B4-BE49-F238E27FC236}">
                <a16:creationId xmlns:a16="http://schemas.microsoft.com/office/drawing/2014/main" id="{E030027B-4D1C-44A7-AEF3-E100D35A1A76}"/>
              </a:ext>
            </a:extLst>
          </p:cNvPr>
          <p:cNvSpPr>
            <a:spLocks noGrp="1"/>
          </p:cNvSpPr>
          <p:nvPr>
            <p:ph type="body" sz="quarter" idx="13"/>
          </p:nvPr>
        </p:nvSpPr>
        <p:spPr>
          <a:xfrm>
            <a:off x="318340" y="3357590"/>
            <a:ext cx="4178710" cy="862141"/>
          </a:xfrm>
        </p:spPr>
        <p:txBody>
          <a:bodyPr/>
          <a:lstStyle/>
          <a:p>
            <a:r>
              <a:rPr lang="sv-SE" dirty="0"/>
              <a:t>A flow guide for diagnosing performance issue with FSM</a:t>
            </a:r>
          </a:p>
          <a:p>
            <a:endParaRPr lang="sv-SE" dirty="0"/>
          </a:p>
          <a:p>
            <a:endParaRPr lang="en-GB" dirty="0"/>
          </a:p>
        </p:txBody>
      </p:sp>
      <p:sp>
        <p:nvSpPr>
          <p:cNvPr id="6" name="Text Placeholder 8">
            <a:extLst>
              <a:ext uri="{FF2B5EF4-FFF2-40B4-BE49-F238E27FC236}">
                <a16:creationId xmlns:a16="http://schemas.microsoft.com/office/drawing/2014/main" id="{F413575B-AB3F-43E6-A522-1DD1D23C3AB1}"/>
              </a:ext>
            </a:extLst>
          </p:cNvPr>
          <p:cNvSpPr txBox="1">
            <a:spLocks/>
          </p:cNvSpPr>
          <p:nvPr/>
        </p:nvSpPr>
        <p:spPr>
          <a:xfrm>
            <a:off x="318340" y="4369400"/>
            <a:ext cx="4752975" cy="369887"/>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buFont typeface="Arial" panose="020B0604020202020204" pitchFamily="34" charset="0"/>
              <a:buNone/>
              <a:defRPr sz="1800" b="0"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Lee Pinchbeck</a:t>
            </a:r>
          </a:p>
        </p:txBody>
      </p:sp>
      <p:sp>
        <p:nvSpPr>
          <p:cNvPr id="7" name="Text Placeholder 7">
            <a:extLst>
              <a:ext uri="{FF2B5EF4-FFF2-40B4-BE49-F238E27FC236}">
                <a16:creationId xmlns:a16="http://schemas.microsoft.com/office/drawing/2014/main" id="{33ADA349-6545-4549-B7A4-FF9EB492F492}"/>
              </a:ext>
            </a:extLst>
          </p:cNvPr>
          <p:cNvSpPr txBox="1">
            <a:spLocks/>
          </p:cNvSpPr>
          <p:nvPr/>
        </p:nvSpPr>
        <p:spPr>
          <a:xfrm>
            <a:off x="214895" y="4639456"/>
            <a:ext cx="5076633" cy="520675"/>
          </a:xfrm>
          <a:prstGeom prst="rect">
            <a:avLst/>
          </a:prstGeom>
        </p:spPr>
        <p:txBody>
          <a:bodyPr>
            <a:normAutofit fontScale="92500" lnSpcReduction="20000"/>
          </a:bodyPr>
          <a:lstStyle>
            <a:lvl1pPr marL="0" indent="0" algn="l" defTabSz="914400" rtl="0" eaLnBrk="1" latinLnBrk="0" hangingPunct="1">
              <a:lnSpc>
                <a:spcPct val="100000"/>
              </a:lnSpc>
              <a:spcBef>
                <a:spcPts val="0"/>
              </a:spcBef>
              <a:buFont typeface="Arial" panose="020B0604020202020204" pitchFamily="34" charset="0"/>
              <a:buNone/>
              <a:defRPr sz="1800" b="0"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bg2"/>
                </a:solidFill>
              </a:rPr>
              <a:t>Advanced compentence hub - Subject Matter Expert – FSM</a:t>
            </a:r>
          </a:p>
        </p:txBody>
      </p:sp>
      <p:sp>
        <p:nvSpPr>
          <p:cNvPr id="8" name="TextBox 7">
            <a:extLst>
              <a:ext uri="{FF2B5EF4-FFF2-40B4-BE49-F238E27FC236}">
                <a16:creationId xmlns:a16="http://schemas.microsoft.com/office/drawing/2014/main" id="{C0DF467C-CA7A-4D38-B7C7-CCC9ABCD282C}"/>
              </a:ext>
            </a:extLst>
          </p:cNvPr>
          <p:cNvSpPr txBox="1"/>
          <p:nvPr/>
        </p:nvSpPr>
        <p:spPr>
          <a:xfrm>
            <a:off x="318340" y="5430187"/>
            <a:ext cx="6315075" cy="692943"/>
          </a:xfrm>
          <a:prstGeom prst="rect">
            <a:avLst/>
          </a:prstGeom>
          <a:noFill/>
        </p:spPr>
        <p:txBody>
          <a:bodyPr wrap="square" rtlCol="0">
            <a:noAutofit/>
          </a:bodyPr>
          <a:lstStyle/>
          <a:p>
            <a:pPr algn="l">
              <a:lnSpc>
                <a:spcPct val="90000"/>
              </a:lnSpc>
            </a:pPr>
            <a:r>
              <a:rPr lang="en-GB" dirty="0">
                <a:solidFill>
                  <a:schemeClr val="accent1"/>
                </a:solidFill>
              </a:rPr>
              <a:t>For more great content from the Advanced Competence Hub visit our </a:t>
            </a:r>
            <a:r>
              <a:rPr lang="en-GB" dirty="0">
                <a:solidFill>
                  <a:schemeClr val="accent1"/>
                </a:solidFill>
                <a:hlinkClick r:id="rId2">
                  <a:extLst>
                    <a:ext uri="{A12FA001-AC4F-418D-AE19-62706E023703}">
                      <ahyp:hlinkClr xmlns:ahyp="http://schemas.microsoft.com/office/drawing/2018/hyperlinkcolor" val="tx"/>
                    </a:ext>
                  </a:extLst>
                </a:hlinkClick>
              </a:rPr>
              <a:t>sharepoint</a:t>
            </a:r>
            <a:r>
              <a:rPr lang="en-GB" dirty="0">
                <a:solidFill>
                  <a:schemeClr val="accent1"/>
                </a:solidFill>
              </a:rPr>
              <a:t> or contact us using the </a:t>
            </a:r>
            <a:r>
              <a:rPr lang="en-GB" dirty="0">
                <a:solidFill>
                  <a:schemeClr val="accent1"/>
                </a:solidFill>
                <a:hlinkClick r:id="rId3">
                  <a:extLst>
                    <a:ext uri="{A12FA001-AC4F-418D-AE19-62706E023703}">
                      <ahyp:hlinkClr xmlns:ahyp="http://schemas.microsoft.com/office/drawing/2018/hyperlinkcolor" val="tx"/>
                    </a:ext>
                  </a:extLst>
                </a:hlinkClick>
              </a:rPr>
              <a:t>GCS ACH </a:t>
            </a:r>
            <a:r>
              <a:rPr lang="en-GB" dirty="0" err="1">
                <a:solidFill>
                  <a:schemeClr val="accent1"/>
                </a:solidFill>
              </a:rPr>
              <a:t>mailgroup</a:t>
            </a:r>
            <a:endParaRPr lang="en-GB" dirty="0">
              <a:solidFill>
                <a:schemeClr val="accent1"/>
              </a:solidFill>
            </a:endParaRPr>
          </a:p>
        </p:txBody>
      </p:sp>
    </p:spTree>
    <p:extLst>
      <p:ext uri="{BB962C8B-B14F-4D97-AF65-F5344CB8AC3E}">
        <p14:creationId xmlns:p14="http://schemas.microsoft.com/office/powerpoint/2010/main" val="249258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AC8EE-E743-4327-8855-605295771FCB}"/>
              </a:ext>
            </a:extLst>
          </p:cNvPr>
          <p:cNvSpPr>
            <a:spLocks noGrp="1"/>
          </p:cNvSpPr>
          <p:nvPr>
            <p:ph type="title"/>
          </p:nvPr>
        </p:nvSpPr>
        <p:spPr/>
        <p:txBody>
          <a:bodyPr/>
          <a:lstStyle/>
          <a:p>
            <a:r>
              <a:rPr lang="sv-SE" dirty="0">
                <a:solidFill>
                  <a:schemeClr val="accent2"/>
                </a:solidFill>
              </a:rPr>
              <a:t>Step 18</a:t>
            </a:r>
          </a:p>
        </p:txBody>
      </p:sp>
      <p:sp>
        <p:nvSpPr>
          <p:cNvPr id="7" name="Text Placeholder 6">
            <a:extLst>
              <a:ext uri="{FF2B5EF4-FFF2-40B4-BE49-F238E27FC236}">
                <a16:creationId xmlns:a16="http://schemas.microsoft.com/office/drawing/2014/main" id="{BEB9E61B-8550-4A6E-B699-1AB4C3B293A3}"/>
              </a:ext>
            </a:extLst>
          </p:cNvPr>
          <p:cNvSpPr>
            <a:spLocks noGrp="1"/>
          </p:cNvSpPr>
          <p:nvPr>
            <p:ph idx="1"/>
          </p:nvPr>
        </p:nvSpPr>
        <p:spPr>
          <a:xfrm>
            <a:off x="467400" y="2372280"/>
            <a:ext cx="4626000" cy="4657249"/>
          </a:xfrm>
        </p:spPr>
        <p:txBody>
          <a:bodyPr/>
          <a:lstStyle/>
          <a:p>
            <a:r>
              <a:rPr lang="sv-SE" b="1" dirty="0">
                <a:solidFill>
                  <a:schemeClr val="accent1"/>
                </a:solidFill>
                <a:latin typeface="+mn-lt"/>
              </a:rPr>
              <a:t>Further assistance required?</a:t>
            </a:r>
          </a:p>
        </p:txBody>
      </p:sp>
      <p:sp>
        <p:nvSpPr>
          <p:cNvPr id="2" name="TextBox 1">
            <a:extLst>
              <a:ext uri="{FF2B5EF4-FFF2-40B4-BE49-F238E27FC236}">
                <a16:creationId xmlns:a16="http://schemas.microsoft.com/office/drawing/2014/main" id="{433870B2-2362-43BA-B808-2E483427B6A7}"/>
              </a:ext>
            </a:extLst>
          </p:cNvPr>
          <p:cNvSpPr txBox="1"/>
          <p:nvPr/>
        </p:nvSpPr>
        <p:spPr>
          <a:xfrm>
            <a:off x="345480" y="1132663"/>
            <a:ext cx="5063160" cy="721457"/>
          </a:xfrm>
          <a:prstGeom prst="rect">
            <a:avLst/>
          </a:prstGeom>
          <a:noFill/>
        </p:spPr>
        <p:txBody>
          <a:bodyPr wrap="square" rtlCol="0">
            <a:noAutofit/>
          </a:bodyPr>
          <a:lstStyle/>
          <a:p>
            <a:pPr>
              <a:lnSpc>
                <a:spcPct val="90000"/>
              </a:lnSpc>
            </a:pPr>
            <a:r>
              <a:rPr lang="en-GB" sz="2000" dirty="0">
                <a:solidFill>
                  <a:schemeClr val="accent1"/>
                </a:solidFill>
              </a:rPr>
              <a:t>Check scheduled processes, data loads or generation runs at the times of the spikes. Consider splitting or filtering these.</a:t>
            </a:r>
          </a:p>
        </p:txBody>
      </p:sp>
      <p:graphicFrame>
        <p:nvGraphicFramePr>
          <p:cNvPr id="6" name="Text Placeholder 3">
            <a:extLst>
              <a:ext uri="{FF2B5EF4-FFF2-40B4-BE49-F238E27FC236}">
                <a16:creationId xmlns:a16="http://schemas.microsoft.com/office/drawing/2014/main" id="{06DC4BA8-2995-4FCA-8A58-CCD08B6C7AD1}"/>
              </a:ext>
            </a:extLst>
          </p:cNvPr>
          <p:cNvGraphicFramePr/>
          <p:nvPr>
            <p:extLst>
              <p:ext uri="{D42A27DB-BD31-4B8C-83A1-F6EECF244321}">
                <p14:modId xmlns:p14="http://schemas.microsoft.com/office/powerpoint/2010/main" val="2452038651"/>
              </p:ext>
            </p:extLst>
          </p:nvPr>
        </p:nvGraphicFramePr>
        <p:xfrm>
          <a:off x="5623200" y="1656000"/>
          <a:ext cx="4626000" cy="465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B2B7294B-9454-4FFA-A462-C1ECD2D06B96}"/>
              </a:ext>
            </a:extLst>
          </p:cNvPr>
          <p:cNvSpPr txBox="1"/>
          <p:nvPr/>
        </p:nvSpPr>
        <p:spPr>
          <a:xfrm>
            <a:off x="7813181" y="864890"/>
            <a:ext cx="2436019" cy="553998"/>
          </a:xfrm>
          <a:prstGeom prst="rect">
            <a:avLst/>
          </a:prstGeom>
          <a:noFill/>
          <a:ln>
            <a:solidFill>
              <a:schemeClr val="bg1"/>
            </a:solidFill>
          </a:ln>
        </p:spPr>
        <p:txBody>
          <a:bodyPr wrap="square" lIns="0" tIns="0" rIns="0" bIns="0" rtlCol="0">
            <a:spAutoFit/>
          </a:bodyPr>
          <a:lstStyle/>
          <a:p>
            <a:pPr algn="l"/>
            <a:r>
              <a:rPr lang="en-GB" dirty="0">
                <a:solidFill>
                  <a:schemeClr val="accent1"/>
                </a:solidFill>
                <a:hlinkClick r:id="rId7"/>
              </a:rPr>
              <a:t>Click here for detailed help on this step</a:t>
            </a:r>
            <a:endParaRPr lang="en-GB" dirty="0">
              <a:solidFill>
                <a:schemeClr val="accent1"/>
              </a:solidFill>
            </a:endParaRPr>
          </a:p>
        </p:txBody>
      </p:sp>
    </p:spTree>
    <p:extLst>
      <p:ext uri="{BB962C8B-B14F-4D97-AF65-F5344CB8AC3E}">
        <p14:creationId xmlns:p14="http://schemas.microsoft.com/office/powerpoint/2010/main" val="362391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p:txBody>
          <a:bodyPr/>
          <a:lstStyle/>
          <a:p>
            <a:r>
              <a:rPr lang="sv-SE" dirty="0"/>
              <a:t>Step 8</a:t>
            </a:r>
          </a:p>
        </p:txBody>
      </p:sp>
      <p:sp>
        <p:nvSpPr>
          <p:cNvPr id="5" name="TextBox 4">
            <a:extLst>
              <a:ext uri="{FF2B5EF4-FFF2-40B4-BE49-F238E27FC236}">
                <a16:creationId xmlns:a16="http://schemas.microsoft.com/office/drawing/2014/main" id="{3369C7D4-BA02-4A53-93B0-DAD05B595453}"/>
              </a:ext>
            </a:extLst>
          </p:cNvPr>
          <p:cNvSpPr txBox="1"/>
          <p:nvPr/>
        </p:nvSpPr>
        <p:spPr>
          <a:xfrm>
            <a:off x="385761" y="2804093"/>
            <a:ext cx="4567239" cy="1180531"/>
          </a:xfrm>
          <a:prstGeom prst="rect">
            <a:avLst/>
          </a:prstGeom>
          <a:noFill/>
          <a:ln>
            <a:noFill/>
          </a:ln>
        </p:spPr>
        <p:txBody>
          <a:bodyPr wrap="square" rtlCol="0">
            <a:noAutofit/>
          </a:bodyPr>
          <a:lstStyle/>
          <a:p>
            <a:pPr algn="l">
              <a:lnSpc>
                <a:spcPct val="90000"/>
              </a:lnSpc>
            </a:pPr>
            <a:r>
              <a:rPr lang="en-GB" b="1" dirty="0">
                <a:solidFill>
                  <a:schemeClr val="accent1"/>
                </a:solidFill>
              </a:rPr>
              <a:t>Does the issue remain when the changes are reversed/have there been no recent changes?</a:t>
            </a:r>
          </a:p>
        </p:txBody>
      </p:sp>
      <p:sp>
        <p:nvSpPr>
          <p:cNvPr id="3" name="TextBox 2">
            <a:extLst>
              <a:ext uri="{FF2B5EF4-FFF2-40B4-BE49-F238E27FC236}">
                <a16:creationId xmlns:a16="http://schemas.microsoft.com/office/drawing/2014/main" id="{87DF95D4-9E68-48A0-9626-7EEE67C3B0C9}"/>
              </a:ext>
            </a:extLst>
          </p:cNvPr>
          <p:cNvSpPr txBox="1"/>
          <p:nvPr/>
        </p:nvSpPr>
        <p:spPr>
          <a:xfrm>
            <a:off x="385761" y="1070955"/>
            <a:ext cx="4992329" cy="763536"/>
          </a:xfrm>
          <a:prstGeom prst="rect">
            <a:avLst/>
          </a:prstGeom>
          <a:noFill/>
        </p:spPr>
        <p:txBody>
          <a:bodyPr wrap="square" rtlCol="0">
            <a:noAutofit/>
          </a:bodyPr>
          <a:lstStyle/>
          <a:p>
            <a:pPr>
              <a:lnSpc>
                <a:spcPct val="90000"/>
              </a:lnSpc>
            </a:pPr>
            <a:r>
              <a:rPr lang="en-GB" sz="2000" dirty="0">
                <a:solidFill>
                  <a:schemeClr val="accent1"/>
                </a:solidFill>
              </a:rPr>
              <a:t>Review any recent configuration changes. The changes most likely to cause issues would be lobbies or new business rules. Remove temporarily and re-check performance.</a:t>
            </a:r>
          </a:p>
        </p:txBody>
      </p:sp>
      <p:graphicFrame>
        <p:nvGraphicFramePr>
          <p:cNvPr id="10" name="Text Placeholder 3">
            <a:extLst>
              <a:ext uri="{FF2B5EF4-FFF2-40B4-BE49-F238E27FC236}">
                <a16:creationId xmlns:a16="http://schemas.microsoft.com/office/drawing/2014/main" id="{7C70005C-5EB2-47CA-A71F-A5D244122CF0}"/>
              </a:ext>
            </a:extLst>
          </p:cNvPr>
          <p:cNvGraphicFramePr/>
          <p:nvPr>
            <p:extLst>
              <p:ext uri="{D42A27DB-BD31-4B8C-83A1-F6EECF244321}">
                <p14:modId xmlns:p14="http://schemas.microsoft.com/office/powerpoint/2010/main" val="3059998433"/>
              </p:ext>
            </p:extLst>
          </p:nvPr>
        </p:nvGraphicFramePr>
        <p:xfrm>
          <a:off x="5623200" y="1656000"/>
          <a:ext cx="4626000" cy="465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10B26BE-E5B4-495B-BC1A-47EC1580BC4D}"/>
              </a:ext>
            </a:extLst>
          </p:cNvPr>
          <p:cNvSpPr txBox="1"/>
          <p:nvPr/>
        </p:nvSpPr>
        <p:spPr>
          <a:xfrm>
            <a:off x="7813181" y="864890"/>
            <a:ext cx="2436019" cy="553998"/>
          </a:xfrm>
          <a:prstGeom prst="rect">
            <a:avLst/>
          </a:prstGeom>
          <a:noFill/>
          <a:ln>
            <a:solidFill>
              <a:schemeClr val="bg1"/>
            </a:solidFill>
          </a:ln>
        </p:spPr>
        <p:txBody>
          <a:bodyPr wrap="square" lIns="0" tIns="0" rIns="0" bIns="0" rtlCol="0">
            <a:spAutoFit/>
          </a:bodyPr>
          <a:lstStyle/>
          <a:p>
            <a:pPr algn="l"/>
            <a:r>
              <a:rPr lang="en-GB" dirty="0">
                <a:solidFill>
                  <a:schemeClr val="accent1"/>
                </a:solidFill>
                <a:hlinkClick r:id="rId7"/>
              </a:rPr>
              <a:t>Click here for detailed help on this step</a:t>
            </a:r>
            <a:endParaRPr lang="en-GB" dirty="0">
              <a:solidFill>
                <a:schemeClr val="accent1"/>
              </a:solidFill>
            </a:endParaRPr>
          </a:p>
        </p:txBody>
      </p:sp>
    </p:spTree>
    <p:extLst>
      <p:ext uri="{BB962C8B-B14F-4D97-AF65-F5344CB8AC3E}">
        <p14:creationId xmlns:p14="http://schemas.microsoft.com/office/powerpoint/2010/main" val="326470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p:txBody>
          <a:bodyPr/>
          <a:lstStyle/>
          <a:p>
            <a:r>
              <a:rPr lang="sv-SE" dirty="0"/>
              <a:t>Step 9</a:t>
            </a:r>
          </a:p>
        </p:txBody>
      </p:sp>
      <p:sp>
        <p:nvSpPr>
          <p:cNvPr id="5" name="TextBox 4">
            <a:extLst>
              <a:ext uri="{FF2B5EF4-FFF2-40B4-BE49-F238E27FC236}">
                <a16:creationId xmlns:a16="http://schemas.microsoft.com/office/drawing/2014/main" id="{3369C7D4-BA02-4A53-93B0-DAD05B595453}"/>
              </a:ext>
            </a:extLst>
          </p:cNvPr>
          <p:cNvSpPr txBox="1"/>
          <p:nvPr/>
        </p:nvSpPr>
        <p:spPr>
          <a:xfrm>
            <a:off x="364331" y="2348895"/>
            <a:ext cx="4512469" cy="709337"/>
          </a:xfrm>
          <a:prstGeom prst="rect">
            <a:avLst/>
          </a:prstGeom>
          <a:noFill/>
          <a:ln>
            <a:noFill/>
          </a:ln>
        </p:spPr>
        <p:txBody>
          <a:bodyPr wrap="square" rtlCol="0">
            <a:noAutofit/>
          </a:bodyPr>
          <a:lstStyle/>
          <a:p>
            <a:pPr algn="l">
              <a:lnSpc>
                <a:spcPct val="90000"/>
              </a:lnSpc>
            </a:pPr>
            <a:r>
              <a:rPr lang="en-GB" b="1" dirty="0">
                <a:solidFill>
                  <a:schemeClr val="accent1"/>
                </a:solidFill>
              </a:rPr>
              <a:t>Does the issue improve with the longer refresh rates and/or disabled refreshes?</a:t>
            </a:r>
          </a:p>
        </p:txBody>
      </p:sp>
      <p:sp>
        <p:nvSpPr>
          <p:cNvPr id="3" name="TextBox 2">
            <a:extLst>
              <a:ext uri="{FF2B5EF4-FFF2-40B4-BE49-F238E27FC236}">
                <a16:creationId xmlns:a16="http://schemas.microsoft.com/office/drawing/2014/main" id="{87DF95D4-9E68-48A0-9626-7EEE67C3B0C9}"/>
              </a:ext>
            </a:extLst>
          </p:cNvPr>
          <p:cNvSpPr txBox="1"/>
          <p:nvPr/>
        </p:nvSpPr>
        <p:spPr>
          <a:xfrm>
            <a:off x="364331" y="1001641"/>
            <a:ext cx="9722644" cy="763536"/>
          </a:xfrm>
          <a:prstGeom prst="rect">
            <a:avLst/>
          </a:prstGeom>
          <a:noFill/>
        </p:spPr>
        <p:txBody>
          <a:bodyPr wrap="square" rtlCol="0">
            <a:noAutofit/>
          </a:bodyPr>
          <a:lstStyle/>
          <a:p>
            <a:pPr>
              <a:lnSpc>
                <a:spcPct val="90000"/>
              </a:lnSpc>
            </a:pPr>
            <a:r>
              <a:rPr lang="en-GB" sz="2000" dirty="0">
                <a:solidFill>
                  <a:schemeClr val="accent1"/>
                </a:solidFill>
              </a:rPr>
              <a:t>Check the refresh rates for each area of the system and extend or turn off where possible. Examples would be the </a:t>
            </a:r>
            <a:r>
              <a:rPr lang="en-GB" sz="2000" dirty="0" err="1">
                <a:solidFill>
                  <a:schemeClr val="accent1"/>
                </a:solidFill>
              </a:rPr>
              <a:t>scheduleboard</a:t>
            </a:r>
            <a:r>
              <a:rPr lang="en-GB" sz="2000" dirty="0">
                <a:solidFill>
                  <a:schemeClr val="accent1"/>
                </a:solidFill>
              </a:rPr>
              <a:t>, activity feed, GPS updates and sync rules. Activity feed especially should be turned off if not being used. Consider also turning off the app param that allows spell checking within FSM.</a:t>
            </a:r>
          </a:p>
        </p:txBody>
      </p:sp>
      <p:graphicFrame>
        <p:nvGraphicFramePr>
          <p:cNvPr id="8" name="Text Placeholder 3">
            <a:extLst>
              <a:ext uri="{FF2B5EF4-FFF2-40B4-BE49-F238E27FC236}">
                <a16:creationId xmlns:a16="http://schemas.microsoft.com/office/drawing/2014/main" id="{BC997113-771F-475F-BB8B-F8643B5612D1}"/>
              </a:ext>
            </a:extLst>
          </p:cNvPr>
          <p:cNvGraphicFramePr/>
          <p:nvPr>
            <p:extLst>
              <p:ext uri="{D42A27DB-BD31-4B8C-83A1-F6EECF244321}">
                <p14:modId xmlns:p14="http://schemas.microsoft.com/office/powerpoint/2010/main" val="151002189"/>
              </p:ext>
            </p:extLst>
          </p:nvPr>
        </p:nvGraphicFramePr>
        <p:xfrm>
          <a:off x="5623200" y="1656000"/>
          <a:ext cx="4626000" cy="465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F9C5D85-7535-4667-9431-19B570661B09}"/>
              </a:ext>
            </a:extLst>
          </p:cNvPr>
          <p:cNvSpPr txBox="1"/>
          <p:nvPr/>
        </p:nvSpPr>
        <p:spPr>
          <a:xfrm>
            <a:off x="467400" y="4815825"/>
            <a:ext cx="2436019" cy="553998"/>
          </a:xfrm>
          <a:prstGeom prst="rect">
            <a:avLst/>
          </a:prstGeom>
          <a:noFill/>
          <a:ln>
            <a:solidFill>
              <a:schemeClr val="bg1"/>
            </a:solidFill>
          </a:ln>
        </p:spPr>
        <p:txBody>
          <a:bodyPr wrap="square" lIns="0" tIns="0" rIns="0" bIns="0" rtlCol="0">
            <a:spAutoFit/>
          </a:bodyPr>
          <a:lstStyle/>
          <a:p>
            <a:pPr algn="l"/>
            <a:r>
              <a:rPr lang="en-GB" dirty="0">
                <a:solidFill>
                  <a:schemeClr val="accent1"/>
                </a:solidFill>
                <a:hlinkClick r:id="rId7"/>
              </a:rPr>
              <a:t>Click here for detailed help on this step</a:t>
            </a:r>
            <a:endParaRPr lang="en-GB" dirty="0">
              <a:solidFill>
                <a:schemeClr val="accent1"/>
              </a:solidFill>
            </a:endParaRPr>
          </a:p>
        </p:txBody>
      </p:sp>
    </p:spTree>
    <p:extLst>
      <p:ext uri="{BB962C8B-B14F-4D97-AF65-F5344CB8AC3E}">
        <p14:creationId xmlns:p14="http://schemas.microsoft.com/office/powerpoint/2010/main" val="269548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p:txBody>
          <a:bodyPr/>
          <a:lstStyle/>
          <a:p>
            <a:r>
              <a:rPr lang="sv-SE" dirty="0"/>
              <a:t>Step 17</a:t>
            </a:r>
          </a:p>
        </p:txBody>
      </p:sp>
      <p:sp>
        <p:nvSpPr>
          <p:cNvPr id="5" name="TextBox 4">
            <a:extLst>
              <a:ext uri="{FF2B5EF4-FFF2-40B4-BE49-F238E27FC236}">
                <a16:creationId xmlns:a16="http://schemas.microsoft.com/office/drawing/2014/main" id="{3369C7D4-BA02-4A53-93B0-DAD05B595453}"/>
              </a:ext>
            </a:extLst>
          </p:cNvPr>
          <p:cNvSpPr txBox="1"/>
          <p:nvPr/>
        </p:nvSpPr>
        <p:spPr>
          <a:xfrm>
            <a:off x="356957" y="2291530"/>
            <a:ext cx="4550323" cy="1388930"/>
          </a:xfrm>
          <a:prstGeom prst="rect">
            <a:avLst/>
          </a:prstGeom>
          <a:noFill/>
          <a:ln>
            <a:noFill/>
          </a:ln>
        </p:spPr>
        <p:txBody>
          <a:bodyPr wrap="square" rtlCol="0">
            <a:noAutofit/>
          </a:bodyPr>
          <a:lstStyle/>
          <a:p>
            <a:pPr algn="l">
              <a:lnSpc>
                <a:spcPct val="90000"/>
              </a:lnSpc>
            </a:pPr>
            <a:r>
              <a:rPr lang="en-GB" b="1" dirty="0">
                <a:solidFill>
                  <a:schemeClr val="accent1"/>
                </a:solidFill>
              </a:rPr>
              <a:t>Are the problem configurations/customisations covered by support or otherwise require IFS assistance in reviewing any scripting?</a:t>
            </a:r>
          </a:p>
        </p:txBody>
      </p:sp>
      <p:sp>
        <p:nvSpPr>
          <p:cNvPr id="3" name="TextBox 2">
            <a:extLst>
              <a:ext uri="{FF2B5EF4-FFF2-40B4-BE49-F238E27FC236}">
                <a16:creationId xmlns:a16="http://schemas.microsoft.com/office/drawing/2014/main" id="{87DF95D4-9E68-48A0-9626-7EEE67C3B0C9}"/>
              </a:ext>
            </a:extLst>
          </p:cNvPr>
          <p:cNvSpPr txBox="1"/>
          <p:nvPr/>
        </p:nvSpPr>
        <p:spPr>
          <a:xfrm>
            <a:off x="356957" y="1168339"/>
            <a:ext cx="4992329" cy="763536"/>
          </a:xfrm>
          <a:prstGeom prst="rect">
            <a:avLst/>
          </a:prstGeom>
          <a:noFill/>
        </p:spPr>
        <p:txBody>
          <a:bodyPr wrap="square" rtlCol="0">
            <a:noAutofit/>
          </a:bodyPr>
          <a:lstStyle/>
          <a:p>
            <a:pPr>
              <a:lnSpc>
                <a:spcPct val="90000"/>
              </a:lnSpc>
            </a:pPr>
            <a:r>
              <a:rPr lang="en-GB" sz="2000" dirty="0">
                <a:solidFill>
                  <a:schemeClr val="accent1"/>
                </a:solidFill>
              </a:rPr>
              <a:t>Amend the refresh rates of the items that were disabled an review the scripting that relates to those elements.</a:t>
            </a:r>
          </a:p>
        </p:txBody>
      </p:sp>
      <p:graphicFrame>
        <p:nvGraphicFramePr>
          <p:cNvPr id="8" name="Text Placeholder 3">
            <a:extLst>
              <a:ext uri="{FF2B5EF4-FFF2-40B4-BE49-F238E27FC236}">
                <a16:creationId xmlns:a16="http://schemas.microsoft.com/office/drawing/2014/main" id="{57AB0654-B4F7-466E-A3A5-61DDD0B45508}"/>
              </a:ext>
            </a:extLst>
          </p:cNvPr>
          <p:cNvGraphicFramePr/>
          <p:nvPr>
            <p:extLst>
              <p:ext uri="{D42A27DB-BD31-4B8C-83A1-F6EECF244321}">
                <p14:modId xmlns:p14="http://schemas.microsoft.com/office/powerpoint/2010/main" val="4023876947"/>
              </p:ext>
            </p:extLst>
          </p:nvPr>
        </p:nvGraphicFramePr>
        <p:xfrm>
          <a:off x="5623200" y="1656000"/>
          <a:ext cx="4626000" cy="465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BC19E0B-10F8-46CB-B2CB-221A7F3AD1EC}"/>
              </a:ext>
            </a:extLst>
          </p:cNvPr>
          <p:cNvSpPr txBox="1"/>
          <p:nvPr/>
        </p:nvSpPr>
        <p:spPr>
          <a:xfrm>
            <a:off x="7813181" y="983446"/>
            <a:ext cx="2436019" cy="553998"/>
          </a:xfrm>
          <a:prstGeom prst="rect">
            <a:avLst/>
          </a:prstGeom>
          <a:noFill/>
          <a:ln>
            <a:solidFill>
              <a:schemeClr val="bg1"/>
            </a:solidFill>
          </a:ln>
        </p:spPr>
        <p:txBody>
          <a:bodyPr wrap="square" lIns="0" tIns="0" rIns="0" bIns="0" rtlCol="0">
            <a:spAutoFit/>
          </a:bodyPr>
          <a:lstStyle/>
          <a:p>
            <a:pPr algn="l"/>
            <a:r>
              <a:rPr lang="en-GB" dirty="0">
                <a:solidFill>
                  <a:schemeClr val="accent1"/>
                </a:solidFill>
                <a:hlinkClick r:id="rId7"/>
              </a:rPr>
              <a:t>Click here for detailed help on this step</a:t>
            </a:r>
            <a:endParaRPr lang="en-GB" dirty="0">
              <a:solidFill>
                <a:schemeClr val="accent1"/>
              </a:solidFill>
            </a:endParaRPr>
          </a:p>
        </p:txBody>
      </p:sp>
    </p:spTree>
    <p:extLst>
      <p:ext uri="{BB962C8B-B14F-4D97-AF65-F5344CB8AC3E}">
        <p14:creationId xmlns:p14="http://schemas.microsoft.com/office/powerpoint/2010/main" val="357047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p:txBody>
          <a:bodyPr/>
          <a:lstStyle/>
          <a:p>
            <a:r>
              <a:rPr lang="sv-SE" dirty="0"/>
              <a:t>Step 10</a:t>
            </a:r>
          </a:p>
        </p:txBody>
      </p:sp>
      <p:sp>
        <p:nvSpPr>
          <p:cNvPr id="5" name="TextBox 4">
            <a:extLst>
              <a:ext uri="{FF2B5EF4-FFF2-40B4-BE49-F238E27FC236}">
                <a16:creationId xmlns:a16="http://schemas.microsoft.com/office/drawing/2014/main" id="{3369C7D4-BA02-4A53-93B0-DAD05B595453}"/>
              </a:ext>
            </a:extLst>
          </p:cNvPr>
          <p:cNvSpPr txBox="1"/>
          <p:nvPr/>
        </p:nvSpPr>
        <p:spPr>
          <a:xfrm>
            <a:off x="364331" y="2376934"/>
            <a:ext cx="5257800" cy="383458"/>
          </a:xfrm>
          <a:prstGeom prst="rect">
            <a:avLst/>
          </a:prstGeom>
          <a:noFill/>
          <a:ln>
            <a:noFill/>
          </a:ln>
        </p:spPr>
        <p:txBody>
          <a:bodyPr wrap="square" rtlCol="0">
            <a:noAutofit/>
          </a:bodyPr>
          <a:lstStyle/>
          <a:p>
            <a:pPr algn="l">
              <a:lnSpc>
                <a:spcPct val="90000"/>
              </a:lnSpc>
            </a:pPr>
            <a:r>
              <a:rPr lang="en-GB" b="1" dirty="0">
                <a:solidFill>
                  <a:schemeClr val="accent1"/>
                </a:solidFill>
              </a:rPr>
              <a:t>Is the system still slow following the re-indexing?</a:t>
            </a:r>
          </a:p>
        </p:txBody>
      </p:sp>
      <p:sp>
        <p:nvSpPr>
          <p:cNvPr id="3" name="TextBox 2">
            <a:extLst>
              <a:ext uri="{FF2B5EF4-FFF2-40B4-BE49-F238E27FC236}">
                <a16:creationId xmlns:a16="http://schemas.microsoft.com/office/drawing/2014/main" id="{87DF95D4-9E68-48A0-9626-7EEE67C3B0C9}"/>
              </a:ext>
            </a:extLst>
          </p:cNvPr>
          <p:cNvSpPr txBox="1"/>
          <p:nvPr/>
        </p:nvSpPr>
        <p:spPr>
          <a:xfrm>
            <a:off x="364331" y="933708"/>
            <a:ext cx="11129963" cy="1290434"/>
          </a:xfrm>
          <a:prstGeom prst="rect">
            <a:avLst/>
          </a:prstGeom>
          <a:noFill/>
        </p:spPr>
        <p:txBody>
          <a:bodyPr wrap="square" rtlCol="0">
            <a:noAutofit/>
          </a:bodyPr>
          <a:lstStyle/>
          <a:p>
            <a:pPr>
              <a:lnSpc>
                <a:spcPct val="90000"/>
              </a:lnSpc>
            </a:pPr>
            <a:r>
              <a:rPr lang="en-GB" sz="2000" dirty="0">
                <a:solidFill>
                  <a:schemeClr val="accent1"/>
                </a:solidFill>
              </a:rPr>
              <a:t>Ask your DBA to review any </a:t>
            </a:r>
            <a:r>
              <a:rPr lang="en-GB" sz="2000" dirty="0" err="1">
                <a:solidFill>
                  <a:schemeClr val="accent1"/>
                </a:solidFill>
              </a:rPr>
              <a:t>user_def</a:t>
            </a:r>
            <a:r>
              <a:rPr lang="en-GB" sz="2000" dirty="0">
                <a:solidFill>
                  <a:schemeClr val="accent1"/>
                </a:solidFill>
              </a:rPr>
              <a:t> fields used in join or query constraints to assess the need for new indexes and check the fragmentation of indexes within the database.</a:t>
            </a:r>
          </a:p>
          <a:p>
            <a:pPr>
              <a:lnSpc>
                <a:spcPct val="90000"/>
              </a:lnSpc>
            </a:pPr>
            <a:r>
              <a:rPr lang="en-GB" sz="2000" dirty="0">
                <a:solidFill>
                  <a:schemeClr val="accent1"/>
                </a:solidFill>
              </a:rPr>
              <a:t>It is suggested that you rebuild any indexes that are over 75% fragmentation and review a reindexing scheduled task with your DBA. If one already exists, confirm this is running</a:t>
            </a:r>
          </a:p>
        </p:txBody>
      </p:sp>
      <p:graphicFrame>
        <p:nvGraphicFramePr>
          <p:cNvPr id="9" name="Text Placeholder 3">
            <a:extLst>
              <a:ext uri="{FF2B5EF4-FFF2-40B4-BE49-F238E27FC236}">
                <a16:creationId xmlns:a16="http://schemas.microsoft.com/office/drawing/2014/main" id="{C16F540D-1100-45D8-B810-769E37936109}"/>
              </a:ext>
            </a:extLst>
          </p:cNvPr>
          <p:cNvGraphicFramePr/>
          <p:nvPr>
            <p:extLst>
              <p:ext uri="{D42A27DB-BD31-4B8C-83A1-F6EECF244321}">
                <p14:modId xmlns:p14="http://schemas.microsoft.com/office/powerpoint/2010/main" val="3889476989"/>
              </p:ext>
            </p:extLst>
          </p:nvPr>
        </p:nvGraphicFramePr>
        <p:xfrm>
          <a:off x="5623200" y="1656000"/>
          <a:ext cx="4626000" cy="465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 Placeholder 9">
            <a:extLst>
              <a:ext uri="{FF2B5EF4-FFF2-40B4-BE49-F238E27FC236}">
                <a16:creationId xmlns:a16="http://schemas.microsoft.com/office/drawing/2014/main" id="{9876B17D-DF44-49BD-8B23-45C186293E34}"/>
              </a:ext>
            </a:extLst>
          </p:cNvPr>
          <p:cNvSpPr txBox="1">
            <a:spLocks/>
          </p:cNvSpPr>
          <p:nvPr/>
        </p:nvSpPr>
        <p:spPr>
          <a:xfrm>
            <a:off x="10219998" y="136916"/>
            <a:ext cx="1514582" cy="982834"/>
          </a:xfrm>
          <a:prstGeom prst="rect">
            <a:avLst/>
          </a:prstGeom>
        </p:spPr>
        <p:txBody>
          <a:bodyPr vert="horz" wrap="square" lIns="0" tIns="0" rIns="0" bIns="0" rtlCol="0" anchor="t">
            <a:normAutofit fontScale="92500"/>
          </a:bodyPr>
          <a:lst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6000" dirty="0"/>
              <a:t>DBA</a:t>
            </a:r>
          </a:p>
        </p:txBody>
      </p:sp>
      <p:sp>
        <p:nvSpPr>
          <p:cNvPr id="7" name="TextBox 6">
            <a:extLst>
              <a:ext uri="{FF2B5EF4-FFF2-40B4-BE49-F238E27FC236}">
                <a16:creationId xmlns:a16="http://schemas.microsoft.com/office/drawing/2014/main" id="{D65B8455-81F4-4A39-8C90-20C1BF87030F}"/>
              </a:ext>
            </a:extLst>
          </p:cNvPr>
          <p:cNvSpPr txBox="1"/>
          <p:nvPr/>
        </p:nvSpPr>
        <p:spPr>
          <a:xfrm>
            <a:off x="467400" y="5086350"/>
            <a:ext cx="2436019" cy="553998"/>
          </a:xfrm>
          <a:prstGeom prst="rect">
            <a:avLst/>
          </a:prstGeom>
          <a:noFill/>
          <a:ln>
            <a:solidFill>
              <a:schemeClr val="bg1"/>
            </a:solidFill>
          </a:ln>
        </p:spPr>
        <p:txBody>
          <a:bodyPr wrap="square" lIns="0" tIns="0" rIns="0" bIns="0" rtlCol="0">
            <a:spAutoFit/>
          </a:bodyPr>
          <a:lstStyle/>
          <a:p>
            <a:pPr algn="l"/>
            <a:r>
              <a:rPr lang="en-GB" dirty="0">
                <a:solidFill>
                  <a:schemeClr val="accent1"/>
                </a:solidFill>
                <a:hlinkClick r:id="rId7"/>
              </a:rPr>
              <a:t>Click here for detailed help on this step</a:t>
            </a:r>
            <a:endParaRPr lang="en-GB" dirty="0">
              <a:solidFill>
                <a:schemeClr val="accent1"/>
              </a:solidFill>
            </a:endParaRPr>
          </a:p>
        </p:txBody>
      </p:sp>
    </p:spTree>
    <p:extLst>
      <p:ext uri="{BB962C8B-B14F-4D97-AF65-F5344CB8AC3E}">
        <p14:creationId xmlns:p14="http://schemas.microsoft.com/office/powerpoint/2010/main" val="72155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p:txBody>
          <a:bodyPr/>
          <a:lstStyle/>
          <a:p>
            <a:r>
              <a:rPr lang="sv-SE" dirty="0"/>
              <a:t>Step 11</a:t>
            </a:r>
          </a:p>
        </p:txBody>
      </p:sp>
      <p:sp>
        <p:nvSpPr>
          <p:cNvPr id="5" name="TextBox 4">
            <a:extLst>
              <a:ext uri="{FF2B5EF4-FFF2-40B4-BE49-F238E27FC236}">
                <a16:creationId xmlns:a16="http://schemas.microsoft.com/office/drawing/2014/main" id="{3369C7D4-BA02-4A53-93B0-DAD05B595453}"/>
              </a:ext>
            </a:extLst>
          </p:cNvPr>
          <p:cNvSpPr txBox="1"/>
          <p:nvPr/>
        </p:nvSpPr>
        <p:spPr>
          <a:xfrm>
            <a:off x="5524194" y="1543814"/>
            <a:ext cx="6607969" cy="383458"/>
          </a:xfrm>
          <a:prstGeom prst="rect">
            <a:avLst/>
          </a:prstGeom>
          <a:noFill/>
          <a:ln>
            <a:noFill/>
          </a:ln>
        </p:spPr>
        <p:txBody>
          <a:bodyPr wrap="square" rtlCol="0">
            <a:noAutofit/>
          </a:bodyPr>
          <a:lstStyle/>
          <a:p>
            <a:pPr algn="l">
              <a:lnSpc>
                <a:spcPct val="90000"/>
              </a:lnSpc>
            </a:pPr>
            <a:r>
              <a:rPr lang="en-GB" b="1" dirty="0">
                <a:solidFill>
                  <a:schemeClr val="accent1"/>
                </a:solidFill>
              </a:rPr>
              <a:t>Does the mobile queue reduce over time?</a:t>
            </a:r>
          </a:p>
        </p:txBody>
      </p:sp>
      <p:sp>
        <p:nvSpPr>
          <p:cNvPr id="3" name="TextBox 2">
            <a:extLst>
              <a:ext uri="{FF2B5EF4-FFF2-40B4-BE49-F238E27FC236}">
                <a16:creationId xmlns:a16="http://schemas.microsoft.com/office/drawing/2014/main" id="{87DF95D4-9E68-48A0-9626-7EEE67C3B0C9}"/>
              </a:ext>
            </a:extLst>
          </p:cNvPr>
          <p:cNvSpPr txBox="1"/>
          <p:nvPr/>
        </p:nvSpPr>
        <p:spPr>
          <a:xfrm>
            <a:off x="421626" y="1543814"/>
            <a:ext cx="5201574" cy="2287619"/>
          </a:xfrm>
          <a:prstGeom prst="rect">
            <a:avLst/>
          </a:prstGeom>
          <a:noFill/>
        </p:spPr>
        <p:txBody>
          <a:bodyPr wrap="square" rtlCol="0">
            <a:noAutofit/>
          </a:bodyPr>
          <a:lstStyle/>
          <a:p>
            <a:pPr marL="285750" indent="-285750">
              <a:lnSpc>
                <a:spcPct val="90000"/>
              </a:lnSpc>
              <a:buClr>
                <a:schemeClr val="accent3"/>
              </a:buClr>
              <a:buFont typeface="Wingdings" panose="05000000000000000000" pitchFamily="2" charset="2"/>
              <a:buChar char="§"/>
            </a:pPr>
            <a:r>
              <a:rPr lang="en-GB" sz="2000" dirty="0">
                <a:solidFill>
                  <a:schemeClr val="accent1"/>
                </a:solidFill>
              </a:rPr>
              <a:t>Check </a:t>
            </a:r>
            <a:r>
              <a:rPr lang="en-GB" sz="2000" dirty="0" err="1">
                <a:solidFill>
                  <a:schemeClr val="accent1"/>
                </a:solidFill>
              </a:rPr>
              <a:t>mm_message_out</a:t>
            </a:r>
            <a:r>
              <a:rPr lang="en-GB" sz="2000" dirty="0">
                <a:solidFill>
                  <a:schemeClr val="accent1"/>
                </a:solidFill>
              </a:rPr>
              <a:t>. Look for very large queues for one table and or one user.</a:t>
            </a:r>
          </a:p>
          <a:p>
            <a:pPr marL="285750" indent="-285750">
              <a:lnSpc>
                <a:spcPct val="90000"/>
              </a:lnSpc>
              <a:buClr>
                <a:schemeClr val="accent3"/>
              </a:buClr>
              <a:buFont typeface="Wingdings" panose="05000000000000000000" pitchFamily="2" charset="2"/>
              <a:buChar char="§"/>
            </a:pPr>
            <a:r>
              <a:rPr lang="en-GB" sz="2000" dirty="0">
                <a:solidFill>
                  <a:schemeClr val="accent1"/>
                </a:solidFill>
              </a:rPr>
              <a:t>Consider removing devices with large queues if no longer required.</a:t>
            </a:r>
          </a:p>
          <a:p>
            <a:pPr marL="285750" indent="-285750">
              <a:lnSpc>
                <a:spcPct val="90000"/>
              </a:lnSpc>
              <a:buClr>
                <a:schemeClr val="accent3"/>
              </a:buClr>
              <a:buFont typeface="Wingdings" panose="05000000000000000000" pitchFamily="2" charset="2"/>
              <a:buChar char="§"/>
            </a:pPr>
            <a:r>
              <a:rPr lang="en-GB" sz="2000" dirty="0">
                <a:solidFill>
                  <a:schemeClr val="accent1"/>
                </a:solidFill>
              </a:rPr>
              <a:t>For large queues relating to one table. Review the sync rule for this table and consider restricting further. </a:t>
            </a:r>
          </a:p>
          <a:p>
            <a:pPr marL="285750" indent="-285750">
              <a:lnSpc>
                <a:spcPct val="90000"/>
              </a:lnSpc>
              <a:buClr>
                <a:schemeClr val="accent3"/>
              </a:buClr>
              <a:buFont typeface="Wingdings" panose="05000000000000000000" pitchFamily="2" charset="2"/>
              <a:buChar char="§"/>
            </a:pPr>
            <a:r>
              <a:rPr lang="en-GB" sz="2000" dirty="0">
                <a:solidFill>
                  <a:schemeClr val="accent1"/>
                </a:solidFill>
              </a:rPr>
              <a:t>Start SQL trace for completed transactions and sort results by time elapsed.</a:t>
            </a:r>
          </a:p>
          <a:p>
            <a:pPr marL="285750" indent="-285750">
              <a:lnSpc>
                <a:spcPct val="90000"/>
              </a:lnSpc>
              <a:buClr>
                <a:schemeClr val="accent3"/>
              </a:buClr>
              <a:buFont typeface="Wingdings" panose="05000000000000000000" pitchFamily="2" charset="2"/>
              <a:buChar char="§"/>
            </a:pPr>
            <a:r>
              <a:rPr lang="en-GB" sz="2000" dirty="0">
                <a:solidFill>
                  <a:schemeClr val="accent1"/>
                </a:solidFill>
              </a:rPr>
              <a:t>Review longest transaction from trace and use to determine points of improvement.</a:t>
            </a:r>
          </a:p>
        </p:txBody>
      </p:sp>
      <p:graphicFrame>
        <p:nvGraphicFramePr>
          <p:cNvPr id="11" name="Text Placeholder 3">
            <a:extLst>
              <a:ext uri="{FF2B5EF4-FFF2-40B4-BE49-F238E27FC236}">
                <a16:creationId xmlns:a16="http://schemas.microsoft.com/office/drawing/2014/main" id="{3DD478F1-338A-4809-8812-9212E7ECB401}"/>
              </a:ext>
            </a:extLst>
          </p:cNvPr>
          <p:cNvGraphicFramePr/>
          <p:nvPr>
            <p:extLst>
              <p:ext uri="{D42A27DB-BD31-4B8C-83A1-F6EECF244321}">
                <p14:modId xmlns:p14="http://schemas.microsoft.com/office/powerpoint/2010/main" val="984422635"/>
              </p:ext>
            </p:extLst>
          </p:nvPr>
        </p:nvGraphicFramePr>
        <p:xfrm>
          <a:off x="5623200" y="1656000"/>
          <a:ext cx="4626000" cy="465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 Placeholder 9">
            <a:extLst>
              <a:ext uri="{FF2B5EF4-FFF2-40B4-BE49-F238E27FC236}">
                <a16:creationId xmlns:a16="http://schemas.microsoft.com/office/drawing/2014/main" id="{94BE721F-49CF-4DEC-83A8-B06FA2D8476C}"/>
              </a:ext>
            </a:extLst>
          </p:cNvPr>
          <p:cNvSpPr txBox="1">
            <a:spLocks/>
          </p:cNvSpPr>
          <p:nvPr/>
        </p:nvSpPr>
        <p:spPr>
          <a:xfrm>
            <a:off x="10219998" y="136916"/>
            <a:ext cx="1514582" cy="982834"/>
          </a:xfrm>
          <a:prstGeom prst="rect">
            <a:avLst/>
          </a:prstGeom>
        </p:spPr>
        <p:txBody>
          <a:bodyPr vert="horz" wrap="square" lIns="0" tIns="0" rIns="0" bIns="0" rtlCol="0" anchor="t">
            <a:normAutofit/>
          </a:bodyPr>
          <a:lst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5600" dirty="0"/>
              <a:t>DBA</a:t>
            </a:r>
          </a:p>
        </p:txBody>
      </p:sp>
      <p:sp>
        <p:nvSpPr>
          <p:cNvPr id="7" name="TextBox 6">
            <a:extLst>
              <a:ext uri="{FF2B5EF4-FFF2-40B4-BE49-F238E27FC236}">
                <a16:creationId xmlns:a16="http://schemas.microsoft.com/office/drawing/2014/main" id="{F549E9A5-FA7D-4037-B520-43DBF4E04EE6}"/>
              </a:ext>
            </a:extLst>
          </p:cNvPr>
          <p:cNvSpPr txBox="1"/>
          <p:nvPr/>
        </p:nvSpPr>
        <p:spPr>
          <a:xfrm>
            <a:off x="7813181" y="832061"/>
            <a:ext cx="2436019" cy="553998"/>
          </a:xfrm>
          <a:prstGeom prst="rect">
            <a:avLst/>
          </a:prstGeom>
          <a:noFill/>
          <a:ln>
            <a:solidFill>
              <a:schemeClr val="bg1"/>
            </a:solidFill>
          </a:ln>
        </p:spPr>
        <p:txBody>
          <a:bodyPr wrap="square" lIns="0" tIns="0" rIns="0" bIns="0" rtlCol="0">
            <a:spAutoFit/>
          </a:bodyPr>
          <a:lstStyle/>
          <a:p>
            <a:pPr algn="l"/>
            <a:r>
              <a:rPr lang="en-GB" dirty="0">
                <a:solidFill>
                  <a:schemeClr val="accent1"/>
                </a:solidFill>
                <a:hlinkClick r:id="rId7"/>
              </a:rPr>
              <a:t>Click here for detailed help on this step</a:t>
            </a:r>
            <a:endParaRPr lang="en-GB" dirty="0">
              <a:solidFill>
                <a:schemeClr val="accent1"/>
              </a:solidFill>
            </a:endParaRPr>
          </a:p>
        </p:txBody>
      </p:sp>
    </p:spTree>
    <p:extLst>
      <p:ext uri="{BB962C8B-B14F-4D97-AF65-F5344CB8AC3E}">
        <p14:creationId xmlns:p14="http://schemas.microsoft.com/office/powerpoint/2010/main" val="208423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p:txBody>
          <a:bodyPr/>
          <a:lstStyle/>
          <a:p>
            <a:r>
              <a:rPr lang="sv-SE" dirty="0"/>
              <a:t>Step 12</a:t>
            </a:r>
          </a:p>
        </p:txBody>
      </p:sp>
      <p:sp>
        <p:nvSpPr>
          <p:cNvPr id="5" name="TextBox 4">
            <a:extLst>
              <a:ext uri="{FF2B5EF4-FFF2-40B4-BE49-F238E27FC236}">
                <a16:creationId xmlns:a16="http://schemas.microsoft.com/office/drawing/2014/main" id="{3369C7D4-BA02-4A53-93B0-DAD05B595453}"/>
              </a:ext>
            </a:extLst>
          </p:cNvPr>
          <p:cNvSpPr txBox="1"/>
          <p:nvPr/>
        </p:nvSpPr>
        <p:spPr>
          <a:xfrm>
            <a:off x="5623200" y="1647872"/>
            <a:ext cx="5257800" cy="383458"/>
          </a:xfrm>
          <a:prstGeom prst="rect">
            <a:avLst/>
          </a:prstGeom>
          <a:noFill/>
          <a:ln>
            <a:noFill/>
          </a:ln>
        </p:spPr>
        <p:txBody>
          <a:bodyPr wrap="square" rtlCol="0">
            <a:noAutofit/>
          </a:bodyPr>
          <a:lstStyle/>
          <a:p>
            <a:pPr algn="l">
              <a:lnSpc>
                <a:spcPct val="90000"/>
              </a:lnSpc>
            </a:pPr>
            <a:r>
              <a:rPr lang="en-GB" b="1" dirty="0">
                <a:solidFill>
                  <a:schemeClr val="accent1"/>
                </a:solidFill>
              </a:rPr>
              <a:t>Is performance still an issue?</a:t>
            </a:r>
          </a:p>
        </p:txBody>
      </p:sp>
      <p:sp>
        <p:nvSpPr>
          <p:cNvPr id="3" name="TextBox 2">
            <a:extLst>
              <a:ext uri="{FF2B5EF4-FFF2-40B4-BE49-F238E27FC236}">
                <a16:creationId xmlns:a16="http://schemas.microsoft.com/office/drawing/2014/main" id="{87DF95D4-9E68-48A0-9626-7EEE67C3B0C9}"/>
              </a:ext>
            </a:extLst>
          </p:cNvPr>
          <p:cNvSpPr txBox="1"/>
          <p:nvPr/>
        </p:nvSpPr>
        <p:spPr>
          <a:xfrm>
            <a:off x="380185" y="1656000"/>
            <a:ext cx="4534715" cy="3861743"/>
          </a:xfrm>
          <a:prstGeom prst="rect">
            <a:avLst/>
          </a:prstGeom>
          <a:noFill/>
        </p:spPr>
        <p:txBody>
          <a:bodyPr wrap="square" rtlCol="0">
            <a:noAutofit/>
          </a:bodyPr>
          <a:lstStyle/>
          <a:p>
            <a:pPr>
              <a:lnSpc>
                <a:spcPct val="90000"/>
              </a:lnSpc>
              <a:buClr>
                <a:schemeClr val="accent4"/>
              </a:buClr>
            </a:pPr>
            <a:r>
              <a:rPr lang="en-GB" sz="2000" dirty="0">
                <a:solidFill>
                  <a:schemeClr val="accent1"/>
                </a:solidFill>
              </a:rPr>
              <a:t>Ensure the mobile sync is active as long as possible to ensure that the queue reduces to a manageable level. Consider using Azure and Push notification to allow background syncing for a constant sync. Re-assess once queue is back down to a reasonable level.</a:t>
            </a:r>
          </a:p>
          <a:p>
            <a:pPr>
              <a:lnSpc>
                <a:spcPct val="90000"/>
              </a:lnSpc>
              <a:buClr>
                <a:schemeClr val="accent4"/>
              </a:buClr>
            </a:pPr>
            <a:endParaRPr lang="en-GB" sz="2000" dirty="0">
              <a:solidFill>
                <a:schemeClr val="accent1"/>
              </a:solidFill>
            </a:endParaRPr>
          </a:p>
        </p:txBody>
      </p:sp>
      <p:graphicFrame>
        <p:nvGraphicFramePr>
          <p:cNvPr id="8" name="Text Placeholder 3">
            <a:extLst>
              <a:ext uri="{FF2B5EF4-FFF2-40B4-BE49-F238E27FC236}">
                <a16:creationId xmlns:a16="http://schemas.microsoft.com/office/drawing/2014/main" id="{790C3FE3-E268-4308-B6B6-7E1A161B2503}"/>
              </a:ext>
            </a:extLst>
          </p:cNvPr>
          <p:cNvGraphicFramePr/>
          <p:nvPr>
            <p:extLst>
              <p:ext uri="{D42A27DB-BD31-4B8C-83A1-F6EECF244321}">
                <p14:modId xmlns:p14="http://schemas.microsoft.com/office/powerpoint/2010/main" val="2825214008"/>
              </p:ext>
            </p:extLst>
          </p:nvPr>
        </p:nvGraphicFramePr>
        <p:xfrm>
          <a:off x="5623200" y="1656000"/>
          <a:ext cx="4626000" cy="465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BAF0D73-BCA5-4943-B2F5-DF9A1152E667}"/>
              </a:ext>
            </a:extLst>
          </p:cNvPr>
          <p:cNvSpPr txBox="1"/>
          <p:nvPr/>
        </p:nvSpPr>
        <p:spPr>
          <a:xfrm>
            <a:off x="7813181" y="873018"/>
            <a:ext cx="2436019" cy="553998"/>
          </a:xfrm>
          <a:prstGeom prst="rect">
            <a:avLst/>
          </a:prstGeom>
          <a:noFill/>
          <a:ln>
            <a:solidFill>
              <a:schemeClr val="bg1"/>
            </a:solidFill>
          </a:ln>
        </p:spPr>
        <p:txBody>
          <a:bodyPr wrap="square" lIns="0" tIns="0" rIns="0" bIns="0" rtlCol="0">
            <a:spAutoFit/>
          </a:bodyPr>
          <a:lstStyle/>
          <a:p>
            <a:pPr algn="l"/>
            <a:r>
              <a:rPr lang="en-GB" dirty="0">
                <a:solidFill>
                  <a:schemeClr val="accent1"/>
                </a:solidFill>
                <a:hlinkClick r:id="rId7"/>
              </a:rPr>
              <a:t>Click here for detailed help on this step</a:t>
            </a:r>
            <a:endParaRPr lang="en-GB" dirty="0">
              <a:solidFill>
                <a:schemeClr val="accent1"/>
              </a:solidFill>
            </a:endParaRPr>
          </a:p>
        </p:txBody>
      </p:sp>
    </p:spTree>
    <p:extLst>
      <p:ext uri="{BB962C8B-B14F-4D97-AF65-F5344CB8AC3E}">
        <p14:creationId xmlns:p14="http://schemas.microsoft.com/office/powerpoint/2010/main" val="312845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p:txBody>
          <a:bodyPr/>
          <a:lstStyle/>
          <a:p>
            <a:r>
              <a:rPr lang="sv-SE" dirty="0"/>
              <a:t>Step 13</a:t>
            </a:r>
          </a:p>
        </p:txBody>
      </p:sp>
      <p:sp>
        <p:nvSpPr>
          <p:cNvPr id="5" name="TextBox 4">
            <a:extLst>
              <a:ext uri="{FF2B5EF4-FFF2-40B4-BE49-F238E27FC236}">
                <a16:creationId xmlns:a16="http://schemas.microsoft.com/office/drawing/2014/main" id="{3369C7D4-BA02-4A53-93B0-DAD05B595453}"/>
              </a:ext>
            </a:extLst>
          </p:cNvPr>
          <p:cNvSpPr txBox="1"/>
          <p:nvPr/>
        </p:nvSpPr>
        <p:spPr>
          <a:xfrm>
            <a:off x="5623200" y="1656000"/>
            <a:ext cx="5257800" cy="383458"/>
          </a:xfrm>
          <a:prstGeom prst="rect">
            <a:avLst/>
          </a:prstGeom>
          <a:noFill/>
          <a:ln>
            <a:noFill/>
          </a:ln>
        </p:spPr>
        <p:txBody>
          <a:bodyPr wrap="square" rtlCol="0">
            <a:noAutofit/>
          </a:bodyPr>
          <a:lstStyle/>
          <a:p>
            <a:pPr algn="l">
              <a:lnSpc>
                <a:spcPct val="90000"/>
              </a:lnSpc>
            </a:pPr>
            <a:r>
              <a:rPr lang="en-GB" b="1" dirty="0">
                <a:solidFill>
                  <a:schemeClr val="accent1"/>
                </a:solidFill>
              </a:rPr>
              <a:t>Is performance still an issue?</a:t>
            </a:r>
          </a:p>
        </p:txBody>
      </p:sp>
      <p:sp>
        <p:nvSpPr>
          <p:cNvPr id="3" name="TextBox 2">
            <a:extLst>
              <a:ext uri="{FF2B5EF4-FFF2-40B4-BE49-F238E27FC236}">
                <a16:creationId xmlns:a16="http://schemas.microsoft.com/office/drawing/2014/main" id="{87DF95D4-9E68-48A0-9626-7EEE67C3B0C9}"/>
              </a:ext>
            </a:extLst>
          </p:cNvPr>
          <p:cNvSpPr txBox="1"/>
          <p:nvPr/>
        </p:nvSpPr>
        <p:spPr>
          <a:xfrm>
            <a:off x="467400" y="1656000"/>
            <a:ext cx="4718209" cy="3612302"/>
          </a:xfrm>
          <a:prstGeom prst="rect">
            <a:avLst/>
          </a:prstGeom>
          <a:noFill/>
        </p:spPr>
        <p:txBody>
          <a:bodyPr wrap="square" rtlCol="0">
            <a:noAutofit/>
          </a:bodyPr>
          <a:lstStyle/>
          <a:p>
            <a:pPr>
              <a:lnSpc>
                <a:spcPct val="90000"/>
              </a:lnSpc>
              <a:buClr>
                <a:schemeClr val="accent4"/>
              </a:buClr>
            </a:pPr>
            <a:r>
              <a:rPr lang="en-GB" sz="2000" dirty="0">
                <a:solidFill>
                  <a:schemeClr val="accent1"/>
                </a:solidFill>
              </a:rPr>
              <a:t>Make a record of any items not yet synced back from devices, clear </a:t>
            </a:r>
            <a:r>
              <a:rPr lang="en-GB" sz="2000" dirty="0" err="1">
                <a:solidFill>
                  <a:schemeClr val="accent1"/>
                </a:solidFill>
              </a:rPr>
              <a:t>mm_message_out</a:t>
            </a:r>
            <a:r>
              <a:rPr lang="en-GB" sz="2000" dirty="0">
                <a:solidFill>
                  <a:schemeClr val="accent1"/>
                </a:solidFill>
              </a:rPr>
              <a:t> of entries that are not syncing and retry sync. This may take several repetitions.</a:t>
            </a:r>
          </a:p>
          <a:p>
            <a:pPr>
              <a:lnSpc>
                <a:spcPct val="90000"/>
              </a:lnSpc>
              <a:buClr>
                <a:schemeClr val="accent4"/>
              </a:buClr>
            </a:pPr>
            <a:r>
              <a:rPr lang="en-GB" sz="2000" dirty="0">
                <a:solidFill>
                  <a:schemeClr val="accent1"/>
                </a:solidFill>
              </a:rPr>
              <a:t>Once sync is back active or the queue is empty, re-initialise each device one at a time during a quiet period.</a:t>
            </a:r>
          </a:p>
          <a:p>
            <a:pPr>
              <a:lnSpc>
                <a:spcPct val="90000"/>
              </a:lnSpc>
              <a:buClr>
                <a:schemeClr val="accent4"/>
              </a:buClr>
            </a:pPr>
            <a:endParaRPr lang="en-GB" sz="2000" dirty="0">
              <a:solidFill>
                <a:schemeClr val="accent1"/>
              </a:solidFill>
            </a:endParaRPr>
          </a:p>
        </p:txBody>
      </p:sp>
      <p:graphicFrame>
        <p:nvGraphicFramePr>
          <p:cNvPr id="10" name="Text Placeholder 3">
            <a:extLst>
              <a:ext uri="{FF2B5EF4-FFF2-40B4-BE49-F238E27FC236}">
                <a16:creationId xmlns:a16="http://schemas.microsoft.com/office/drawing/2014/main" id="{4B40BC25-9F3C-4EA3-8C3D-8608CF05B2D7}"/>
              </a:ext>
            </a:extLst>
          </p:cNvPr>
          <p:cNvGraphicFramePr/>
          <p:nvPr>
            <p:extLst>
              <p:ext uri="{D42A27DB-BD31-4B8C-83A1-F6EECF244321}">
                <p14:modId xmlns:p14="http://schemas.microsoft.com/office/powerpoint/2010/main" val="1685514441"/>
              </p:ext>
            </p:extLst>
          </p:nvPr>
        </p:nvGraphicFramePr>
        <p:xfrm>
          <a:off x="5623200" y="1656000"/>
          <a:ext cx="4626000" cy="465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 Placeholder 9">
            <a:extLst>
              <a:ext uri="{FF2B5EF4-FFF2-40B4-BE49-F238E27FC236}">
                <a16:creationId xmlns:a16="http://schemas.microsoft.com/office/drawing/2014/main" id="{C83DE5B2-D393-45CB-8EE3-DE7AE6B69529}"/>
              </a:ext>
            </a:extLst>
          </p:cNvPr>
          <p:cNvSpPr txBox="1">
            <a:spLocks/>
          </p:cNvSpPr>
          <p:nvPr/>
        </p:nvSpPr>
        <p:spPr>
          <a:xfrm>
            <a:off x="10219998" y="136916"/>
            <a:ext cx="1514582" cy="982834"/>
          </a:xfrm>
          <a:prstGeom prst="rect">
            <a:avLst/>
          </a:prstGeom>
        </p:spPr>
        <p:txBody>
          <a:bodyPr vert="horz" wrap="square" lIns="0" tIns="0" rIns="0" bIns="0" rtlCol="0" anchor="t">
            <a:normAutofit/>
          </a:bodyPr>
          <a:lst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5600" dirty="0"/>
              <a:t>DBA</a:t>
            </a:r>
          </a:p>
        </p:txBody>
      </p:sp>
      <p:sp>
        <p:nvSpPr>
          <p:cNvPr id="7" name="TextBox 6">
            <a:extLst>
              <a:ext uri="{FF2B5EF4-FFF2-40B4-BE49-F238E27FC236}">
                <a16:creationId xmlns:a16="http://schemas.microsoft.com/office/drawing/2014/main" id="{FA52EA67-5EBF-4B44-B2CB-D5F20066B8C3}"/>
              </a:ext>
            </a:extLst>
          </p:cNvPr>
          <p:cNvSpPr txBox="1"/>
          <p:nvPr/>
        </p:nvSpPr>
        <p:spPr>
          <a:xfrm>
            <a:off x="7813181" y="864890"/>
            <a:ext cx="2436019" cy="553998"/>
          </a:xfrm>
          <a:prstGeom prst="rect">
            <a:avLst/>
          </a:prstGeom>
          <a:noFill/>
          <a:ln>
            <a:solidFill>
              <a:schemeClr val="bg1"/>
            </a:solidFill>
          </a:ln>
        </p:spPr>
        <p:txBody>
          <a:bodyPr wrap="square" lIns="0" tIns="0" rIns="0" bIns="0" rtlCol="0">
            <a:spAutoFit/>
          </a:bodyPr>
          <a:lstStyle/>
          <a:p>
            <a:pPr algn="l"/>
            <a:r>
              <a:rPr lang="en-GB" dirty="0">
                <a:solidFill>
                  <a:schemeClr val="accent1"/>
                </a:solidFill>
                <a:hlinkClick r:id="rId7"/>
              </a:rPr>
              <a:t>Click here for detailed help on this step</a:t>
            </a:r>
            <a:endParaRPr lang="en-GB" dirty="0">
              <a:solidFill>
                <a:schemeClr val="accent1"/>
              </a:solidFill>
            </a:endParaRPr>
          </a:p>
        </p:txBody>
      </p:sp>
    </p:spTree>
    <p:extLst>
      <p:ext uri="{BB962C8B-B14F-4D97-AF65-F5344CB8AC3E}">
        <p14:creationId xmlns:p14="http://schemas.microsoft.com/office/powerpoint/2010/main" val="87381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p:txBody>
          <a:bodyPr/>
          <a:lstStyle/>
          <a:p>
            <a:r>
              <a:rPr lang="sv-SE" dirty="0"/>
              <a:t>Step 14</a:t>
            </a:r>
          </a:p>
        </p:txBody>
      </p:sp>
      <p:sp>
        <p:nvSpPr>
          <p:cNvPr id="5" name="TextBox 4">
            <a:extLst>
              <a:ext uri="{FF2B5EF4-FFF2-40B4-BE49-F238E27FC236}">
                <a16:creationId xmlns:a16="http://schemas.microsoft.com/office/drawing/2014/main" id="{3369C7D4-BA02-4A53-93B0-DAD05B595453}"/>
              </a:ext>
            </a:extLst>
          </p:cNvPr>
          <p:cNvSpPr txBox="1"/>
          <p:nvPr/>
        </p:nvSpPr>
        <p:spPr>
          <a:xfrm>
            <a:off x="365400" y="2434466"/>
            <a:ext cx="5257800" cy="383458"/>
          </a:xfrm>
          <a:prstGeom prst="rect">
            <a:avLst/>
          </a:prstGeom>
          <a:noFill/>
          <a:ln>
            <a:noFill/>
          </a:ln>
        </p:spPr>
        <p:txBody>
          <a:bodyPr wrap="square" rtlCol="0">
            <a:noAutofit/>
          </a:bodyPr>
          <a:lstStyle/>
          <a:p>
            <a:pPr algn="l">
              <a:lnSpc>
                <a:spcPct val="90000"/>
              </a:lnSpc>
            </a:pPr>
            <a:r>
              <a:rPr lang="en-GB" b="1" dirty="0">
                <a:solidFill>
                  <a:schemeClr val="accent1"/>
                </a:solidFill>
              </a:rPr>
              <a:t>Are there still performance issues?</a:t>
            </a:r>
          </a:p>
        </p:txBody>
      </p:sp>
      <p:sp>
        <p:nvSpPr>
          <p:cNvPr id="3" name="TextBox 2">
            <a:extLst>
              <a:ext uri="{FF2B5EF4-FFF2-40B4-BE49-F238E27FC236}">
                <a16:creationId xmlns:a16="http://schemas.microsoft.com/office/drawing/2014/main" id="{87DF95D4-9E68-48A0-9626-7EEE67C3B0C9}"/>
              </a:ext>
            </a:extLst>
          </p:cNvPr>
          <p:cNvSpPr txBox="1"/>
          <p:nvPr/>
        </p:nvSpPr>
        <p:spPr>
          <a:xfrm>
            <a:off x="365400" y="1242462"/>
            <a:ext cx="4626001" cy="1904598"/>
          </a:xfrm>
          <a:prstGeom prst="rect">
            <a:avLst/>
          </a:prstGeom>
          <a:noFill/>
        </p:spPr>
        <p:txBody>
          <a:bodyPr wrap="square" rtlCol="0">
            <a:noAutofit/>
          </a:bodyPr>
          <a:lstStyle/>
          <a:p>
            <a:pPr>
              <a:lnSpc>
                <a:spcPct val="90000"/>
              </a:lnSpc>
              <a:buClr>
                <a:schemeClr val="accent4"/>
              </a:buClr>
            </a:pPr>
            <a:r>
              <a:rPr lang="en-GB" sz="2000" dirty="0">
                <a:solidFill>
                  <a:schemeClr val="accent1"/>
                </a:solidFill>
              </a:rPr>
              <a:t>Troubleshoot the server issue with the Third Part responsible for the process causing the spike on the server</a:t>
            </a:r>
          </a:p>
          <a:p>
            <a:pPr>
              <a:lnSpc>
                <a:spcPct val="90000"/>
              </a:lnSpc>
              <a:buClr>
                <a:schemeClr val="accent4"/>
              </a:buClr>
            </a:pPr>
            <a:endParaRPr lang="en-GB" sz="2000" dirty="0">
              <a:solidFill>
                <a:schemeClr val="accent1"/>
              </a:solidFill>
            </a:endParaRPr>
          </a:p>
        </p:txBody>
      </p:sp>
      <p:graphicFrame>
        <p:nvGraphicFramePr>
          <p:cNvPr id="10" name="Text Placeholder 3">
            <a:extLst>
              <a:ext uri="{FF2B5EF4-FFF2-40B4-BE49-F238E27FC236}">
                <a16:creationId xmlns:a16="http://schemas.microsoft.com/office/drawing/2014/main" id="{4285F865-2E74-49EB-8B52-62129EB74C80}"/>
              </a:ext>
            </a:extLst>
          </p:cNvPr>
          <p:cNvGraphicFramePr/>
          <p:nvPr>
            <p:extLst>
              <p:ext uri="{D42A27DB-BD31-4B8C-83A1-F6EECF244321}">
                <p14:modId xmlns:p14="http://schemas.microsoft.com/office/powerpoint/2010/main" val="3600088440"/>
              </p:ext>
            </p:extLst>
          </p:nvPr>
        </p:nvGraphicFramePr>
        <p:xfrm>
          <a:off x="5623200" y="1656000"/>
          <a:ext cx="4626000" cy="465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 Placeholder 9">
            <a:extLst>
              <a:ext uri="{FF2B5EF4-FFF2-40B4-BE49-F238E27FC236}">
                <a16:creationId xmlns:a16="http://schemas.microsoft.com/office/drawing/2014/main" id="{C292FE7E-EDC5-495C-9133-436172B3C1C7}"/>
              </a:ext>
            </a:extLst>
          </p:cNvPr>
          <p:cNvSpPr txBox="1">
            <a:spLocks/>
          </p:cNvSpPr>
          <p:nvPr/>
        </p:nvSpPr>
        <p:spPr>
          <a:xfrm>
            <a:off x="10817029" y="136916"/>
            <a:ext cx="917552" cy="982834"/>
          </a:xfrm>
          <a:prstGeom prst="rect">
            <a:avLst/>
          </a:prstGeom>
        </p:spPr>
        <p:txBody>
          <a:bodyPr vert="horz" wrap="square" lIns="0" tIns="0" rIns="0" bIns="0" rtlCol="0" anchor="t">
            <a:normAutofit/>
          </a:bodyPr>
          <a:lst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5600" dirty="0"/>
              <a:t>3P</a:t>
            </a:r>
          </a:p>
        </p:txBody>
      </p:sp>
      <p:sp>
        <p:nvSpPr>
          <p:cNvPr id="7" name="TextBox 6">
            <a:extLst>
              <a:ext uri="{FF2B5EF4-FFF2-40B4-BE49-F238E27FC236}">
                <a16:creationId xmlns:a16="http://schemas.microsoft.com/office/drawing/2014/main" id="{5EAA51E2-5EDB-42E2-B1A9-B83287C86D21}"/>
              </a:ext>
            </a:extLst>
          </p:cNvPr>
          <p:cNvSpPr txBox="1"/>
          <p:nvPr/>
        </p:nvSpPr>
        <p:spPr>
          <a:xfrm>
            <a:off x="7813181" y="864890"/>
            <a:ext cx="2436019" cy="553998"/>
          </a:xfrm>
          <a:prstGeom prst="rect">
            <a:avLst/>
          </a:prstGeom>
          <a:noFill/>
          <a:ln>
            <a:solidFill>
              <a:schemeClr val="bg1"/>
            </a:solidFill>
          </a:ln>
        </p:spPr>
        <p:txBody>
          <a:bodyPr wrap="square" lIns="0" tIns="0" rIns="0" bIns="0" rtlCol="0">
            <a:spAutoFit/>
          </a:bodyPr>
          <a:lstStyle/>
          <a:p>
            <a:pPr algn="l"/>
            <a:r>
              <a:rPr lang="en-GB" dirty="0">
                <a:solidFill>
                  <a:schemeClr val="accent1"/>
                </a:solidFill>
                <a:hlinkClick r:id="rId7"/>
              </a:rPr>
              <a:t>Click here for detailed help on this step</a:t>
            </a:r>
            <a:endParaRPr lang="en-GB" dirty="0">
              <a:solidFill>
                <a:schemeClr val="accent1"/>
              </a:solidFill>
            </a:endParaRPr>
          </a:p>
        </p:txBody>
      </p:sp>
    </p:spTree>
    <p:extLst>
      <p:ext uri="{BB962C8B-B14F-4D97-AF65-F5344CB8AC3E}">
        <p14:creationId xmlns:p14="http://schemas.microsoft.com/office/powerpoint/2010/main" val="205810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p:txBody>
          <a:bodyPr/>
          <a:lstStyle/>
          <a:p>
            <a:r>
              <a:rPr lang="sv-SE" dirty="0"/>
              <a:t>Step 15</a:t>
            </a:r>
          </a:p>
        </p:txBody>
      </p:sp>
      <p:sp>
        <p:nvSpPr>
          <p:cNvPr id="5" name="TextBox 4">
            <a:extLst>
              <a:ext uri="{FF2B5EF4-FFF2-40B4-BE49-F238E27FC236}">
                <a16:creationId xmlns:a16="http://schemas.microsoft.com/office/drawing/2014/main" id="{3369C7D4-BA02-4A53-93B0-DAD05B595453}"/>
              </a:ext>
            </a:extLst>
          </p:cNvPr>
          <p:cNvSpPr txBox="1"/>
          <p:nvPr/>
        </p:nvSpPr>
        <p:spPr>
          <a:xfrm>
            <a:off x="377189" y="2366597"/>
            <a:ext cx="6359367" cy="383458"/>
          </a:xfrm>
          <a:prstGeom prst="rect">
            <a:avLst/>
          </a:prstGeom>
          <a:noFill/>
          <a:ln>
            <a:noFill/>
          </a:ln>
        </p:spPr>
        <p:txBody>
          <a:bodyPr wrap="square" rtlCol="0">
            <a:noAutofit/>
          </a:bodyPr>
          <a:lstStyle/>
          <a:p>
            <a:pPr algn="l">
              <a:lnSpc>
                <a:spcPct val="90000"/>
              </a:lnSpc>
            </a:pPr>
            <a:r>
              <a:rPr lang="en-GB" b="1" dirty="0">
                <a:solidFill>
                  <a:schemeClr val="accent1"/>
                </a:solidFill>
              </a:rPr>
              <a:t>Are all mobile users still having issues?</a:t>
            </a:r>
          </a:p>
        </p:txBody>
      </p:sp>
      <p:sp>
        <p:nvSpPr>
          <p:cNvPr id="3" name="TextBox 2">
            <a:extLst>
              <a:ext uri="{FF2B5EF4-FFF2-40B4-BE49-F238E27FC236}">
                <a16:creationId xmlns:a16="http://schemas.microsoft.com/office/drawing/2014/main" id="{87DF95D4-9E68-48A0-9626-7EEE67C3B0C9}"/>
              </a:ext>
            </a:extLst>
          </p:cNvPr>
          <p:cNvSpPr txBox="1"/>
          <p:nvPr/>
        </p:nvSpPr>
        <p:spPr>
          <a:xfrm>
            <a:off x="377189" y="1054288"/>
            <a:ext cx="4568191" cy="1086931"/>
          </a:xfrm>
          <a:prstGeom prst="rect">
            <a:avLst/>
          </a:prstGeom>
          <a:noFill/>
        </p:spPr>
        <p:txBody>
          <a:bodyPr wrap="square" rtlCol="0">
            <a:noAutofit/>
          </a:bodyPr>
          <a:lstStyle/>
          <a:p>
            <a:pPr>
              <a:lnSpc>
                <a:spcPct val="90000"/>
              </a:lnSpc>
              <a:buClr>
                <a:schemeClr val="accent4"/>
              </a:buClr>
            </a:pPr>
            <a:r>
              <a:rPr lang="en-GB" sz="2000" dirty="0">
                <a:solidFill>
                  <a:schemeClr val="accent1"/>
                </a:solidFill>
              </a:rPr>
              <a:t>Check errors on mobile dashboard and user device. Work through and clear any errors found.</a:t>
            </a:r>
          </a:p>
          <a:p>
            <a:pPr>
              <a:lnSpc>
                <a:spcPct val="90000"/>
              </a:lnSpc>
              <a:buClr>
                <a:schemeClr val="accent4"/>
              </a:buClr>
            </a:pPr>
            <a:endParaRPr lang="en-GB" sz="2000" dirty="0">
              <a:solidFill>
                <a:schemeClr val="accent1"/>
              </a:solidFill>
            </a:endParaRPr>
          </a:p>
        </p:txBody>
      </p:sp>
      <p:graphicFrame>
        <p:nvGraphicFramePr>
          <p:cNvPr id="10" name="Text Placeholder 3">
            <a:extLst>
              <a:ext uri="{FF2B5EF4-FFF2-40B4-BE49-F238E27FC236}">
                <a16:creationId xmlns:a16="http://schemas.microsoft.com/office/drawing/2014/main" id="{8A138AA8-2721-4605-9F1C-DA5EF6C75D9E}"/>
              </a:ext>
            </a:extLst>
          </p:cNvPr>
          <p:cNvGraphicFramePr/>
          <p:nvPr>
            <p:extLst>
              <p:ext uri="{D42A27DB-BD31-4B8C-83A1-F6EECF244321}">
                <p14:modId xmlns:p14="http://schemas.microsoft.com/office/powerpoint/2010/main" val="3675471286"/>
              </p:ext>
            </p:extLst>
          </p:nvPr>
        </p:nvGraphicFramePr>
        <p:xfrm>
          <a:off x="5623200" y="1656000"/>
          <a:ext cx="4626000" cy="465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87AECB0-5357-4FD5-8488-7F305B1AE208}"/>
              </a:ext>
            </a:extLst>
          </p:cNvPr>
          <p:cNvSpPr txBox="1"/>
          <p:nvPr/>
        </p:nvSpPr>
        <p:spPr>
          <a:xfrm>
            <a:off x="7813181" y="983446"/>
            <a:ext cx="2436019" cy="553998"/>
          </a:xfrm>
          <a:prstGeom prst="rect">
            <a:avLst/>
          </a:prstGeom>
          <a:noFill/>
          <a:ln>
            <a:solidFill>
              <a:schemeClr val="bg1"/>
            </a:solidFill>
          </a:ln>
        </p:spPr>
        <p:txBody>
          <a:bodyPr wrap="square" lIns="0" tIns="0" rIns="0" bIns="0" rtlCol="0">
            <a:spAutoFit/>
          </a:bodyPr>
          <a:lstStyle/>
          <a:p>
            <a:pPr algn="l"/>
            <a:r>
              <a:rPr lang="en-GB" dirty="0">
                <a:solidFill>
                  <a:schemeClr val="accent1"/>
                </a:solidFill>
                <a:hlinkClick r:id="rId7"/>
              </a:rPr>
              <a:t>Click here for detailed help on this step</a:t>
            </a:r>
            <a:endParaRPr lang="en-GB" dirty="0">
              <a:solidFill>
                <a:schemeClr val="accent1"/>
              </a:solidFill>
            </a:endParaRPr>
          </a:p>
        </p:txBody>
      </p:sp>
    </p:spTree>
    <p:extLst>
      <p:ext uri="{BB962C8B-B14F-4D97-AF65-F5344CB8AC3E}">
        <p14:creationId xmlns:p14="http://schemas.microsoft.com/office/powerpoint/2010/main" val="271061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B1B2955-7881-40DD-87C4-FA846EC2F30D}"/>
              </a:ext>
            </a:extLst>
          </p:cNvPr>
          <p:cNvSpPr>
            <a:spLocks noGrp="1"/>
          </p:cNvSpPr>
          <p:nvPr>
            <p:ph type="title"/>
          </p:nvPr>
        </p:nvSpPr>
        <p:spPr/>
        <p:txBody>
          <a:bodyPr vert="horz" lIns="0" tIns="0" rIns="0" bIns="0" rtlCol="0" anchor="t" anchorCtr="0">
            <a:normAutofit/>
          </a:bodyPr>
          <a:lstStyle/>
          <a:p>
            <a:r>
              <a:rPr lang="sv-SE" dirty="0"/>
              <a:t>Resource type key</a:t>
            </a:r>
          </a:p>
        </p:txBody>
      </p:sp>
      <p:sp>
        <p:nvSpPr>
          <p:cNvPr id="10" name="Text Placeholder 9">
            <a:extLst>
              <a:ext uri="{FF2B5EF4-FFF2-40B4-BE49-F238E27FC236}">
                <a16:creationId xmlns:a16="http://schemas.microsoft.com/office/drawing/2014/main" id="{51CD77E5-908D-41A7-BDC8-071D7866A721}"/>
              </a:ext>
            </a:extLst>
          </p:cNvPr>
          <p:cNvSpPr>
            <a:spLocks noGrp="1"/>
          </p:cNvSpPr>
          <p:nvPr>
            <p:ph type="body" sz="quarter" idx="30"/>
          </p:nvPr>
        </p:nvSpPr>
        <p:spPr>
          <a:xfrm>
            <a:off x="4256621" y="1636766"/>
            <a:ext cx="838995" cy="707886"/>
          </a:xfrm>
        </p:spPr>
        <p:txBody>
          <a:bodyPr vert="horz" wrap="square" lIns="0" tIns="0" rIns="0" bIns="0" rtlCol="0">
            <a:normAutofit/>
          </a:bodyPr>
          <a:lstStyle/>
          <a:p>
            <a:pPr>
              <a:spcAft>
                <a:spcPts val="600"/>
              </a:spcAft>
            </a:pPr>
            <a:r>
              <a:rPr lang="en-US" sz="2800" b="1" dirty="0">
                <a:solidFill>
                  <a:schemeClr val="accent1"/>
                </a:solidFill>
              </a:rPr>
              <a:t>N&amp;S</a:t>
            </a:r>
            <a:endParaRPr lang="en-US" sz="2800" b="1" kern="1200" dirty="0">
              <a:solidFill>
                <a:schemeClr val="accent1"/>
              </a:solidFill>
            </a:endParaRPr>
          </a:p>
        </p:txBody>
      </p:sp>
      <p:sp>
        <p:nvSpPr>
          <p:cNvPr id="11" name="Text Placeholder 10">
            <a:extLst>
              <a:ext uri="{FF2B5EF4-FFF2-40B4-BE49-F238E27FC236}">
                <a16:creationId xmlns:a16="http://schemas.microsoft.com/office/drawing/2014/main" id="{9409A838-E2CE-4E50-8991-94DAAC3CE496}"/>
              </a:ext>
            </a:extLst>
          </p:cNvPr>
          <p:cNvSpPr>
            <a:spLocks noGrp="1"/>
          </p:cNvSpPr>
          <p:nvPr>
            <p:ph type="body" sz="quarter" idx="31"/>
          </p:nvPr>
        </p:nvSpPr>
        <p:spPr/>
        <p:txBody>
          <a:bodyPr vert="horz" wrap="square" lIns="0" tIns="0" rIns="0" bIns="0" rtlCol="0">
            <a:normAutofit/>
          </a:bodyPr>
          <a:lstStyle/>
          <a:p>
            <a:pPr>
              <a:spcAft>
                <a:spcPts val="600"/>
              </a:spcAft>
            </a:pPr>
            <a:r>
              <a:rPr lang="en-US" dirty="0">
                <a:solidFill>
                  <a:schemeClr val="accent1"/>
                </a:solidFill>
              </a:rPr>
              <a:t>Database Analyst</a:t>
            </a:r>
          </a:p>
        </p:txBody>
      </p:sp>
      <p:sp>
        <p:nvSpPr>
          <p:cNvPr id="14" name="Text Placeholder 13">
            <a:extLst>
              <a:ext uri="{FF2B5EF4-FFF2-40B4-BE49-F238E27FC236}">
                <a16:creationId xmlns:a16="http://schemas.microsoft.com/office/drawing/2014/main" id="{F431D949-3D76-4076-858C-AF7D5F570998}"/>
              </a:ext>
            </a:extLst>
          </p:cNvPr>
          <p:cNvSpPr>
            <a:spLocks noGrp="1"/>
          </p:cNvSpPr>
          <p:nvPr>
            <p:ph type="body" sz="quarter" idx="32"/>
          </p:nvPr>
        </p:nvSpPr>
        <p:spPr>
          <a:xfrm>
            <a:off x="4256621" y="2530430"/>
            <a:ext cx="838995" cy="707886"/>
          </a:xfrm>
        </p:spPr>
        <p:txBody>
          <a:bodyPr vert="horz" wrap="square" lIns="0" tIns="0" rIns="0" bIns="0" rtlCol="0">
            <a:normAutofit/>
          </a:bodyPr>
          <a:lstStyle/>
          <a:p>
            <a:pPr>
              <a:spcAft>
                <a:spcPts val="600"/>
              </a:spcAft>
            </a:pPr>
            <a:r>
              <a:rPr lang="en-US" sz="2800" b="1" dirty="0">
                <a:solidFill>
                  <a:schemeClr val="accent1"/>
                </a:solidFill>
              </a:rPr>
              <a:t>IFS</a:t>
            </a:r>
            <a:endParaRPr lang="en-US" sz="2800" b="1" kern="1200" dirty="0">
              <a:solidFill>
                <a:schemeClr val="accent1"/>
              </a:solidFill>
            </a:endParaRPr>
          </a:p>
        </p:txBody>
      </p:sp>
      <p:sp>
        <p:nvSpPr>
          <p:cNvPr id="15" name="Text Placeholder 14">
            <a:extLst>
              <a:ext uri="{FF2B5EF4-FFF2-40B4-BE49-F238E27FC236}">
                <a16:creationId xmlns:a16="http://schemas.microsoft.com/office/drawing/2014/main" id="{67C02D78-EFFD-48E9-8842-B9547A5D5031}"/>
              </a:ext>
            </a:extLst>
          </p:cNvPr>
          <p:cNvSpPr>
            <a:spLocks noGrp="1"/>
          </p:cNvSpPr>
          <p:nvPr>
            <p:ph type="body" sz="quarter" idx="33"/>
          </p:nvPr>
        </p:nvSpPr>
        <p:spPr/>
        <p:txBody>
          <a:bodyPr vert="horz" wrap="square" lIns="0" tIns="0" rIns="0" bIns="0" rtlCol="0">
            <a:normAutofit/>
          </a:bodyPr>
          <a:lstStyle/>
          <a:p>
            <a:pPr>
              <a:spcAft>
                <a:spcPts val="600"/>
              </a:spcAft>
            </a:pPr>
            <a:r>
              <a:rPr lang="en-US" dirty="0">
                <a:solidFill>
                  <a:schemeClr val="accent1"/>
                </a:solidFill>
              </a:rPr>
              <a:t>Network and Server Support</a:t>
            </a:r>
          </a:p>
        </p:txBody>
      </p:sp>
      <p:sp>
        <p:nvSpPr>
          <p:cNvPr id="8" name="Text Placeholder 7">
            <a:extLst>
              <a:ext uri="{FF2B5EF4-FFF2-40B4-BE49-F238E27FC236}">
                <a16:creationId xmlns:a16="http://schemas.microsoft.com/office/drawing/2014/main" id="{62618BB6-AE16-40B0-BCB9-49BF3E302555}"/>
              </a:ext>
            </a:extLst>
          </p:cNvPr>
          <p:cNvSpPr>
            <a:spLocks noGrp="1"/>
          </p:cNvSpPr>
          <p:nvPr>
            <p:ph type="body" sz="quarter" idx="34"/>
          </p:nvPr>
        </p:nvSpPr>
        <p:spPr>
          <a:xfrm>
            <a:off x="4256621" y="3203361"/>
            <a:ext cx="966528" cy="832648"/>
          </a:xfrm>
        </p:spPr>
        <p:txBody>
          <a:bodyPr vert="horz" wrap="square" lIns="0" tIns="0" rIns="0" bIns="0" rtlCol="0">
            <a:noAutofit/>
          </a:bodyPr>
          <a:lstStyle/>
          <a:p>
            <a:pPr>
              <a:spcAft>
                <a:spcPts val="600"/>
              </a:spcAft>
            </a:pPr>
            <a:r>
              <a:rPr lang="en-US" sz="2800" b="1" dirty="0">
                <a:solidFill>
                  <a:schemeClr val="accent1"/>
                </a:solidFill>
              </a:rPr>
              <a:t>No letter</a:t>
            </a:r>
            <a:endParaRPr lang="en-US" sz="2800" b="1" kern="1200" dirty="0">
              <a:solidFill>
                <a:schemeClr val="accent1"/>
              </a:solidFill>
            </a:endParaRPr>
          </a:p>
        </p:txBody>
      </p:sp>
      <p:sp>
        <p:nvSpPr>
          <p:cNvPr id="9" name="Text Placeholder 8">
            <a:extLst>
              <a:ext uri="{FF2B5EF4-FFF2-40B4-BE49-F238E27FC236}">
                <a16:creationId xmlns:a16="http://schemas.microsoft.com/office/drawing/2014/main" id="{D21CFC42-638A-499D-9642-665E7E7F853B}"/>
              </a:ext>
            </a:extLst>
          </p:cNvPr>
          <p:cNvSpPr>
            <a:spLocks noGrp="1"/>
          </p:cNvSpPr>
          <p:nvPr>
            <p:ph type="body" sz="quarter" idx="35"/>
          </p:nvPr>
        </p:nvSpPr>
        <p:spPr/>
        <p:txBody>
          <a:bodyPr vert="horz" wrap="square" lIns="0" tIns="0" rIns="0" bIns="0" rtlCol="0">
            <a:normAutofit/>
          </a:bodyPr>
          <a:lstStyle/>
          <a:p>
            <a:pPr>
              <a:spcAft>
                <a:spcPts val="600"/>
              </a:spcAft>
            </a:pPr>
            <a:r>
              <a:rPr lang="en-US" dirty="0">
                <a:solidFill>
                  <a:schemeClr val="accent1"/>
                </a:solidFill>
              </a:rPr>
              <a:t>Any FSM Studio User</a:t>
            </a:r>
          </a:p>
        </p:txBody>
      </p:sp>
      <p:sp>
        <p:nvSpPr>
          <p:cNvPr id="12" name="Text Placeholder 11">
            <a:extLst>
              <a:ext uri="{FF2B5EF4-FFF2-40B4-BE49-F238E27FC236}">
                <a16:creationId xmlns:a16="http://schemas.microsoft.com/office/drawing/2014/main" id="{EFAC7F4A-F9A1-4399-AAA1-EF598A54D346}"/>
              </a:ext>
            </a:extLst>
          </p:cNvPr>
          <p:cNvSpPr>
            <a:spLocks noGrp="1"/>
          </p:cNvSpPr>
          <p:nvPr>
            <p:ph type="body" sz="quarter" idx="36"/>
          </p:nvPr>
        </p:nvSpPr>
        <p:spPr>
          <a:xfrm>
            <a:off x="4256621" y="4318178"/>
            <a:ext cx="838995" cy="707886"/>
          </a:xfrm>
        </p:spPr>
        <p:txBody>
          <a:bodyPr vert="horz" wrap="square" lIns="0" tIns="0" rIns="0" bIns="0" rtlCol="0">
            <a:normAutofit/>
          </a:bodyPr>
          <a:lstStyle/>
          <a:p>
            <a:pPr>
              <a:spcAft>
                <a:spcPts val="600"/>
              </a:spcAft>
            </a:pPr>
            <a:r>
              <a:rPr lang="en-US" sz="2800" b="1" dirty="0">
                <a:solidFill>
                  <a:schemeClr val="accent1"/>
                </a:solidFill>
              </a:rPr>
              <a:t>DBA</a:t>
            </a:r>
            <a:endParaRPr lang="en-US" sz="2800" b="1" kern="1200" dirty="0">
              <a:solidFill>
                <a:schemeClr val="accent1"/>
              </a:solidFill>
            </a:endParaRPr>
          </a:p>
        </p:txBody>
      </p:sp>
      <p:sp>
        <p:nvSpPr>
          <p:cNvPr id="13" name="Text Placeholder 12">
            <a:extLst>
              <a:ext uri="{FF2B5EF4-FFF2-40B4-BE49-F238E27FC236}">
                <a16:creationId xmlns:a16="http://schemas.microsoft.com/office/drawing/2014/main" id="{265DBF01-C2D4-4E73-8A02-6F4568EBF075}"/>
              </a:ext>
            </a:extLst>
          </p:cNvPr>
          <p:cNvSpPr>
            <a:spLocks noGrp="1"/>
          </p:cNvSpPr>
          <p:nvPr>
            <p:ph type="body" sz="quarter" idx="37"/>
          </p:nvPr>
        </p:nvSpPr>
        <p:spPr/>
        <p:txBody>
          <a:bodyPr vert="horz" wrap="square" lIns="0" tIns="0" rIns="0" bIns="0" rtlCol="0">
            <a:normAutofit/>
          </a:bodyPr>
          <a:lstStyle/>
          <a:p>
            <a:pPr>
              <a:spcAft>
                <a:spcPts val="600"/>
              </a:spcAft>
            </a:pPr>
            <a:r>
              <a:rPr lang="en-US" dirty="0">
                <a:solidFill>
                  <a:schemeClr val="accent1"/>
                </a:solidFill>
              </a:rPr>
              <a:t>IFS Support and/or Consulting</a:t>
            </a:r>
          </a:p>
        </p:txBody>
      </p:sp>
      <p:sp>
        <p:nvSpPr>
          <p:cNvPr id="16" name="Text Placeholder 15">
            <a:extLst>
              <a:ext uri="{FF2B5EF4-FFF2-40B4-BE49-F238E27FC236}">
                <a16:creationId xmlns:a16="http://schemas.microsoft.com/office/drawing/2014/main" id="{12A1EE53-2F20-44A1-B0E3-157703DB5A98}"/>
              </a:ext>
            </a:extLst>
          </p:cNvPr>
          <p:cNvSpPr>
            <a:spLocks noGrp="1"/>
          </p:cNvSpPr>
          <p:nvPr>
            <p:ph type="body" sz="quarter" idx="38"/>
          </p:nvPr>
        </p:nvSpPr>
        <p:spPr>
          <a:xfrm>
            <a:off x="4256621" y="5212051"/>
            <a:ext cx="838995" cy="707886"/>
          </a:xfrm>
        </p:spPr>
        <p:txBody>
          <a:bodyPr vert="horz" wrap="square" lIns="0" tIns="0" rIns="0" bIns="0" rtlCol="0">
            <a:normAutofit/>
          </a:bodyPr>
          <a:lstStyle/>
          <a:p>
            <a:pPr>
              <a:spcAft>
                <a:spcPts val="600"/>
              </a:spcAft>
            </a:pPr>
            <a:r>
              <a:rPr lang="en-US" sz="2800" b="1" dirty="0">
                <a:solidFill>
                  <a:schemeClr val="accent1"/>
                </a:solidFill>
              </a:rPr>
              <a:t>3P</a:t>
            </a:r>
            <a:endParaRPr lang="en-US" sz="2800" b="1" kern="1200" dirty="0">
              <a:solidFill>
                <a:schemeClr val="accent1"/>
              </a:solidFill>
            </a:endParaRPr>
          </a:p>
        </p:txBody>
      </p:sp>
      <p:sp>
        <p:nvSpPr>
          <p:cNvPr id="17" name="Text Placeholder 16">
            <a:extLst>
              <a:ext uri="{FF2B5EF4-FFF2-40B4-BE49-F238E27FC236}">
                <a16:creationId xmlns:a16="http://schemas.microsoft.com/office/drawing/2014/main" id="{84383327-FD58-410A-91DA-757234F9447F}"/>
              </a:ext>
            </a:extLst>
          </p:cNvPr>
          <p:cNvSpPr>
            <a:spLocks noGrp="1"/>
          </p:cNvSpPr>
          <p:nvPr>
            <p:ph type="body" sz="quarter" idx="39"/>
          </p:nvPr>
        </p:nvSpPr>
        <p:spPr/>
        <p:txBody>
          <a:bodyPr vert="horz" wrap="square" lIns="0" tIns="0" rIns="0" bIns="0" rtlCol="0">
            <a:normAutofit/>
          </a:bodyPr>
          <a:lstStyle/>
          <a:p>
            <a:pPr>
              <a:spcAft>
                <a:spcPts val="600"/>
              </a:spcAft>
            </a:pPr>
            <a:r>
              <a:rPr lang="en-US" dirty="0">
                <a:solidFill>
                  <a:schemeClr val="accent1"/>
                </a:solidFill>
              </a:rPr>
              <a:t>Third Party Provider</a:t>
            </a:r>
          </a:p>
        </p:txBody>
      </p:sp>
      <p:sp>
        <p:nvSpPr>
          <p:cNvPr id="2" name="TextBox 1">
            <a:extLst>
              <a:ext uri="{FF2B5EF4-FFF2-40B4-BE49-F238E27FC236}">
                <a16:creationId xmlns:a16="http://schemas.microsoft.com/office/drawing/2014/main" id="{8E76D215-C716-4920-ACDB-9D538C9EB1F9}"/>
              </a:ext>
            </a:extLst>
          </p:cNvPr>
          <p:cNvSpPr txBox="1"/>
          <p:nvPr/>
        </p:nvSpPr>
        <p:spPr>
          <a:xfrm>
            <a:off x="683099" y="1436711"/>
            <a:ext cx="2733000" cy="553998"/>
          </a:xfrm>
          <a:prstGeom prst="rect">
            <a:avLst/>
          </a:prstGeom>
        </p:spPr>
        <p:txBody>
          <a:bodyPr vert="horz" wrap="square" lIns="0" tIns="0" rIns="0" bIns="0" rtlCol="0" anchor="t">
            <a:noAutofit/>
          </a:bodyPr>
          <a:lstStyle/>
          <a:p>
            <a:pPr>
              <a:lnSpc>
                <a:spcPct val="90000"/>
              </a:lnSpc>
              <a:spcAft>
                <a:spcPts val="600"/>
              </a:spcAft>
            </a:pPr>
            <a:r>
              <a:rPr lang="en-US" dirty="0">
                <a:solidFill>
                  <a:schemeClr val="accent1"/>
                </a:solidFill>
              </a:rPr>
              <a:t>The </a:t>
            </a:r>
            <a:r>
              <a:rPr lang="en-GB" dirty="0">
                <a:solidFill>
                  <a:schemeClr val="accent1"/>
                </a:solidFill>
              </a:rPr>
              <a:t>letter at the top right </a:t>
            </a:r>
            <a:r>
              <a:rPr lang="en-US" dirty="0">
                <a:solidFill>
                  <a:schemeClr val="accent1"/>
                </a:solidFill>
              </a:rPr>
              <a:t>of each slide indicates the resource type you will require for that step.</a:t>
            </a:r>
          </a:p>
          <a:p>
            <a:pPr>
              <a:lnSpc>
                <a:spcPct val="90000"/>
              </a:lnSpc>
              <a:spcAft>
                <a:spcPts val="600"/>
              </a:spcAft>
            </a:pPr>
            <a:endParaRPr lang="en-US" dirty="0">
              <a:solidFill>
                <a:schemeClr val="accent1"/>
              </a:solidFill>
            </a:endParaRPr>
          </a:p>
          <a:p>
            <a:pPr>
              <a:lnSpc>
                <a:spcPct val="90000"/>
              </a:lnSpc>
              <a:spcAft>
                <a:spcPts val="600"/>
              </a:spcAft>
            </a:pPr>
            <a:r>
              <a:rPr lang="en-US" dirty="0">
                <a:solidFill>
                  <a:schemeClr val="accent1"/>
                </a:solidFill>
              </a:rPr>
              <a:t>The key for this is indicated here</a:t>
            </a:r>
          </a:p>
        </p:txBody>
      </p:sp>
    </p:spTree>
    <p:extLst>
      <p:ext uri="{BB962C8B-B14F-4D97-AF65-F5344CB8AC3E}">
        <p14:creationId xmlns:p14="http://schemas.microsoft.com/office/powerpoint/2010/main" val="100625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p:txBody>
          <a:bodyPr/>
          <a:lstStyle/>
          <a:p>
            <a:r>
              <a:rPr lang="sv-SE" dirty="0"/>
              <a:t>Step 16</a:t>
            </a:r>
          </a:p>
        </p:txBody>
      </p:sp>
      <p:sp>
        <p:nvSpPr>
          <p:cNvPr id="5" name="TextBox 4">
            <a:extLst>
              <a:ext uri="{FF2B5EF4-FFF2-40B4-BE49-F238E27FC236}">
                <a16:creationId xmlns:a16="http://schemas.microsoft.com/office/drawing/2014/main" id="{3369C7D4-BA02-4A53-93B0-DAD05B595453}"/>
              </a:ext>
            </a:extLst>
          </p:cNvPr>
          <p:cNvSpPr txBox="1"/>
          <p:nvPr/>
        </p:nvSpPr>
        <p:spPr>
          <a:xfrm>
            <a:off x="333850" y="2952399"/>
            <a:ext cx="4862989" cy="1402451"/>
          </a:xfrm>
          <a:prstGeom prst="rect">
            <a:avLst/>
          </a:prstGeom>
          <a:noFill/>
          <a:ln>
            <a:noFill/>
          </a:ln>
        </p:spPr>
        <p:txBody>
          <a:bodyPr wrap="square" rtlCol="0">
            <a:noAutofit/>
          </a:bodyPr>
          <a:lstStyle/>
          <a:p>
            <a:pPr algn="l">
              <a:lnSpc>
                <a:spcPct val="90000"/>
              </a:lnSpc>
            </a:pPr>
            <a:r>
              <a:rPr lang="en-GB" b="1" dirty="0">
                <a:solidFill>
                  <a:schemeClr val="accent1"/>
                </a:solidFill>
              </a:rPr>
              <a:t>Does the issue remain if the user initialises on another device?</a:t>
            </a:r>
          </a:p>
        </p:txBody>
      </p:sp>
      <p:sp>
        <p:nvSpPr>
          <p:cNvPr id="3" name="TextBox 2">
            <a:extLst>
              <a:ext uri="{FF2B5EF4-FFF2-40B4-BE49-F238E27FC236}">
                <a16:creationId xmlns:a16="http://schemas.microsoft.com/office/drawing/2014/main" id="{87DF95D4-9E68-48A0-9626-7EEE67C3B0C9}"/>
              </a:ext>
            </a:extLst>
          </p:cNvPr>
          <p:cNvSpPr txBox="1"/>
          <p:nvPr/>
        </p:nvSpPr>
        <p:spPr>
          <a:xfrm>
            <a:off x="364329" y="944549"/>
            <a:ext cx="4802029" cy="2007850"/>
          </a:xfrm>
          <a:prstGeom prst="rect">
            <a:avLst/>
          </a:prstGeom>
          <a:noFill/>
        </p:spPr>
        <p:txBody>
          <a:bodyPr wrap="square" rtlCol="0">
            <a:noAutofit/>
          </a:bodyPr>
          <a:lstStyle/>
          <a:p>
            <a:pPr>
              <a:lnSpc>
                <a:spcPct val="90000"/>
              </a:lnSpc>
              <a:buClr>
                <a:schemeClr val="accent4"/>
              </a:buClr>
            </a:pPr>
            <a:r>
              <a:rPr lang="en-GB" sz="2000" dirty="0">
                <a:solidFill>
                  <a:schemeClr val="accent1"/>
                </a:solidFill>
              </a:rPr>
              <a:t>Check the devices of the specific users affected and compare to device of user who has no issues. Check reception in the area the user works, storage space on the device and any notifications that the device is giving</a:t>
            </a:r>
          </a:p>
          <a:p>
            <a:pPr>
              <a:lnSpc>
                <a:spcPct val="90000"/>
              </a:lnSpc>
              <a:buClr>
                <a:schemeClr val="accent4"/>
              </a:buClr>
            </a:pPr>
            <a:endParaRPr lang="en-GB" sz="2000" dirty="0">
              <a:solidFill>
                <a:schemeClr val="accent1"/>
              </a:solidFill>
            </a:endParaRPr>
          </a:p>
        </p:txBody>
      </p:sp>
      <p:graphicFrame>
        <p:nvGraphicFramePr>
          <p:cNvPr id="10" name="Text Placeholder 3">
            <a:extLst>
              <a:ext uri="{FF2B5EF4-FFF2-40B4-BE49-F238E27FC236}">
                <a16:creationId xmlns:a16="http://schemas.microsoft.com/office/drawing/2014/main" id="{6192F4DE-7250-4965-8A5E-09BDD03ED8FE}"/>
              </a:ext>
            </a:extLst>
          </p:cNvPr>
          <p:cNvGraphicFramePr/>
          <p:nvPr>
            <p:extLst>
              <p:ext uri="{D42A27DB-BD31-4B8C-83A1-F6EECF244321}">
                <p14:modId xmlns:p14="http://schemas.microsoft.com/office/powerpoint/2010/main" val="879402322"/>
              </p:ext>
            </p:extLst>
          </p:nvPr>
        </p:nvGraphicFramePr>
        <p:xfrm>
          <a:off x="5623200" y="1656000"/>
          <a:ext cx="4626000" cy="465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202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p:txBody>
          <a:bodyPr vert="horz" lIns="0" tIns="0" rIns="0" bIns="0" rtlCol="0" anchor="t" anchorCtr="0">
            <a:normAutofit/>
          </a:bodyPr>
          <a:lstStyle/>
          <a:p>
            <a:r>
              <a:rPr lang="sv-SE" dirty="0"/>
              <a:t>Solution found</a:t>
            </a:r>
          </a:p>
        </p:txBody>
      </p:sp>
      <p:sp>
        <p:nvSpPr>
          <p:cNvPr id="3" name="TextBox 2">
            <a:extLst>
              <a:ext uri="{FF2B5EF4-FFF2-40B4-BE49-F238E27FC236}">
                <a16:creationId xmlns:a16="http://schemas.microsoft.com/office/drawing/2014/main" id="{87DF95D4-9E68-48A0-9626-7EEE67C3B0C9}"/>
              </a:ext>
            </a:extLst>
          </p:cNvPr>
          <p:cNvSpPr txBox="1"/>
          <p:nvPr/>
        </p:nvSpPr>
        <p:spPr>
          <a:xfrm>
            <a:off x="467400" y="1656000"/>
            <a:ext cx="9362600" cy="4657249"/>
          </a:xfrm>
          <a:prstGeom prst="rect">
            <a:avLst/>
          </a:prstGeom>
        </p:spPr>
        <p:txBody>
          <a:bodyPr vert="horz" lIns="0" tIns="0" rIns="0" bIns="0" rtlCol="0">
            <a:normAutofit/>
          </a:bodyPr>
          <a:lstStyle/>
          <a:p>
            <a:pPr>
              <a:spcAft>
                <a:spcPts val="600"/>
              </a:spcAft>
              <a:buClr>
                <a:schemeClr val="accent4"/>
              </a:buClr>
            </a:pPr>
            <a:r>
              <a:rPr lang="en-GB">
                <a:solidFill>
                  <a:schemeClr val="accent1"/>
                </a:solidFill>
              </a:rPr>
              <a:t>Performance has now been returned to a satisfactory state.</a:t>
            </a:r>
          </a:p>
          <a:p>
            <a:pPr>
              <a:spcAft>
                <a:spcPts val="600"/>
              </a:spcAft>
              <a:buClr>
                <a:schemeClr val="accent4"/>
              </a:buClr>
            </a:pPr>
            <a:r>
              <a:rPr lang="en-GB">
                <a:solidFill>
                  <a:schemeClr val="accent1"/>
                </a:solidFill>
              </a:rPr>
              <a:t>Thank you for using this guide to assist you in correcting your issue.</a:t>
            </a:r>
          </a:p>
          <a:p>
            <a:pPr>
              <a:spcAft>
                <a:spcPts val="600"/>
              </a:spcAft>
              <a:buClr>
                <a:schemeClr val="accent4"/>
              </a:buClr>
            </a:pPr>
            <a:endParaRPr lang="en-GB">
              <a:solidFill>
                <a:schemeClr val="accent1"/>
              </a:solidFill>
            </a:endParaRPr>
          </a:p>
        </p:txBody>
      </p:sp>
    </p:spTree>
    <p:extLst>
      <p:ext uri="{BB962C8B-B14F-4D97-AF65-F5344CB8AC3E}">
        <p14:creationId xmlns:p14="http://schemas.microsoft.com/office/powerpoint/2010/main" val="326085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4261997" cy="461665"/>
          </a:xfrm>
        </p:spPr>
        <p:txBody>
          <a:bodyPr vert="horz" lIns="0" tIns="0" rIns="0" bIns="0" rtlCol="0" anchor="t" anchorCtr="0">
            <a:normAutofit/>
          </a:bodyPr>
          <a:lstStyle/>
          <a:p>
            <a:r>
              <a:rPr lang="sv-SE" dirty="0"/>
              <a:t>Support case required</a:t>
            </a:r>
          </a:p>
        </p:txBody>
      </p:sp>
      <p:sp>
        <p:nvSpPr>
          <p:cNvPr id="5" name="Text Placeholder 9">
            <a:extLst>
              <a:ext uri="{FF2B5EF4-FFF2-40B4-BE49-F238E27FC236}">
                <a16:creationId xmlns:a16="http://schemas.microsoft.com/office/drawing/2014/main" id="{0119D554-9EF2-40F4-A9CC-72C29DBDEDD4}"/>
              </a:ext>
            </a:extLst>
          </p:cNvPr>
          <p:cNvSpPr txBox="1">
            <a:spLocks/>
          </p:cNvSpPr>
          <p:nvPr/>
        </p:nvSpPr>
        <p:spPr>
          <a:xfrm>
            <a:off x="10730459" y="215740"/>
            <a:ext cx="994141" cy="83663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8000"/>
              </a:lnSpc>
              <a:spcAft>
                <a:spcPts val="600"/>
              </a:spcAft>
            </a:pPr>
            <a:r>
              <a:rPr lang="en-US" sz="5600" dirty="0"/>
              <a:t>IFS</a:t>
            </a:r>
          </a:p>
        </p:txBody>
      </p:sp>
      <p:graphicFrame>
        <p:nvGraphicFramePr>
          <p:cNvPr id="7" name="TextBox 2">
            <a:extLst>
              <a:ext uri="{FF2B5EF4-FFF2-40B4-BE49-F238E27FC236}">
                <a16:creationId xmlns:a16="http://schemas.microsoft.com/office/drawing/2014/main" id="{2C5B8A13-BBF5-4DB9-99AE-6AFE372E7593}"/>
              </a:ext>
            </a:extLst>
          </p:cNvPr>
          <p:cNvGraphicFramePr/>
          <p:nvPr>
            <p:extLst>
              <p:ext uri="{D42A27DB-BD31-4B8C-83A1-F6EECF244321}">
                <p14:modId xmlns:p14="http://schemas.microsoft.com/office/powerpoint/2010/main" val="1822226681"/>
              </p:ext>
            </p:extLst>
          </p:nvPr>
        </p:nvGraphicFramePr>
        <p:xfrm>
          <a:off x="467400" y="1656000"/>
          <a:ext cx="11257200" cy="465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731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Support case required</a:t>
            </a:r>
          </a:p>
        </p:txBody>
      </p:sp>
      <p:sp>
        <p:nvSpPr>
          <p:cNvPr id="5" name="Text Placeholder 9">
            <a:extLst>
              <a:ext uri="{FF2B5EF4-FFF2-40B4-BE49-F238E27FC236}">
                <a16:creationId xmlns:a16="http://schemas.microsoft.com/office/drawing/2014/main" id="{24B20A06-A5D7-40BB-89F4-EAB2C7E64F69}"/>
              </a:ext>
            </a:extLst>
          </p:cNvPr>
          <p:cNvSpPr txBox="1">
            <a:spLocks/>
          </p:cNvSpPr>
          <p:nvPr/>
        </p:nvSpPr>
        <p:spPr>
          <a:xfrm>
            <a:off x="10752944" y="219487"/>
            <a:ext cx="971656" cy="8291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8000"/>
              </a:lnSpc>
              <a:spcAft>
                <a:spcPts val="600"/>
              </a:spcAft>
            </a:pPr>
            <a:r>
              <a:rPr lang="en-US" sz="5600" dirty="0"/>
              <a:t>IFS</a:t>
            </a:r>
          </a:p>
        </p:txBody>
      </p:sp>
      <p:graphicFrame>
        <p:nvGraphicFramePr>
          <p:cNvPr id="7" name="TextBox 2">
            <a:extLst>
              <a:ext uri="{FF2B5EF4-FFF2-40B4-BE49-F238E27FC236}">
                <a16:creationId xmlns:a16="http://schemas.microsoft.com/office/drawing/2014/main" id="{F290F736-7378-4B38-9BE4-10E3FF1977C7}"/>
              </a:ext>
            </a:extLst>
          </p:cNvPr>
          <p:cNvGraphicFramePr/>
          <p:nvPr>
            <p:extLst>
              <p:ext uri="{D42A27DB-BD31-4B8C-83A1-F6EECF244321}">
                <p14:modId xmlns:p14="http://schemas.microsoft.com/office/powerpoint/2010/main" val="1160959144"/>
              </p:ext>
            </p:extLst>
          </p:nvPr>
        </p:nvGraphicFramePr>
        <p:xfrm>
          <a:off x="467400" y="1656000"/>
          <a:ext cx="11257200" cy="465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841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Further analysis required</a:t>
            </a:r>
          </a:p>
        </p:txBody>
      </p:sp>
      <p:sp>
        <p:nvSpPr>
          <p:cNvPr id="5" name="Text Placeholder 9">
            <a:extLst>
              <a:ext uri="{FF2B5EF4-FFF2-40B4-BE49-F238E27FC236}">
                <a16:creationId xmlns:a16="http://schemas.microsoft.com/office/drawing/2014/main" id="{E9D3E79D-12FA-4580-BC82-1B8BE7D58515}"/>
              </a:ext>
            </a:extLst>
          </p:cNvPr>
          <p:cNvSpPr txBox="1">
            <a:spLocks/>
          </p:cNvSpPr>
          <p:nvPr/>
        </p:nvSpPr>
        <p:spPr>
          <a:xfrm>
            <a:off x="10736580" y="254287"/>
            <a:ext cx="988020" cy="75953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5600" dirty="0"/>
              <a:t>IFS</a:t>
            </a:r>
          </a:p>
        </p:txBody>
      </p:sp>
      <p:sp>
        <p:nvSpPr>
          <p:cNvPr id="3" name="TextBox 2">
            <a:extLst>
              <a:ext uri="{FF2B5EF4-FFF2-40B4-BE49-F238E27FC236}">
                <a16:creationId xmlns:a16="http://schemas.microsoft.com/office/drawing/2014/main" id="{87DF95D4-9E68-48A0-9626-7EEE67C3B0C9}"/>
              </a:ext>
            </a:extLst>
          </p:cNvPr>
          <p:cNvSpPr txBox="1"/>
          <p:nvPr/>
        </p:nvSpPr>
        <p:spPr>
          <a:xfrm>
            <a:off x="5623200" y="1656000"/>
            <a:ext cx="4626000" cy="4658400"/>
          </a:xfrm>
          <a:prstGeom prst="rect">
            <a:avLst/>
          </a:prstGeom>
        </p:spPr>
        <p:txBody>
          <a:bodyPr vert="horz" lIns="0" tIns="0" rIns="0" bIns="0" rtlCol="0">
            <a:normAutofit/>
          </a:bodyPr>
          <a:lstStyle/>
          <a:p>
            <a:pPr>
              <a:spcAft>
                <a:spcPts val="600"/>
              </a:spcAft>
              <a:buClr>
                <a:schemeClr val="accent4"/>
              </a:buClr>
            </a:pPr>
            <a:r>
              <a:rPr lang="en-GB">
                <a:solidFill>
                  <a:schemeClr val="accent1"/>
                </a:solidFill>
              </a:rPr>
              <a:t>To prevent a re-occurrence please investigate the data retrieved prior to the performance improving. If you require assistance with this please raise a case to IFS with all information you have acquired.</a:t>
            </a:r>
          </a:p>
          <a:p>
            <a:pPr>
              <a:spcAft>
                <a:spcPts val="600"/>
              </a:spcAft>
              <a:buClr>
                <a:schemeClr val="accent4"/>
              </a:buClr>
            </a:pPr>
            <a:endParaRPr lang="en-GB">
              <a:solidFill>
                <a:schemeClr val="accent1"/>
              </a:solidFill>
            </a:endParaRPr>
          </a:p>
          <a:p>
            <a:pPr>
              <a:spcAft>
                <a:spcPts val="600"/>
              </a:spcAft>
              <a:buClr>
                <a:schemeClr val="accent4"/>
              </a:buClr>
            </a:pPr>
            <a:endParaRPr lang="en-GB">
              <a:solidFill>
                <a:schemeClr val="accent1"/>
              </a:solidFill>
            </a:endParaRPr>
          </a:p>
        </p:txBody>
      </p:sp>
    </p:spTree>
    <p:extLst>
      <p:ext uri="{BB962C8B-B14F-4D97-AF65-F5344CB8AC3E}">
        <p14:creationId xmlns:p14="http://schemas.microsoft.com/office/powerpoint/2010/main" val="303854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88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Step 1</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656000"/>
            <a:ext cx="4626000" cy="4657249"/>
          </a:xfrm>
          <a:prstGeom prst="rect">
            <a:avLst/>
          </a:prstGeom>
        </p:spPr>
        <p:txBody>
          <a:bodyPr vert="horz" lIns="0" tIns="0" rIns="0" bIns="0" rtlCol="0">
            <a:normAutofit/>
          </a:bodyPr>
          <a:lstStyle/>
          <a:p>
            <a:pPr>
              <a:spcAft>
                <a:spcPts val="600"/>
              </a:spcAft>
            </a:pPr>
            <a:r>
              <a:rPr lang="en-GB" b="1">
                <a:solidFill>
                  <a:schemeClr val="accent1"/>
                </a:solidFill>
              </a:rPr>
              <a:t>Did the performance degrade following an upgrade?</a:t>
            </a:r>
          </a:p>
        </p:txBody>
      </p:sp>
      <p:graphicFrame>
        <p:nvGraphicFramePr>
          <p:cNvPr id="7" name="Text Placeholder 3">
            <a:extLst>
              <a:ext uri="{FF2B5EF4-FFF2-40B4-BE49-F238E27FC236}">
                <a16:creationId xmlns:a16="http://schemas.microsoft.com/office/drawing/2014/main" id="{1F88C5C5-C6D4-4ABC-B0B7-75077F98E8A9}"/>
              </a:ext>
            </a:extLst>
          </p:cNvPr>
          <p:cNvGraphicFramePr/>
          <p:nvPr>
            <p:extLst>
              <p:ext uri="{D42A27DB-BD31-4B8C-83A1-F6EECF244321}">
                <p14:modId xmlns:p14="http://schemas.microsoft.com/office/powerpoint/2010/main" val="2930677730"/>
              </p:ext>
            </p:extLst>
          </p:nvPr>
        </p:nvGraphicFramePr>
        <p:xfrm>
          <a:off x="5623200" y="1656000"/>
          <a:ext cx="4626000" cy="465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62EBEBB-E5A5-4F83-9B35-FB6CC9BCE6C9}"/>
              </a:ext>
            </a:extLst>
          </p:cNvPr>
          <p:cNvSpPr txBox="1"/>
          <p:nvPr/>
        </p:nvSpPr>
        <p:spPr>
          <a:xfrm>
            <a:off x="7813181" y="983446"/>
            <a:ext cx="2436019" cy="553998"/>
          </a:xfrm>
          <a:prstGeom prst="rect">
            <a:avLst/>
          </a:prstGeom>
          <a:noFill/>
          <a:ln>
            <a:solidFill>
              <a:schemeClr val="bg1"/>
            </a:solidFill>
          </a:ln>
        </p:spPr>
        <p:txBody>
          <a:bodyPr wrap="square" lIns="0" tIns="0" rIns="0" bIns="0" rtlCol="0">
            <a:spAutoFit/>
          </a:bodyPr>
          <a:lstStyle/>
          <a:p>
            <a:pPr algn="l"/>
            <a:r>
              <a:rPr lang="en-GB" dirty="0">
                <a:solidFill>
                  <a:schemeClr val="accent1"/>
                </a:solidFill>
                <a:hlinkClick r:id="rId7"/>
              </a:rPr>
              <a:t>Click here for detailed help on this step</a:t>
            </a:r>
            <a:endParaRPr lang="en-GB" dirty="0">
              <a:solidFill>
                <a:schemeClr val="accent1"/>
              </a:solidFill>
            </a:endParaRPr>
          </a:p>
        </p:txBody>
      </p:sp>
    </p:spTree>
    <p:extLst>
      <p:ext uri="{BB962C8B-B14F-4D97-AF65-F5344CB8AC3E}">
        <p14:creationId xmlns:p14="http://schemas.microsoft.com/office/powerpoint/2010/main" val="30222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Step 2</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656000"/>
            <a:ext cx="4626000" cy="4657249"/>
          </a:xfrm>
          <a:prstGeom prst="rect">
            <a:avLst/>
          </a:prstGeom>
        </p:spPr>
        <p:txBody>
          <a:bodyPr vert="horz" lIns="0" tIns="0" rIns="0" bIns="0" rtlCol="0">
            <a:normAutofit/>
          </a:bodyPr>
          <a:lstStyle/>
          <a:p>
            <a:pPr>
              <a:spcAft>
                <a:spcPts val="600"/>
              </a:spcAft>
            </a:pPr>
            <a:r>
              <a:rPr lang="en-GB" b="1">
                <a:solidFill>
                  <a:schemeClr val="accent1"/>
                </a:solidFill>
              </a:rPr>
              <a:t>Was the upgrade performed by IFS?</a:t>
            </a:r>
          </a:p>
        </p:txBody>
      </p:sp>
      <p:graphicFrame>
        <p:nvGraphicFramePr>
          <p:cNvPr id="7" name="Text Placeholder 3">
            <a:extLst>
              <a:ext uri="{FF2B5EF4-FFF2-40B4-BE49-F238E27FC236}">
                <a16:creationId xmlns:a16="http://schemas.microsoft.com/office/drawing/2014/main" id="{1F88C5C5-C6D4-4ABC-B0B7-75077F98E8A9}"/>
              </a:ext>
            </a:extLst>
          </p:cNvPr>
          <p:cNvGraphicFramePr/>
          <p:nvPr>
            <p:extLst>
              <p:ext uri="{D42A27DB-BD31-4B8C-83A1-F6EECF244321}">
                <p14:modId xmlns:p14="http://schemas.microsoft.com/office/powerpoint/2010/main" val="2006242975"/>
              </p:ext>
            </p:extLst>
          </p:nvPr>
        </p:nvGraphicFramePr>
        <p:xfrm>
          <a:off x="5623200" y="1656000"/>
          <a:ext cx="4626000" cy="465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F673EF2-C190-4A5C-BE3D-DA928AF78677}"/>
              </a:ext>
            </a:extLst>
          </p:cNvPr>
          <p:cNvSpPr txBox="1"/>
          <p:nvPr/>
        </p:nvSpPr>
        <p:spPr>
          <a:xfrm>
            <a:off x="7813181" y="1010671"/>
            <a:ext cx="2436019" cy="553998"/>
          </a:xfrm>
          <a:prstGeom prst="rect">
            <a:avLst/>
          </a:prstGeom>
          <a:noFill/>
          <a:ln>
            <a:solidFill>
              <a:schemeClr val="bg1"/>
            </a:solidFill>
          </a:ln>
        </p:spPr>
        <p:txBody>
          <a:bodyPr wrap="square" lIns="0" tIns="0" rIns="0" bIns="0" rtlCol="0">
            <a:spAutoFit/>
          </a:bodyPr>
          <a:lstStyle/>
          <a:p>
            <a:pPr algn="l"/>
            <a:r>
              <a:rPr lang="en-GB" dirty="0">
                <a:solidFill>
                  <a:schemeClr val="accent1"/>
                </a:solidFill>
                <a:hlinkClick r:id="rId7"/>
              </a:rPr>
              <a:t>Click here for detailed help on this step</a:t>
            </a:r>
            <a:endParaRPr lang="en-GB" dirty="0">
              <a:solidFill>
                <a:schemeClr val="accent1"/>
              </a:solidFill>
            </a:endParaRPr>
          </a:p>
        </p:txBody>
      </p:sp>
    </p:spTree>
    <p:extLst>
      <p:ext uri="{BB962C8B-B14F-4D97-AF65-F5344CB8AC3E}">
        <p14:creationId xmlns:p14="http://schemas.microsoft.com/office/powerpoint/2010/main" val="148786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Step 3</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656000"/>
            <a:ext cx="4626000" cy="4657249"/>
          </a:xfrm>
          <a:prstGeom prst="rect">
            <a:avLst/>
          </a:prstGeom>
        </p:spPr>
        <p:txBody>
          <a:bodyPr vert="horz" lIns="0" tIns="0" rIns="0" bIns="0" rtlCol="0">
            <a:normAutofit/>
          </a:bodyPr>
          <a:lstStyle/>
          <a:p>
            <a:pPr>
              <a:spcAft>
                <a:spcPts val="600"/>
              </a:spcAft>
            </a:pPr>
            <a:r>
              <a:rPr lang="en-GB" b="1">
                <a:solidFill>
                  <a:schemeClr val="accent1"/>
                </a:solidFill>
              </a:rPr>
              <a:t>Was the upgrade performed exactly as per the upgrade instructions?</a:t>
            </a:r>
          </a:p>
        </p:txBody>
      </p:sp>
      <p:graphicFrame>
        <p:nvGraphicFramePr>
          <p:cNvPr id="7" name="Text Placeholder 3">
            <a:extLst>
              <a:ext uri="{FF2B5EF4-FFF2-40B4-BE49-F238E27FC236}">
                <a16:creationId xmlns:a16="http://schemas.microsoft.com/office/drawing/2014/main" id="{1F88C5C5-C6D4-4ABC-B0B7-75077F98E8A9}"/>
              </a:ext>
            </a:extLst>
          </p:cNvPr>
          <p:cNvGraphicFramePr/>
          <p:nvPr>
            <p:extLst>
              <p:ext uri="{D42A27DB-BD31-4B8C-83A1-F6EECF244321}">
                <p14:modId xmlns:p14="http://schemas.microsoft.com/office/powerpoint/2010/main" val="2541815342"/>
              </p:ext>
            </p:extLst>
          </p:nvPr>
        </p:nvGraphicFramePr>
        <p:xfrm>
          <a:off x="5623200" y="1656000"/>
          <a:ext cx="4626000" cy="465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189CCAD-AE42-4A9C-B439-43054858FCD2}"/>
              </a:ext>
            </a:extLst>
          </p:cNvPr>
          <p:cNvSpPr txBox="1"/>
          <p:nvPr/>
        </p:nvSpPr>
        <p:spPr>
          <a:xfrm>
            <a:off x="7813181" y="983446"/>
            <a:ext cx="2436019" cy="553998"/>
          </a:xfrm>
          <a:prstGeom prst="rect">
            <a:avLst/>
          </a:prstGeom>
          <a:noFill/>
          <a:ln>
            <a:solidFill>
              <a:schemeClr val="bg1"/>
            </a:solidFill>
          </a:ln>
        </p:spPr>
        <p:txBody>
          <a:bodyPr wrap="square" lIns="0" tIns="0" rIns="0" bIns="0" rtlCol="0">
            <a:spAutoFit/>
          </a:bodyPr>
          <a:lstStyle/>
          <a:p>
            <a:pPr algn="l"/>
            <a:r>
              <a:rPr lang="en-GB" dirty="0">
                <a:solidFill>
                  <a:schemeClr val="accent1"/>
                </a:solidFill>
                <a:hlinkClick r:id="rId7"/>
              </a:rPr>
              <a:t>Click here for detailed help on this step</a:t>
            </a:r>
            <a:endParaRPr lang="en-GB" dirty="0">
              <a:solidFill>
                <a:schemeClr val="accent1"/>
              </a:solidFill>
            </a:endParaRPr>
          </a:p>
        </p:txBody>
      </p:sp>
    </p:spTree>
    <p:extLst>
      <p:ext uri="{BB962C8B-B14F-4D97-AF65-F5344CB8AC3E}">
        <p14:creationId xmlns:p14="http://schemas.microsoft.com/office/powerpoint/2010/main" val="222272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36E5-B64D-4031-9047-5CBCCA107B8B}"/>
              </a:ext>
            </a:extLst>
          </p:cNvPr>
          <p:cNvSpPr>
            <a:spLocks noGrp="1"/>
          </p:cNvSpPr>
          <p:nvPr>
            <p:ph type="title"/>
          </p:nvPr>
        </p:nvSpPr>
        <p:spPr>
          <a:xfrm>
            <a:off x="467400" y="403225"/>
            <a:ext cx="11257200" cy="461665"/>
          </a:xfrm>
        </p:spPr>
        <p:txBody>
          <a:bodyPr vert="horz" lIns="0" tIns="0" rIns="0" bIns="0" rtlCol="0" anchor="t" anchorCtr="0">
            <a:normAutofit/>
          </a:bodyPr>
          <a:lstStyle/>
          <a:p>
            <a:r>
              <a:rPr lang="sv-SE" dirty="0"/>
              <a:t>Step 4</a:t>
            </a:r>
          </a:p>
        </p:txBody>
      </p:sp>
      <p:sp>
        <p:nvSpPr>
          <p:cNvPr id="5" name="TextBox 4">
            <a:extLst>
              <a:ext uri="{FF2B5EF4-FFF2-40B4-BE49-F238E27FC236}">
                <a16:creationId xmlns:a16="http://schemas.microsoft.com/office/drawing/2014/main" id="{3369C7D4-BA02-4A53-93B0-DAD05B595453}"/>
              </a:ext>
            </a:extLst>
          </p:cNvPr>
          <p:cNvSpPr txBox="1"/>
          <p:nvPr/>
        </p:nvSpPr>
        <p:spPr>
          <a:xfrm>
            <a:off x="467400" y="1656000"/>
            <a:ext cx="4626000" cy="4657249"/>
          </a:xfrm>
          <a:prstGeom prst="rect">
            <a:avLst/>
          </a:prstGeom>
        </p:spPr>
        <p:txBody>
          <a:bodyPr vert="horz" lIns="0" tIns="0" rIns="0" bIns="0" rtlCol="0">
            <a:normAutofit/>
          </a:bodyPr>
          <a:lstStyle/>
          <a:p>
            <a:pPr>
              <a:spcAft>
                <a:spcPts val="600"/>
              </a:spcAft>
            </a:pPr>
            <a:r>
              <a:rPr lang="en-GB" b="1" dirty="0">
                <a:solidFill>
                  <a:schemeClr val="accent1"/>
                </a:solidFill>
              </a:rPr>
              <a:t>Does the performance issue affect the mobile side only?</a:t>
            </a:r>
          </a:p>
        </p:txBody>
      </p:sp>
      <p:graphicFrame>
        <p:nvGraphicFramePr>
          <p:cNvPr id="7" name="Text Placeholder 3">
            <a:extLst>
              <a:ext uri="{FF2B5EF4-FFF2-40B4-BE49-F238E27FC236}">
                <a16:creationId xmlns:a16="http://schemas.microsoft.com/office/drawing/2014/main" id="{1F88C5C5-C6D4-4ABC-B0B7-75077F98E8A9}"/>
              </a:ext>
            </a:extLst>
          </p:cNvPr>
          <p:cNvGraphicFramePr/>
          <p:nvPr>
            <p:extLst>
              <p:ext uri="{D42A27DB-BD31-4B8C-83A1-F6EECF244321}">
                <p14:modId xmlns:p14="http://schemas.microsoft.com/office/powerpoint/2010/main" val="3333515610"/>
              </p:ext>
            </p:extLst>
          </p:nvPr>
        </p:nvGraphicFramePr>
        <p:xfrm>
          <a:off x="5623200" y="1656000"/>
          <a:ext cx="4626000" cy="465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342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AC8EE-E743-4327-8855-605295771FCB}"/>
              </a:ext>
            </a:extLst>
          </p:cNvPr>
          <p:cNvSpPr>
            <a:spLocks noGrp="1"/>
          </p:cNvSpPr>
          <p:nvPr>
            <p:ph type="title"/>
          </p:nvPr>
        </p:nvSpPr>
        <p:spPr/>
        <p:txBody>
          <a:bodyPr/>
          <a:lstStyle/>
          <a:p>
            <a:r>
              <a:rPr lang="sv-SE" dirty="0"/>
              <a:t>Step 5</a:t>
            </a:r>
          </a:p>
        </p:txBody>
      </p:sp>
      <p:sp>
        <p:nvSpPr>
          <p:cNvPr id="7" name="Text Placeholder 6">
            <a:extLst>
              <a:ext uri="{FF2B5EF4-FFF2-40B4-BE49-F238E27FC236}">
                <a16:creationId xmlns:a16="http://schemas.microsoft.com/office/drawing/2014/main" id="{BEB9E61B-8550-4A6E-B699-1AB4C3B293A3}"/>
              </a:ext>
            </a:extLst>
          </p:cNvPr>
          <p:cNvSpPr>
            <a:spLocks noGrp="1"/>
          </p:cNvSpPr>
          <p:nvPr>
            <p:ph idx="1"/>
          </p:nvPr>
        </p:nvSpPr>
        <p:spPr>
          <a:xfrm>
            <a:off x="413081" y="2684701"/>
            <a:ext cx="4626000" cy="454740"/>
          </a:xfrm>
        </p:spPr>
        <p:txBody>
          <a:bodyPr/>
          <a:lstStyle/>
          <a:p>
            <a:r>
              <a:rPr lang="sv-SE" b="1" dirty="0">
                <a:latin typeface="+mn-lt"/>
              </a:rPr>
              <a:t>Is the process related to FSM?</a:t>
            </a:r>
          </a:p>
        </p:txBody>
      </p:sp>
      <p:sp>
        <p:nvSpPr>
          <p:cNvPr id="2" name="TextBox 1">
            <a:extLst>
              <a:ext uri="{FF2B5EF4-FFF2-40B4-BE49-F238E27FC236}">
                <a16:creationId xmlns:a16="http://schemas.microsoft.com/office/drawing/2014/main" id="{433870B2-2362-43BA-B808-2E483427B6A7}"/>
              </a:ext>
            </a:extLst>
          </p:cNvPr>
          <p:cNvSpPr txBox="1"/>
          <p:nvPr/>
        </p:nvSpPr>
        <p:spPr>
          <a:xfrm>
            <a:off x="341681" y="1226419"/>
            <a:ext cx="5063160" cy="721457"/>
          </a:xfrm>
          <a:prstGeom prst="rect">
            <a:avLst/>
          </a:prstGeom>
          <a:noFill/>
        </p:spPr>
        <p:txBody>
          <a:bodyPr wrap="square" rtlCol="0">
            <a:noAutofit/>
          </a:bodyPr>
          <a:lstStyle/>
          <a:p>
            <a:pPr algn="l">
              <a:lnSpc>
                <a:spcPct val="90000"/>
              </a:lnSpc>
            </a:pPr>
            <a:r>
              <a:rPr lang="en-GB" sz="2000" dirty="0">
                <a:solidFill>
                  <a:schemeClr val="accent1"/>
                </a:solidFill>
              </a:rPr>
              <a:t>Check the processes on the affected server. Identify the process that is consuming most of the CPU and/or memory</a:t>
            </a:r>
          </a:p>
        </p:txBody>
      </p:sp>
      <p:graphicFrame>
        <p:nvGraphicFramePr>
          <p:cNvPr id="6" name="Text Placeholder 3">
            <a:extLst>
              <a:ext uri="{FF2B5EF4-FFF2-40B4-BE49-F238E27FC236}">
                <a16:creationId xmlns:a16="http://schemas.microsoft.com/office/drawing/2014/main" id="{46F90D5A-81D9-4A43-A066-EFA485B9AE3D}"/>
              </a:ext>
            </a:extLst>
          </p:cNvPr>
          <p:cNvGraphicFramePr/>
          <p:nvPr>
            <p:extLst>
              <p:ext uri="{D42A27DB-BD31-4B8C-83A1-F6EECF244321}">
                <p14:modId xmlns:p14="http://schemas.microsoft.com/office/powerpoint/2010/main" val="667690039"/>
              </p:ext>
            </p:extLst>
          </p:nvPr>
        </p:nvGraphicFramePr>
        <p:xfrm>
          <a:off x="5623200" y="1656000"/>
          <a:ext cx="4627265" cy="465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 Placeholder 9">
            <a:extLst>
              <a:ext uri="{FF2B5EF4-FFF2-40B4-BE49-F238E27FC236}">
                <a16:creationId xmlns:a16="http://schemas.microsoft.com/office/drawing/2014/main" id="{9BF8810F-F597-4CA3-8269-1A9B35F618A8}"/>
              </a:ext>
            </a:extLst>
          </p:cNvPr>
          <p:cNvSpPr txBox="1">
            <a:spLocks/>
          </p:cNvSpPr>
          <p:nvPr/>
        </p:nvSpPr>
        <p:spPr>
          <a:xfrm>
            <a:off x="10086452" y="136916"/>
            <a:ext cx="1514582" cy="982834"/>
          </a:xfrm>
          <a:prstGeom prst="rect">
            <a:avLst/>
          </a:prstGeom>
        </p:spPr>
        <p:txBody>
          <a:bodyPr vert="horz" wrap="square" lIns="0" tIns="0" rIns="0" bIns="0" rtlCol="0" anchor="t">
            <a:normAutofit/>
          </a:bodyPr>
          <a:lst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5600" dirty="0"/>
              <a:t>N&amp;S</a:t>
            </a:r>
            <a:endParaRPr lang="en-US" sz="5600" b="0" dirty="0"/>
          </a:p>
        </p:txBody>
      </p:sp>
      <p:sp>
        <p:nvSpPr>
          <p:cNvPr id="8" name="TextBox 7">
            <a:extLst>
              <a:ext uri="{FF2B5EF4-FFF2-40B4-BE49-F238E27FC236}">
                <a16:creationId xmlns:a16="http://schemas.microsoft.com/office/drawing/2014/main" id="{907D2D7A-9EB0-4D71-BFCE-5F7A521F08DD}"/>
              </a:ext>
            </a:extLst>
          </p:cNvPr>
          <p:cNvSpPr txBox="1"/>
          <p:nvPr/>
        </p:nvSpPr>
        <p:spPr>
          <a:xfrm>
            <a:off x="7650433" y="983446"/>
            <a:ext cx="2436019" cy="553998"/>
          </a:xfrm>
          <a:prstGeom prst="rect">
            <a:avLst/>
          </a:prstGeom>
          <a:noFill/>
          <a:ln>
            <a:solidFill>
              <a:schemeClr val="bg1"/>
            </a:solidFill>
          </a:ln>
        </p:spPr>
        <p:txBody>
          <a:bodyPr wrap="square" lIns="0" tIns="0" rIns="0" bIns="0" rtlCol="0">
            <a:spAutoFit/>
          </a:bodyPr>
          <a:lstStyle/>
          <a:p>
            <a:pPr algn="l"/>
            <a:r>
              <a:rPr lang="en-GB" dirty="0">
                <a:solidFill>
                  <a:schemeClr val="accent1"/>
                </a:solidFill>
                <a:hlinkClick r:id="rId7"/>
              </a:rPr>
              <a:t>Click here for detailed help on this step</a:t>
            </a:r>
            <a:endParaRPr lang="en-GB" dirty="0">
              <a:solidFill>
                <a:schemeClr val="accent1"/>
              </a:solidFill>
            </a:endParaRPr>
          </a:p>
        </p:txBody>
      </p:sp>
    </p:spTree>
    <p:extLst>
      <p:ext uri="{BB962C8B-B14F-4D97-AF65-F5344CB8AC3E}">
        <p14:creationId xmlns:p14="http://schemas.microsoft.com/office/powerpoint/2010/main" val="301757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AC8EE-E743-4327-8855-605295771FCB}"/>
              </a:ext>
            </a:extLst>
          </p:cNvPr>
          <p:cNvSpPr>
            <a:spLocks noGrp="1"/>
          </p:cNvSpPr>
          <p:nvPr>
            <p:ph type="title"/>
          </p:nvPr>
        </p:nvSpPr>
        <p:spPr/>
        <p:txBody>
          <a:bodyPr/>
          <a:lstStyle/>
          <a:p>
            <a:r>
              <a:rPr lang="sv-SE" dirty="0">
                <a:solidFill>
                  <a:schemeClr val="accent2"/>
                </a:solidFill>
              </a:rPr>
              <a:t>Step 6</a:t>
            </a:r>
          </a:p>
        </p:txBody>
      </p:sp>
      <p:sp>
        <p:nvSpPr>
          <p:cNvPr id="7" name="Text Placeholder 6">
            <a:extLst>
              <a:ext uri="{FF2B5EF4-FFF2-40B4-BE49-F238E27FC236}">
                <a16:creationId xmlns:a16="http://schemas.microsoft.com/office/drawing/2014/main" id="{BEB9E61B-8550-4A6E-B699-1AB4C3B293A3}"/>
              </a:ext>
            </a:extLst>
          </p:cNvPr>
          <p:cNvSpPr>
            <a:spLocks noGrp="1"/>
          </p:cNvSpPr>
          <p:nvPr>
            <p:ph idx="1"/>
          </p:nvPr>
        </p:nvSpPr>
        <p:spPr>
          <a:xfrm>
            <a:off x="467400" y="2433240"/>
            <a:ext cx="4626000" cy="4657249"/>
          </a:xfrm>
        </p:spPr>
        <p:txBody>
          <a:bodyPr/>
          <a:lstStyle/>
          <a:p>
            <a:r>
              <a:rPr lang="sv-SE" b="1" dirty="0">
                <a:solidFill>
                  <a:schemeClr val="accent1"/>
                </a:solidFill>
                <a:latin typeface="+mn-lt"/>
              </a:rPr>
              <a:t>Does the performance issue return?</a:t>
            </a:r>
          </a:p>
        </p:txBody>
      </p:sp>
      <p:sp>
        <p:nvSpPr>
          <p:cNvPr id="2" name="TextBox 1">
            <a:extLst>
              <a:ext uri="{FF2B5EF4-FFF2-40B4-BE49-F238E27FC236}">
                <a16:creationId xmlns:a16="http://schemas.microsoft.com/office/drawing/2014/main" id="{433870B2-2362-43BA-B808-2E483427B6A7}"/>
              </a:ext>
            </a:extLst>
          </p:cNvPr>
          <p:cNvSpPr txBox="1"/>
          <p:nvPr/>
        </p:nvSpPr>
        <p:spPr>
          <a:xfrm>
            <a:off x="368340" y="1131199"/>
            <a:ext cx="5063160" cy="721457"/>
          </a:xfrm>
          <a:prstGeom prst="rect">
            <a:avLst/>
          </a:prstGeom>
          <a:noFill/>
        </p:spPr>
        <p:txBody>
          <a:bodyPr wrap="square" rtlCol="0">
            <a:noAutofit/>
          </a:bodyPr>
          <a:lstStyle/>
          <a:p>
            <a:pPr algn="l">
              <a:lnSpc>
                <a:spcPct val="90000"/>
              </a:lnSpc>
            </a:pPr>
            <a:r>
              <a:rPr lang="en-GB" sz="2000" dirty="0">
                <a:solidFill>
                  <a:schemeClr val="accent1"/>
                </a:solidFill>
              </a:rPr>
              <a:t>Retrieve the dump file of the problem process and then recycle the app pool</a:t>
            </a:r>
          </a:p>
        </p:txBody>
      </p:sp>
      <p:graphicFrame>
        <p:nvGraphicFramePr>
          <p:cNvPr id="8" name="Text Placeholder 3">
            <a:extLst>
              <a:ext uri="{FF2B5EF4-FFF2-40B4-BE49-F238E27FC236}">
                <a16:creationId xmlns:a16="http://schemas.microsoft.com/office/drawing/2014/main" id="{8E43EFD9-7DC3-4208-A7C8-87FFF0FFE0D5}"/>
              </a:ext>
            </a:extLst>
          </p:cNvPr>
          <p:cNvGraphicFramePr/>
          <p:nvPr>
            <p:extLst>
              <p:ext uri="{D42A27DB-BD31-4B8C-83A1-F6EECF244321}">
                <p14:modId xmlns:p14="http://schemas.microsoft.com/office/powerpoint/2010/main" val="3444979141"/>
              </p:ext>
            </p:extLst>
          </p:nvPr>
        </p:nvGraphicFramePr>
        <p:xfrm>
          <a:off x="5623200" y="1656000"/>
          <a:ext cx="4626000" cy="4657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 Placeholder 9">
            <a:extLst>
              <a:ext uri="{FF2B5EF4-FFF2-40B4-BE49-F238E27FC236}">
                <a16:creationId xmlns:a16="http://schemas.microsoft.com/office/drawing/2014/main" id="{ED5B39D0-995B-440D-8B5E-FED7D8535209}"/>
              </a:ext>
            </a:extLst>
          </p:cNvPr>
          <p:cNvSpPr txBox="1">
            <a:spLocks/>
          </p:cNvSpPr>
          <p:nvPr/>
        </p:nvSpPr>
        <p:spPr>
          <a:xfrm>
            <a:off x="10157153" y="136916"/>
            <a:ext cx="1514582" cy="982834"/>
          </a:xfrm>
          <a:prstGeom prst="rect">
            <a:avLst/>
          </a:prstGeom>
        </p:spPr>
        <p:txBody>
          <a:bodyPr vert="horz" wrap="square" lIns="0" tIns="0" rIns="0" bIns="0" rtlCol="0" anchor="t">
            <a:normAutofit/>
          </a:bodyPr>
          <a:lst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accent1"/>
                </a:solidFill>
                <a:latin typeface="+mj-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0"/>
              </a:spcBef>
              <a:buClr>
                <a:schemeClr val="accent1"/>
              </a:buClr>
              <a:buSzPct val="100000"/>
              <a:buFont typeface="Century Gothic" panose="020B0502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11000"/>
              </a:lnSpc>
              <a:spcBef>
                <a:spcPts val="0"/>
              </a:spcBef>
              <a:buFont typeface="Arial" panose="020B0604020202020204" pitchFamily="34" charset="0"/>
              <a:buNone/>
              <a:defRPr sz="1200" b="1" kern="1200">
                <a:solidFill>
                  <a:schemeClr val="accent1"/>
                </a:solidFill>
                <a:latin typeface="+mn-lt"/>
                <a:ea typeface="+mn-ea"/>
                <a:cs typeface="+mn-cs"/>
              </a:defRPr>
            </a:lvl4pPr>
            <a:lvl5pPr marL="0" indent="0" algn="l" defTabSz="914400" rtl="0" eaLnBrk="1" latinLnBrk="0" hangingPunct="1">
              <a:lnSpc>
                <a:spcPct val="111000"/>
              </a:lnSpc>
              <a:spcBef>
                <a:spcPts val="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5600" dirty="0"/>
              <a:t>N&amp;S</a:t>
            </a:r>
            <a:endParaRPr lang="en-US" sz="5600" b="0" dirty="0"/>
          </a:p>
        </p:txBody>
      </p:sp>
      <p:sp>
        <p:nvSpPr>
          <p:cNvPr id="9" name="TextBox 8">
            <a:extLst>
              <a:ext uri="{FF2B5EF4-FFF2-40B4-BE49-F238E27FC236}">
                <a16:creationId xmlns:a16="http://schemas.microsoft.com/office/drawing/2014/main" id="{A073E602-6DCB-4896-B054-D7C05128D266}"/>
              </a:ext>
            </a:extLst>
          </p:cNvPr>
          <p:cNvSpPr txBox="1"/>
          <p:nvPr/>
        </p:nvSpPr>
        <p:spPr>
          <a:xfrm>
            <a:off x="7721134" y="983446"/>
            <a:ext cx="2436019" cy="553998"/>
          </a:xfrm>
          <a:prstGeom prst="rect">
            <a:avLst/>
          </a:prstGeom>
          <a:noFill/>
          <a:ln>
            <a:solidFill>
              <a:schemeClr val="bg1"/>
            </a:solidFill>
          </a:ln>
        </p:spPr>
        <p:txBody>
          <a:bodyPr wrap="square" lIns="0" tIns="0" rIns="0" bIns="0" rtlCol="0">
            <a:spAutoFit/>
          </a:bodyPr>
          <a:lstStyle/>
          <a:p>
            <a:pPr algn="l"/>
            <a:r>
              <a:rPr lang="en-GB" dirty="0">
                <a:solidFill>
                  <a:schemeClr val="accent1"/>
                </a:solidFill>
                <a:hlinkClick r:id="rId7"/>
              </a:rPr>
              <a:t>Click here for detailed help on this step</a:t>
            </a:r>
            <a:endParaRPr lang="en-GB" dirty="0">
              <a:solidFill>
                <a:schemeClr val="accent1"/>
              </a:solidFill>
            </a:endParaRPr>
          </a:p>
        </p:txBody>
      </p:sp>
    </p:spTree>
    <p:extLst>
      <p:ext uri="{BB962C8B-B14F-4D97-AF65-F5344CB8AC3E}">
        <p14:creationId xmlns:p14="http://schemas.microsoft.com/office/powerpoint/2010/main" val="60090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CAC8EE-E743-4327-8855-605295771FCB}"/>
              </a:ext>
            </a:extLst>
          </p:cNvPr>
          <p:cNvSpPr>
            <a:spLocks noGrp="1"/>
          </p:cNvSpPr>
          <p:nvPr>
            <p:ph type="title"/>
          </p:nvPr>
        </p:nvSpPr>
        <p:spPr>
          <a:xfrm>
            <a:off x="467400" y="403225"/>
            <a:ext cx="11257200" cy="461665"/>
          </a:xfrm>
        </p:spPr>
        <p:txBody>
          <a:bodyPr anchor="t">
            <a:normAutofit/>
          </a:bodyPr>
          <a:lstStyle/>
          <a:p>
            <a:r>
              <a:rPr lang="sv-SE"/>
              <a:t>Step 7</a:t>
            </a:r>
          </a:p>
        </p:txBody>
      </p:sp>
      <p:sp>
        <p:nvSpPr>
          <p:cNvPr id="7" name="Text Placeholder 6">
            <a:extLst>
              <a:ext uri="{FF2B5EF4-FFF2-40B4-BE49-F238E27FC236}">
                <a16:creationId xmlns:a16="http://schemas.microsoft.com/office/drawing/2014/main" id="{BEB9E61B-8550-4A6E-B699-1AB4C3B293A3}"/>
              </a:ext>
            </a:extLst>
          </p:cNvPr>
          <p:cNvSpPr>
            <a:spLocks noGrp="1"/>
          </p:cNvSpPr>
          <p:nvPr>
            <p:ph sz="quarter" idx="13"/>
          </p:nvPr>
        </p:nvSpPr>
        <p:spPr>
          <a:xfrm>
            <a:off x="467400" y="1633140"/>
            <a:ext cx="4626000" cy="4658400"/>
          </a:xfrm>
        </p:spPr>
        <p:txBody>
          <a:bodyPr>
            <a:normAutofit/>
          </a:bodyPr>
          <a:lstStyle/>
          <a:p>
            <a:pPr>
              <a:spcAft>
                <a:spcPts val="600"/>
              </a:spcAft>
            </a:pPr>
            <a:r>
              <a:rPr lang="sv-SE" b="1" dirty="0">
                <a:latin typeface="+mn-lt"/>
              </a:rPr>
              <a:t>Does the performance issue periodically end and then reoccur later rather than being constant?</a:t>
            </a:r>
          </a:p>
        </p:txBody>
      </p:sp>
      <p:graphicFrame>
        <p:nvGraphicFramePr>
          <p:cNvPr id="8" name="Text Placeholder 3">
            <a:extLst>
              <a:ext uri="{FF2B5EF4-FFF2-40B4-BE49-F238E27FC236}">
                <a16:creationId xmlns:a16="http://schemas.microsoft.com/office/drawing/2014/main" id="{840D7E76-3C62-4BD7-8919-1A041599B13D}"/>
              </a:ext>
            </a:extLst>
          </p:cNvPr>
          <p:cNvGraphicFramePr>
            <a:graphicFrameLocks noGrp="1"/>
          </p:cNvGraphicFramePr>
          <p:nvPr>
            <p:ph idx="1"/>
            <p:extLst>
              <p:ext uri="{D42A27DB-BD31-4B8C-83A1-F6EECF244321}">
                <p14:modId xmlns:p14="http://schemas.microsoft.com/office/powerpoint/2010/main" val="2692396454"/>
              </p:ext>
            </p:extLst>
          </p:nvPr>
        </p:nvGraphicFramePr>
        <p:xfrm>
          <a:off x="5623200" y="1656000"/>
          <a:ext cx="4626000" cy="465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AADBF30-07C0-419E-88EF-64EA9447D072}"/>
              </a:ext>
            </a:extLst>
          </p:cNvPr>
          <p:cNvSpPr txBox="1"/>
          <p:nvPr/>
        </p:nvSpPr>
        <p:spPr>
          <a:xfrm>
            <a:off x="7813181" y="864890"/>
            <a:ext cx="2436019" cy="553998"/>
          </a:xfrm>
          <a:prstGeom prst="rect">
            <a:avLst/>
          </a:prstGeom>
          <a:noFill/>
          <a:ln>
            <a:solidFill>
              <a:schemeClr val="bg1"/>
            </a:solidFill>
          </a:ln>
        </p:spPr>
        <p:txBody>
          <a:bodyPr wrap="square" lIns="0" tIns="0" rIns="0" bIns="0" rtlCol="0">
            <a:spAutoFit/>
          </a:bodyPr>
          <a:lstStyle/>
          <a:p>
            <a:pPr algn="l"/>
            <a:r>
              <a:rPr lang="en-GB" dirty="0">
                <a:solidFill>
                  <a:schemeClr val="accent1"/>
                </a:solidFill>
                <a:hlinkClick r:id="rId7"/>
              </a:rPr>
              <a:t>Click here for detailed help on this step</a:t>
            </a:r>
            <a:endParaRPr lang="en-GB" dirty="0">
              <a:solidFill>
                <a:schemeClr val="accent1"/>
              </a:solidFill>
            </a:endParaRPr>
          </a:p>
        </p:txBody>
      </p:sp>
    </p:spTree>
    <p:extLst>
      <p:ext uri="{BB962C8B-B14F-4D97-AF65-F5344CB8AC3E}">
        <p14:creationId xmlns:p14="http://schemas.microsoft.com/office/powerpoint/2010/main" val="249776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FS">
  <a:themeElements>
    <a:clrScheme name="IFS Colours">
      <a:dk1>
        <a:sysClr val="windowText" lastClr="000000"/>
      </a:dk1>
      <a:lt1>
        <a:sysClr val="window" lastClr="FFFFFF"/>
      </a:lt1>
      <a:dk2>
        <a:srgbClr val="000000"/>
      </a:dk2>
      <a:lt2>
        <a:srgbClr val="FFFFFF"/>
      </a:lt2>
      <a:accent1>
        <a:srgbClr val="FF5659"/>
      </a:accent1>
      <a:accent2>
        <a:srgbClr val="00D89E"/>
      </a:accent2>
      <a:accent3>
        <a:srgbClr val="FFAA35"/>
      </a:accent3>
      <a:accent4>
        <a:srgbClr val="883F8E"/>
      </a:accent4>
      <a:accent5>
        <a:srgbClr val="DCDCDC"/>
      </a:accent5>
      <a:accent6>
        <a:srgbClr val="6E6E6E"/>
      </a:accent6>
      <a:hlink>
        <a:srgbClr val="FF5659"/>
      </a:hlink>
      <a:folHlink>
        <a:srgbClr val="6E6E6E"/>
      </a:folHlink>
    </a:clrScheme>
    <a:fontScheme name="IFS 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lnSpc>
            <a:spcPct val="8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lnSpc>
            <a:spcPct val="90000"/>
          </a:lnSpc>
          <a:defRPr dirty="0" err="1" smtClean="0"/>
        </a:defPPr>
      </a:lstStyle>
    </a:txDef>
  </a:objectDefaults>
  <a:extraClrSchemeLst/>
  <a:extLst>
    <a:ext uri="{05A4C25C-085E-4340-85A3-A5531E510DB2}">
      <thm15:themeFamily xmlns:thm15="http://schemas.microsoft.com/office/thememl/2012/main" name="IFS Template 2019 FINAL.POTX" id="{B6BC8E81-137D-4DD4-96F4-CF82E17C1C84}" vid="{05766A17-CF52-4DA3-ADFA-4E09EE471280}"/>
    </a:ext>
  </a:extLst>
</a:theme>
</file>

<file path=ppt/theme/theme2.xml><?xml version="1.0" encoding="utf-8"?>
<a:theme xmlns:a="http://schemas.openxmlformats.org/drawingml/2006/main" name="1_IFS">
  <a:themeElements>
    <a:clrScheme name="IFS PPT Final">
      <a:dk1>
        <a:srgbClr val="232323"/>
      </a:dk1>
      <a:lt1>
        <a:sysClr val="window" lastClr="FFFFFF"/>
      </a:lt1>
      <a:dk2>
        <a:srgbClr val="878787"/>
      </a:dk2>
      <a:lt2>
        <a:srgbClr val="B57DED"/>
      </a:lt2>
      <a:accent1>
        <a:srgbClr val="8427E2"/>
      </a:accent1>
      <a:accent2>
        <a:srgbClr val="360065"/>
      </a:accent2>
      <a:accent3>
        <a:srgbClr val="72C9F8"/>
      </a:accent3>
      <a:accent4>
        <a:srgbClr val="33FF94"/>
      </a:accent4>
      <a:accent5>
        <a:srgbClr val="FF6373"/>
      </a:accent5>
      <a:accent6>
        <a:srgbClr val="CD92FF"/>
      </a:accent6>
      <a:hlink>
        <a:srgbClr val="878787"/>
      </a:hlink>
      <a:folHlink>
        <a:srgbClr val="72C9F8"/>
      </a:folHlink>
    </a:clrScheme>
    <a:fontScheme name="IFS">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IFS PPT template 2021.potx" id="{ECA4AC5A-ABB2-425C-A3C9-F8083CB5EF5E}" vid="{7CC23278-E6BE-46BA-84DF-57A157D91CB6}"/>
    </a:ext>
  </a:extLst>
</a:theme>
</file>

<file path=ppt/theme/theme3.xml><?xml version="1.0" encoding="utf-8"?>
<a:theme xmlns:a="http://schemas.openxmlformats.org/drawingml/2006/main" name="2_IFS">
  <a:themeElements>
    <a:clrScheme name="IFS PPT Final">
      <a:dk1>
        <a:srgbClr val="232323"/>
      </a:dk1>
      <a:lt1>
        <a:sysClr val="window" lastClr="FFFFFF"/>
      </a:lt1>
      <a:dk2>
        <a:srgbClr val="878787"/>
      </a:dk2>
      <a:lt2>
        <a:srgbClr val="B57DED"/>
      </a:lt2>
      <a:accent1>
        <a:srgbClr val="8427E2"/>
      </a:accent1>
      <a:accent2>
        <a:srgbClr val="360065"/>
      </a:accent2>
      <a:accent3>
        <a:srgbClr val="72C9F8"/>
      </a:accent3>
      <a:accent4>
        <a:srgbClr val="33FF94"/>
      </a:accent4>
      <a:accent5>
        <a:srgbClr val="FF6373"/>
      </a:accent5>
      <a:accent6>
        <a:srgbClr val="CD92FF"/>
      </a:accent6>
      <a:hlink>
        <a:srgbClr val="878787"/>
      </a:hlink>
      <a:folHlink>
        <a:srgbClr val="72C9F8"/>
      </a:folHlink>
    </a:clrScheme>
    <a:fontScheme name="IFS">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Presentation1" id="{FE3CAB3B-4F69-4540-81B6-7A4566B465FF}" vid="{0325333C-82F3-4C87-B8C4-32090BCF0E3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C236A86D11014D9CFD9D8AA760C5FA" ma:contentTypeVersion="10" ma:contentTypeDescription="Create a new document." ma:contentTypeScope="" ma:versionID="85c80da6727db935c20ea58602619923">
  <xsd:schema xmlns:xsd="http://www.w3.org/2001/XMLSchema" xmlns:xs="http://www.w3.org/2001/XMLSchema" xmlns:p="http://schemas.microsoft.com/office/2006/metadata/properties" xmlns:ns2="330c1854-f309-4af4-887c-699b6f434e25" xmlns:ns3="0fd4713c-b1f5-45b1-b87e-fbe44ce1fc00" targetNamespace="http://schemas.microsoft.com/office/2006/metadata/properties" ma:root="true" ma:fieldsID="5bfc63bdd2995bc19325ff333fb10e4d" ns2:_="" ns3:_="">
    <xsd:import namespace="330c1854-f309-4af4-887c-699b6f434e25"/>
    <xsd:import namespace="0fd4713c-b1f5-45b1-b87e-fbe44ce1fc00"/>
    <xsd:element name="properties">
      <xsd:complexType>
        <xsd:sequence>
          <xsd:element name="documentManagement">
            <xsd:complexType>
              <xsd:all>
                <xsd:element ref="ns2:SharedWithUsers" minOccurs="0"/>
                <xsd:element ref="ns2:SharedWithDetails" minOccurs="0"/>
                <xsd:element ref="ns3:MediaServiceAutoTags" minOccurs="0"/>
                <xsd:element ref="ns3:MediaServiceOCR" minOccurs="0"/>
                <xsd:element ref="ns3:MediaServiceLocation" minOccurs="0"/>
                <xsd:element ref="ns3:MediaServiceMetadata" minOccurs="0"/>
                <xsd:element ref="ns3:MediaServiceFastMetadata"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c1854-f309-4af4-887c-699b6f434e2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d4713c-b1f5-45b1-b87e-fbe44ce1fc00" elementFormDefault="qualified">
    <xsd:import namespace="http://schemas.microsoft.com/office/2006/documentManagement/types"/>
    <xsd:import namespace="http://schemas.microsoft.com/office/infopath/2007/PartnerControls"/>
    <xsd:element name="MediaServiceAutoTags" ma:index="10" nillable="true" ma:displayName="Tags" ma:internalName="MediaServiceAutoTags" ma:readOnly="true">
      <xsd:simpleType>
        <xsd:restriction base="dms:Text"/>
      </xsd:simpleType>
    </xsd:element>
    <xsd:element name="MediaServiceOCR" ma:index="11" nillable="true" ma:displayName="Extracted Text" ma:description="" ma:internalName="MediaServiceOCR" ma:readOnly="true">
      <xsd:simpleType>
        <xsd:restriction base="dms:Note">
          <xsd:maxLength value="255"/>
        </xsd:restriction>
      </xsd:simpleType>
    </xsd:element>
    <xsd:element name="MediaServiceLocation" ma:index="12" nillable="true" ma:displayName="Location" ma:description="" ma:internalName="MediaServiceLocation" ma:readOnly="true">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EB8462-E702-4CA7-81B3-FE0A19EAE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0c1854-f309-4af4-887c-699b6f434e25"/>
    <ds:schemaRef ds:uri="0fd4713c-b1f5-45b1-b87e-fbe44ce1fc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AE2C89-0D83-48D5-8417-2D4C10959628}">
  <ds:schemaRefs>
    <ds:schemaRef ds:uri="http://schemas.microsoft.com/sharepoint/v3/contenttype/forms"/>
  </ds:schemaRefs>
</ds:datastoreItem>
</file>

<file path=customXml/itemProps3.xml><?xml version="1.0" encoding="utf-8"?>
<ds:datastoreItem xmlns:ds="http://schemas.openxmlformats.org/officeDocument/2006/customXml" ds:itemID="{6D7F05CC-6FF4-4BB5-BF43-D9A4CD95ECE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127</TotalTime>
  <Words>1126</Words>
  <Application>Microsoft Office PowerPoint</Application>
  <PresentationFormat>Widescreen</PresentationFormat>
  <Paragraphs>152</Paragraphs>
  <Slides>25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Arial Black</vt:lpstr>
      <vt:lpstr>Calibri</vt:lpstr>
      <vt:lpstr>Century Gothic</vt:lpstr>
      <vt:lpstr>Wingdings</vt:lpstr>
      <vt:lpstr>IFS</vt:lpstr>
      <vt:lpstr>1_IFS</vt:lpstr>
      <vt:lpstr>2_IFS</vt:lpstr>
      <vt:lpstr>FSM Peformance Issue Troubleshooting</vt:lpstr>
      <vt:lpstr>Resource type key</vt:lpstr>
      <vt:lpstr>Step 1</vt:lpstr>
      <vt:lpstr>Step 2</vt:lpstr>
      <vt:lpstr>Step 3</vt:lpstr>
      <vt:lpstr>Step 4</vt:lpstr>
      <vt:lpstr>Step 5</vt:lpstr>
      <vt:lpstr>Step 6</vt:lpstr>
      <vt:lpstr>Step 7</vt:lpstr>
      <vt:lpstr>Step 18</vt:lpstr>
      <vt:lpstr>Step 8</vt:lpstr>
      <vt:lpstr>Step 9</vt:lpstr>
      <vt:lpstr>Step 17</vt:lpstr>
      <vt:lpstr>Step 10</vt:lpstr>
      <vt:lpstr>Step 11</vt:lpstr>
      <vt:lpstr>Step 12</vt:lpstr>
      <vt:lpstr>Step 13</vt:lpstr>
      <vt:lpstr>Step 14</vt:lpstr>
      <vt:lpstr>Step 15</vt:lpstr>
      <vt:lpstr>Step 16</vt:lpstr>
      <vt:lpstr>Solution found</vt:lpstr>
      <vt:lpstr>Support case required</vt:lpstr>
      <vt:lpstr>Support case required</vt:lpstr>
      <vt:lpstr>Further analysis required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FSM Peformance Issue Troubleshooting</dc:title>
  <dc:creator>Lee</dc:creator>
  <cp:lastModifiedBy>Lee Pinchbeck</cp:lastModifiedBy>
  <cp:revision>1</cp:revision>
  <dcterms:created xsi:type="dcterms:W3CDTF">2021-02-24T13:03:56Z</dcterms:created>
  <dcterms:modified xsi:type="dcterms:W3CDTF">2021-06-29T09:22:33Z</dcterms:modified>
</cp:coreProperties>
</file>