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34" r:id="rId5"/>
    <p:sldId id="384" r:id="rId6"/>
    <p:sldId id="385" r:id="rId7"/>
    <p:sldId id="387" r:id="rId8"/>
    <p:sldId id="388" r:id="rId9"/>
    <p:sldId id="403" r:id="rId10"/>
    <p:sldId id="390" r:id="rId11"/>
    <p:sldId id="391" r:id="rId12"/>
    <p:sldId id="392" r:id="rId13"/>
    <p:sldId id="393" r:id="rId14"/>
    <p:sldId id="394" r:id="rId15"/>
    <p:sldId id="396" r:id="rId16"/>
    <p:sldId id="395" r:id="rId17"/>
    <p:sldId id="401" r:id="rId18"/>
    <p:sldId id="3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51FC6-BB87-410C-B28F-358AAA8AD798}" v="61" dt="2021-04-22T09:48:27.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3"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75442-383E-47A5-A91A-BAB0B8C8AB9A}" type="datetimeFigureOut">
              <a:rPr lang="en-GB" smtClean="0"/>
              <a:t>22/04/2021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CC565-8EB8-4197-B470-A3BEA06A7732}" type="slidenum">
              <a:rPr lang="en-GB" smtClean="0"/>
              <a:t>‹#›</a:t>
            </a:fld>
            <a:endParaRPr lang="en-GB"/>
          </a:p>
        </p:txBody>
      </p:sp>
    </p:spTree>
    <p:extLst>
      <p:ext uri="{BB962C8B-B14F-4D97-AF65-F5344CB8AC3E}">
        <p14:creationId xmlns:p14="http://schemas.microsoft.com/office/powerpoint/2010/main" val="223263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ictur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958FC3-0BCD-40D0-8583-2E35E266E7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675" y="5736716"/>
            <a:ext cx="1702891" cy="809109"/>
          </a:xfrm>
          <a:prstGeom prst="rect">
            <a:avLst/>
          </a:prstGeom>
        </p:spPr>
      </p:pic>
      <p:sp>
        <p:nvSpPr>
          <p:cNvPr id="19" name="Picture Placeholder 18">
            <a:extLst>
              <a:ext uri="{FF2B5EF4-FFF2-40B4-BE49-F238E27FC236}">
                <a16:creationId xmlns:a16="http://schemas.microsoft.com/office/drawing/2014/main" id="{BDE0F0C7-32AA-45FD-BFFD-076D31E84096}"/>
              </a:ext>
            </a:extLst>
          </p:cNvPr>
          <p:cNvSpPr>
            <a:spLocks noGrp="1"/>
          </p:cNvSpPr>
          <p:nvPr>
            <p:ph type="pic" sz="quarter" idx="14"/>
          </p:nvPr>
        </p:nvSpPr>
        <p:spPr>
          <a:xfrm>
            <a:off x="484800" y="0"/>
            <a:ext cx="11707200" cy="6580800"/>
          </a:xfrm>
          <a:custGeom>
            <a:avLst/>
            <a:gdLst>
              <a:gd name="connsiteX0" fmla="*/ 40009 w 11707200"/>
              <a:gd name="connsiteY0" fmla="*/ 0 h 6580800"/>
              <a:gd name="connsiteX1" fmla="*/ 11707200 w 11707200"/>
              <a:gd name="connsiteY1" fmla="*/ 0 h 6580800"/>
              <a:gd name="connsiteX2" fmla="*/ 11707200 w 11707200"/>
              <a:gd name="connsiteY2" fmla="*/ 6580800 h 6580800"/>
              <a:gd name="connsiteX3" fmla="*/ 5930759 w 11707200"/>
              <a:gd name="connsiteY3" fmla="*/ 6580800 h 6580800"/>
              <a:gd name="connsiteX4" fmla="*/ 0 w 11707200"/>
              <a:gd name="connsiteY4" fmla="*/ 690660 h 6580800"/>
              <a:gd name="connsiteX5" fmla="*/ 40009 w 11707200"/>
              <a:gd name="connsiteY5" fmla="*/ 0 h 65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7200" h="6580800">
                <a:moveTo>
                  <a:pt x="40009" y="0"/>
                </a:moveTo>
                <a:lnTo>
                  <a:pt x="11707200" y="0"/>
                </a:lnTo>
                <a:lnTo>
                  <a:pt x="11707200" y="6580800"/>
                </a:lnTo>
                <a:lnTo>
                  <a:pt x="5930759" y="6580800"/>
                </a:lnTo>
                <a:cubicBezTo>
                  <a:pt x="2654839" y="6580800"/>
                  <a:pt x="0" y="3942955"/>
                  <a:pt x="0" y="690660"/>
                </a:cubicBezTo>
                <a:cubicBezTo>
                  <a:pt x="0" y="457265"/>
                  <a:pt x="13336" y="226727"/>
                  <a:pt x="40009"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a:p>
        </p:txBody>
      </p:sp>
      <p:sp>
        <p:nvSpPr>
          <p:cNvPr id="3" name="Subtitle 2">
            <a:extLst>
              <a:ext uri="{FF2B5EF4-FFF2-40B4-BE49-F238E27FC236}">
                <a16:creationId xmlns:a16="http://schemas.microsoft.com/office/drawing/2014/main" id="{2A3F606C-F4ED-42B9-AB3B-1DCDAE7BEE33}"/>
              </a:ext>
            </a:extLst>
          </p:cNvPr>
          <p:cNvSpPr>
            <a:spLocks noGrp="1"/>
          </p:cNvSpPr>
          <p:nvPr>
            <p:ph type="subTitle" idx="1" hasCustomPrompt="1"/>
          </p:nvPr>
        </p:nvSpPr>
        <p:spPr>
          <a:xfrm>
            <a:off x="7097000" y="5419708"/>
            <a:ext cx="4627600" cy="361959"/>
          </a:xfrm>
        </p:spPr>
        <p:txBody>
          <a:bodyPr wrap="square">
            <a:spAutoFit/>
          </a:bodyPr>
          <a:lstStyle>
            <a:lvl1pPr marL="0" indent="0" algn="l">
              <a:lnSpc>
                <a:spcPct val="98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GB"/>
          </a:p>
        </p:txBody>
      </p:sp>
      <p:sp>
        <p:nvSpPr>
          <p:cNvPr id="7" name="Title 6">
            <a:extLst>
              <a:ext uri="{FF2B5EF4-FFF2-40B4-BE49-F238E27FC236}">
                <a16:creationId xmlns:a16="http://schemas.microsoft.com/office/drawing/2014/main" id="{1D283790-747A-43E4-95E0-9ED2A7EF3E2E}"/>
              </a:ext>
            </a:extLst>
          </p:cNvPr>
          <p:cNvSpPr>
            <a:spLocks noGrp="1"/>
          </p:cNvSpPr>
          <p:nvPr>
            <p:ph type="title" hasCustomPrompt="1"/>
          </p:nvPr>
        </p:nvSpPr>
        <p:spPr>
          <a:xfrm>
            <a:off x="7097000" y="4099774"/>
            <a:ext cx="4627600" cy="646331"/>
          </a:xfrm>
        </p:spPr>
        <p:txBody>
          <a:bodyPr/>
          <a:lstStyle>
            <a:lvl1pPr>
              <a:defRPr sz="4200">
                <a:solidFill>
                  <a:schemeClr val="bg1"/>
                </a:solidFill>
              </a:defRPr>
            </a:lvl1pPr>
          </a:lstStyle>
          <a:p>
            <a:r>
              <a:rPr lang="en-US"/>
              <a:t>Click to add title</a:t>
            </a:r>
            <a:endParaRPr lang="en-GB"/>
          </a:p>
        </p:txBody>
      </p:sp>
    </p:spTree>
    <p:extLst>
      <p:ext uri="{BB962C8B-B14F-4D97-AF65-F5344CB8AC3E}">
        <p14:creationId xmlns:p14="http://schemas.microsoft.com/office/powerpoint/2010/main" val="41294710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4 Picture C">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32B4A065-464F-AB48-88E6-3E6D4B10A8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548000"/>
            <a:ext cx="3261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8E0D74B9-7C1C-46FD-A39D-E755DDEE2A34}"/>
              </a:ext>
            </a:extLst>
          </p:cNvPr>
          <p:cNvSpPr>
            <a:spLocks noGrp="1"/>
          </p:cNvSpPr>
          <p:nvPr>
            <p:ph type="title"/>
          </p:nvPr>
        </p:nvSpPr>
        <p:spPr/>
        <p:txBody>
          <a:bodyPr/>
          <a:lstStyle/>
          <a:p>
            <a:r>
              <a:rPr lang="en-US"/>
              <a:t>Click to edit Master title style</a:t>
            </a:r>
            <a:endParaRPr lang="en-GB"/>
          </a:p>
        </p:txBody>
      </p:sp>
      <p:sp>
        <p:nvSpPr>
          <p:cNvPr id="18" name="Picture Placeholder 11">
            <a:extLst>
              <a:ext uri="{FF2B5EF4-FFF2-40B4-BE49-F238E27FC236}">
                <a16:creationId xmlns:a16="http://schemas.microsoft.com/office/drawing/2014/main" id="{D8FA067B-ABF5-4027-89C2-EFC83F1F1C12}"/>
              </a:ext>
            </a:extLst>
          </p:cNvPr>
          <p:cNvSpPr>
            <a:spLocks noGrp="1"/>
          </p:cNvSpPr>
          <p:nvPr>
            <p:ph type="pic" sz="quarter" idx="15"/>
          </p:nvPr>
        </p:nvSpPr>
        <p:spPr>
          <a:xfrm>
            <a:off x="4256000"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19" name="Picture Placeholder 11">
            <a:extLst>
              <a:ext uri="{FF2B5EF4-FFF2-40B4-BE49-F238E27FC236}">
                <a16:creationId xmlns:a16="http://schemas.microsoft.com/office/drawing/2014/main" id="{25C3953B-F8DD-4BFB-8588-159EE5EA3DA2}"/>
              </a:ext>
            </a:extLst>
          </p:cNvPr>
          <p:cNvSpPr>
            <a:spLocks noGrp="1"/>
          </p:cNvSpPr>
          <p:nvPr>
            <p:ph type="pic" sz="quarter" idx="16"/>
          </p:nvPr>
        </p:nvSpPr>
        <p:spPr>
          <a:xfrm>
            <a:off x="8044301"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20" name="Picture Placeholder 11">
            <a:extLst>
              <a:ext uri="{FF2B5EF4-FFF2-40B4-BE49-F238E27FC236}">
                <a16:creationId xmlns:a16="http://schemas.microsoft.com/office/drawing/2014/main" id="{177E5D65-22B4-462B-A655-F03164EDBBB2}"/>
              </a:ext>
            </a:extLst>
          </p:cNvPr>
          <p:cNvSpPr>
            <a:spLocks noGrp="1"/>
          </p:cNvSpPr>
          <p:nvPr>
            <p:ph type="pic" sz="quarter" idx="17"/>
          </p:nvPr>
        </p:nvSpPr>
        <p:spPr>
          <a:xfrm>
            <a:off x="8044301" y="3984625"/>
            <a:ext cx="3680300" cy="2328625"/>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21" name="Picture Placeholder 11">
            <a:extLst>
              <a:ext uri="{FF2B5EF4-FFF2-40B4-BE49-F238E27FC236}">
                <a16:creationId xmlns:a16="http://schemas.microsoft.com/office/drawing/2014/main" id="{9FB96425-EC6E-4B9F-A9C6-3D1300D41D95}"/>
              </a:ext>
            </a:extLst>
          </p:cNvPr>
          <p:cNvSpPr>
            <a:spLocks noGrp="1"/>
          </p:cNvSpPr>
          <p:nvPr>
            <p:ph type="pic" sz="quarter" idx="18"/>
          </p:nvPr>
        </p:nvSpPr>
        <p:spPr>
          <a:xfrm>
            <a:off x="4256000" y="3984626"/>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7553335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15" name="Picture Placeholder 11">
            <a:extLst>
              <a:ext uri="{FF2B5EF4-FFF2-40B4-BE49-F238E27FC236}">
                <a16:creationId xmlns:a16="http://schemas.microsoft.com/office/drawing/2014/main" id="{7C93B77A-DFD3-4E27-BB39-5F65F540BE4B}"/>
              </a:ext>
            </a:extLst>
          </p:cNvPr>
          <p:cNvSpPr>
            <a:spLocks noGrp="1"/>
          </p:cNvSpPr>
          <p:nvPr>
            <p:ph type="pic" sz="quarter" idx="16"/>
          </p:nvPr>
        </p:nvSpPr>
        <p:spPr>
          <a:xfrm>
            <a:off x="9751108"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pic>
        <p:nvPicPr>
          <p:cNvPr id="12" name="Picture 11" descr="A picture containing text&#10;&#10;Description automatically generated">
            <a:extLst>
              <a:ext uri="{FF2B5EF4-FFF2-40B4-BE49-F238E27FC236}">
                <a16:creationId xmlns:a16="http://schemas.microsoft.com/office/drawing/2014/main" id="{4050A611-6995-4D61-9296-9DE68457EA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26" name="Picture Placeholder 11">
            <a:extLst>
              <a:ext uri="{FF2B5EF4-FFF2-40B4-BE49-F238E27FC236}">
                <a16:creationId xmlns:a16="http://schemas.microsoft.com/office/drawing/2014/main" id="{7D86D39F-D42F-1B44-93FB-400C3874BB7B}"/>
              </a:ext>
            </a:extLst>
          </p:cNvPr>
          <p:cNvSpPr>
            <a:spLocks noGrp="1"/>
          </p:cNvSpPr>
          <p:nvPr>
            <p:ph type="pic" sz="quarter" idx="19"/>
          </p:nvPr>
        </p:nvSpPr>
        <p:spPr>
          <a:xfrm>
            <a:off x="2639973"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27" name="Picture Placeholder 11">
            <a:extLst>
              <a:ext uri="{FF2B5EF4-FFF2-40B4-BE49-F238E27FC236}">
                <a16:creationId xmlns:a16="http://schemas.microsoft.com/office/drawing/2014/main" id="{B28345EB-502E-3544-9686-A44344B7071F}"/>
              </a:ext>
            </a:extLst>
          </p:cNvPr>
          <p:cNvSpPr>
            <a:spLocks noGrp="1"/>
          </p:cNvSpPr>
          <p:nvPr>
            <p:ph type="pic" sz="quarter" idx="20"/>
          </p:nvPr>
        </p:nvSpPr>
        <p:spPr>
          <a:xfrm>
            <a:off x="5010352"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28" name="Picture Placeholder 11">
            <a:extLst>
              <a:ext uri="{FF2B5EF4-FFF2-40B4-BE49-F238E27FC236}">
                <a16:creationId xmlns:a16="http://schemas.microsoft.com/office/drawing/2014/main" id="{2B938C9D-8CCC-4A48-9FC6-D1CFA496D185}"/>
              </a:ext>
            </a:extLst>
          </p:cNvPr>
          <p:cNvSpPr>
            <a:spLocks noGrp="1"/>
          </p:cNvSpPr>
          <p:nvPr>
            <p:ph type="pic" sz="quarter" idx="21"/>
          </p:nvPr>
        </p:nvSpPr>
        <p:spPr>
          <a:xfrm>
            <a:off x="7380731"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3" name="Picture Placeholder 11">
            <a:extLst>
              <a:ext uri="{FF2B5EF4-FFF2-40B4-BE49-F238E27FC236}">
                <a16:creationId xmlns:a16="http://schemas.microsoft.com/office/drawing/2014/main" id="{AD20634F-C849-4945-AC79-D727D53F6BD3}"/>
              </a:ext>
            </a:extLst>
          </p:cNvPr>
          <p:cNvSpPr>
            <a:spLocks noGrp="1"/>
          </p:cNvSpPr>
          <p:nvPr>
            <p:ph type="pic" sz="quarter" idx="26"/>
          </p:nvPr>
        </p:nvSpPr>
        <p:spPr>
          <a:xfrm>
            <a:off x="9751108"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4" name="Picture Placeholder 11">
            <a:extLst>
              <a:ext uri="{FF2B5EF4-FFF2-40B4-BE49-F238E27FC236}">
                <a16:creationId xmlns:a16="http://schemas.microsoft.com/office/drawing/2014/main" id="{22F2D4FA-1B6D-5043-B85F-B246E668B787}"/>
              </a:ext>
            </a:extLst>
          </p:cNvPr>
          <p:cNvSpPr>
            <a:spLocks noGrp="1"/>
          </p:cNvSpPr>
          <p:nvPr>
            <p:ph type="pic" sz="quarter" idx="27"/>
          </p:nvPr>
        </p:nvSpPr>
        <p:spPr>
          <a:xfrm>
            <a:off x="2639973"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5" name="Picture Placeholder 11">
            <a:extLst>
              <a:ext uri="{FF2B5EF4-FFF2-40B4-BE49-F238E27FC236}">
                <a16:creationId xmlns:a16="http://schemas.microsoft.com/office/drawing/2014/main" id="{F04D79DA-E745-6C40-8E71-D233A10BDED2}"/>
              </a:ext>
            </a:extLst>
          </p:cNvPr>
          <p:cNvSpPr>
            <a:spLocks noGrp="1"/>
          </p:cNvSpPr>
          <p:nvPr>
            <p:ph type="pic" sz="quarter" idx="28"/>
          </p:nvPr>
        </p:nvSpPr>
        <p:spPr>
          <a:xfrm>
            <a:off x="5010352"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6" name="Picture Placeholder 11">
            <a:extLst>
              <a:ext uri="{FF2B5EF4-FFF2-40B4-BE49-F238E27FC236}">
                <a16:creationId xmlns:a16="http://schemas.microsoft.com/office/drawing/2014/main" id="{9A0715FB-4F47-9E4C-A074-4609F0958E12}"/>
              </a:ext>
            </a:extLst>
          </p:cNvPr>
          <p:cNvSpPr>
            <a:spLocks noGrp="1"/>
          </p:cNvSpPr>
          <p:nvPr>
            <p:ph type="pic" sz="quarter" idx="29"/>
          </p:nvPr>
        </p:nvSpPr>
        <p:spPr>
          <a:xfrm>
            <a:off x="7380731"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19" name="Picture Placeholder 11">
            <a:extLst>
              <a:ext uri="{FF2B5EF4-FFF2-40B4-BE49-F238E27FC236}">
                <a16:creationId xmlns:a16="http://schemas.microsoft.com/office/drawing/2014/main" id="{BE5051B8-5BE5-914D-A6BB-98BB5A99ED98}"/>
              </a:ext>
            </a:extLst>
          </p:cNvPr>
          <p:cNvSpPr>
            <a:spLocks noGrp="1"/>
          </p:cNvSpPr>
          <p:nvPr>
            <p:ph type="pic" sz="quarter" idx="30"/>
          </p:nvPr>
        </p:nvSpPr>
        <p:spPr>
          <a:xfrm>
            <a:off x="269594" y="1476748"/>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20" name="Picture Placeholder 11">
            <a:extLst>
              <a:ext uri="{FF2B5EF4-FFF2-40B4-BE49-F238E27FC236}">
                <a16:creationId xmlns:a16="http://schemas.microsoft.com/office/drawing/2014/main" id="{78F597CB-8E11-F041-B56B-63B73740AB47}"/>
              </a:ext>
            </a:extLst>
          </p:cNvPr>
          <p:cNvSpPr>
            <a:spLocks noGrp="1"/>
          </p:cNvSpPr>
          <p:nvPr>
            <p:ph type="pic" sz="quarter" idx="31"/>
          </p:nvPr>
        </p:nvSpPr>
        <p:spPr>
          <a:xfrm>
            <a:off x="269594" y="3514809"/>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21" name="Title 2">
            <a:extLst>
              <a:ext uri="{FF2B5EF4-FFF2-40B4-BE49-F238E27FC236}">
                <a16:creationId xmlns:a16="http://schemas.microsoft.com/office/drawing/2014/main" id="{1DE35C42-E5C4-9643-B49C-F50698065D2E}"/>
              </a:ext>
            </a:extLst>
          </p:cNvPr>
          <p:cNvSpPr>
            <a:spLocks noGrp="1"/>
          </p:cNvSpPr>
          <p:nvPr>
            <p:ph type="title"/>
          </p:nvPr>
        </p:nvSpPr>
        <p:spPr>
          <a:xfrm>
            <a:off x="467400" y="403225"/>
            <a:ext cx="11257200" cy="461665"/>
          </a:xfrm>
        </p:spPr>
        <p:txBody>
          <a:bodyPr/>
          <a:lstStyle/>
          <a:p>
            <a:r>
              <a:rPr lang="en-US"/>
              <a:t>Click to edit Master title style</a:t>
            </a:r>
            <a:endParaRPr lang="en-GB"/>
          </a:p>
        </p:txBody>
      </p:sp>
    </p:spTree>
    <p:extLst>
      <p:ext uri="{BB962C8B-B14F-4D97-AF65-F5344CB8AC3E}">
        <p14:creationId xmlns:p14="http://schemas.microsoft.com/office/powerpoint/2010/main" val="23315336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icture Shape">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049C94C-2FF4-4E4E-B82B-92A2EA3CCCF3}"/>
              </a:ext>
            </a:extLst>
          </p:cNvPr>
          <p:cNvSpPr>
            <a:spLocks noGrp="1"/>
          </p:cNvSpPr>
          <p:nvPr>
            <p:ph type="pic" sz="quarter" idx="14"/>
          </p:nvPr>
        </p:nvSpPr>
        <p:spPr>
          <a:xfrm>
            <a:off x="3645600" y="0"/>
            <a:ext cx="8546400" cy="6318000"/>
          </a:xfrm>
          <a:custGeom>
            <a:avLst/>
            <a:gdLst>
              <a:gd name="connsiteX0" fmla="*/ 515222 w 8546400"/>
              <a:gd name="connsiteY0" fmla="*/ 0 h 6318000"/>
              <a:gd name="connsiteX1" fmla="*/ 8546400 w 8546400"/>
              <a:gd name="connsiteY1" fmla="*/ 0 h 6318000"/>
              <a:gd name="connsiteX2" fmla="*/ 8546400 w 8546400"/>
              <a:gd name="connsiteY2" fmla="*/ 6318000 h 6318000"/>
              <a:gd name="connsiteX3" fmla="*/ 4278914 w 8546400"/>
              <a:gd name="connsiteY3" fmla="*/ 6318000 h 6318000"/>
              <a:gd name="connsiteX4" fmla="*/ 0 w 8546400"/>
              <a:gd name="connsiteY4" fmla="*/ 2037419 h 6318000"/>
              <a:gd name="connsiteX5" fmla="*/ 515222 w 8546400"/>
              <a:gd name="connsiteY5" fmla="*/ 0 h 63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6400" h="6318000">
                <a:moveTo>
                  <a:pt x="515222" y="0"/>
                </a:moveTo>
                <a:lnTo>
                  <a:pt x="8546400" y="0"/>
                </a:lnTo>
                <a:lnTo>
                  <a:pt x="8546400" y="6318000"/>
                </a:lnTo>
                <a:lnTo>
                  <a:pt x="4278914" y="6318000"/>
                </a:lnTo>
                <a:cubicBezTo>
                  <a:pt x="1915179" y="6318000"/>
                  <a:pt x="0" y="4401550"/>
                  <a:pt x="0" y="2037419"/>
                </a:cubicBezTo>
                <a:cubicBezTo>
                  <a:pt x="0" y="1300177"/>
                  <a:pt x="186661" y="605797"/>
                  <a:pt x="515222"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2733600" cy="461665"/>
          </a:xfrm>
        </p:spPr>
        <p:txBody>
          <a:bodyPr/>
          <a:lstStyle>
            <a:lvl1pPr>
              <a:defRPr/>
            </a:lvl1pPr>
          </a:lstStyle>
          <a:p>
            <a:r>
              <a:rPr lang="en-US"/>
              <a:t>Add title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722F03EA-AD6E-41AF-98D7-FE59942C4BB7}"/>
              </a:ext>
            </a:extLst>
          </p:cNvPr>
          <p:cNvSpPr>
            <a:spLocks noGrp="1"/>
          </p:cNvSpPr>
          <p:nvPr>
            <p:ph type="body" sz="quarter" idx="15"/>
          </p:nvPr>
        </p:nvSpPr>
        <p:spPr>
          <a:xfrm>
            <a:off x="467400" y="1976399"/>
            <a:ext cx="2733600" cy="4336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descr="A picture containing text&#10;&#10;Description automatically generated">
            <a:extLst>
              <a:ext uri="{FF2B5EF4-FFF2-40B4-BE49-F238E27FC236}">
                <a16:creationId xmlns:a16="http://schemas.microsoft.com/office/drawing/2014/main" id="{4B03AAF1-C047-45D9-BB40-3AEC455D25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7075789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icture Laptop">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F9359C60-E43A-9747-8E9A-49033A5B3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pic>
        <p:nvPicPr>
          <p:cNvPr id="11" name="Picture 10" descr="A black rectangle with a white background&#10;&#10;Description automatically generated with low confidence">
            <a:extLst>
              <a:ext uri="{FF2B5EF4-FFF2-40B4-BE49-F238E27FC236}">
                <a16:creationId xmlns:a16="http://schemas.microsoft.com/office/drawing/2014/main" id="{F656FB54-158B-4892-BA0C-DC5CE7132B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6457" y="1477694"/>
            <a:ext cx="7284118" cy="4260752"/>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accent2"/>
                </a:solidFill>
              </a:defRPr>
            </a:lvl1pPr>
          </a:lstStyle>
          <a:p>
            <a:r>
              <a:rPr lang="en-US"/>
              <a:t>Click to add title</a:t>
            </a:r>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defRPr>
                <a:solidFill>
                  <a:schemeClr val="accent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152316" y="1579545"/>
            <a:ext cx="6152400" cy="344880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5B3E3816-BC62-F348-A18F-146F99FA3206}"/>
              </a:ext>
            </a:extLst>
          </p:cNvPr>
          <p:cNvSpPr>
            <a:spLocks noGrp="1"/>
          </p:cNvSpPr>
          <p:nvPr>
            <p:ph type="dt" sz="half" idx="16"/>
          </p:nvPr>
        </p:nvSpPr>
        <p:spPr/>
        <p:txBody>
          <a:bodyPr/>
          <a:lstStyle/>
          <a:p>
            <a:fld id="{45E7B0FD-8F03-4AE3-8692-EF7E7E0052CD}" type="datetime1">
              <a:rPr lang="en-GB" smtClean="0"/>
              <a:t>22/04/2021</a:t>
            </a:fld>
            <a:endParaRPr lang="en-GB" spc="0"/>
          </a:p>
        </p:txBody>
      </p:sp>
      <p:sp>
        <p:nvSpPr>
          <p:cNvPr id="8" name="Footer Placeholder 7">
            <a:extLst>
              <a:ext uri="{FF2B5EF4-FFF2-40B4-BE49-F238E27FC236}">
                <a16:creationId xmlns:a16="http://schemas.microsoft.com/office/drawing/2014/main" id="{3521EACC-C439-3648-AEE8-49C3AC42869C}"/>
              </a:ext>
            </a:extLst>
          </p:cNvPr>
          <p:cNvSpPr>
            <a:spLocks noGrp="1"/>
          </p:cNvSpPr>
          <p:nvPr>
            <p:ph type="ftr" sz="quarter" idx="17"/>
          </p:nvPr>
        </p:nvSpPr>
        <p:spPr/>
        <p:txBody>
          <a:bodyPr/>
          <a:lstStyle/>
          <a:p>
            <a:endParaRPr lang="en-GB" spc="0"/>
          </a:p>
        </p:txBody>
      </p:sp>
    </p:spTree>
    <p:extLst>
      <p:ext uri="{BB962C8B-B14F-4D97-AF65-F5344CB8AC3E}">
        <p14:creationId xmlns:p14="http://schemas.microsoft.com/office/powerpoint/2010/main" val="27013746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Tablet">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48BC2DAE-0F4F-B04E-A6C6-B27FFA62B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pic>
        <p:nvPicPr>
          <p:cNvPr id="13" name="Picture 12" descr="A picture containing text, electronics&#10;&#10;Description automatically generated">
            <a:extLst>
              <a:ext uri="{FF2B5EF4-FFF2-40B4-BE49-F238E27FC236}">
                <a16:creationId xmlns:a16="http://schemas.microsoft.com/office/drawing/2014/main" id="{AAD62FB3-A3E7-4CDF-8C82-110FF3E14B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365" y="1113144"/>
            <a:ext cx="6650186" cy="4931256"/>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accent2"/>
                </a:solidFill>
              </a:defRPr>
            </a:lvl1pPr>
          </a:lstStyle>
          <a:p>
            <a:r>
              <a:rPr lang="en-US"/>
              <a:t>Click to add title</a:t>
            </a:r>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defRPr>
                <a:solidFill>
                  <a:schemeClr val="accent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525458" y="1287372"/>
            <a:ext cx="5760000" cy="458280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9D2A9921-D2AC-644A-8BE9-84873E62BF7C}"/>
              </a:ext>
            </a:extLst>
          </p:cNvPr>
          <p:cNvSpPr>
            <a:spLocks noGrp="1"/>
          </p:cNvSpPr>
          <p:nvPr>
            <p:ph type="dt" sz="half" idx="15"/>
          </p:nvPr>
        </p:nvSpPr>
        <p:spPr/>
        <p:txBody>
          <a:bodyPr/>
          <a:lstStyle/>
          <a:p>
            <a:fld id="{45E7B0FD-8F03-4AE3-8692-EF7E7E0052CD}" type="datetime1">
              <a:rPr lang="en-GB" smtClean="0"/>
              <a:t>22/04/2021</a:t>
            </a:fld>
            <a:endParaRPr lang="en-GB" spc="0"/>
          </a:p>
        </p:txBody>
      </p:sp>
      <p:sp>
        <p:nvSpPr>
          <p:cNvPr id="8" name="Footer Placeholder 7">
            <a:extLst>
              <a:ext uri="{FF2B5EF4-FFF2-40B4-BE49-F238E27FC236}">
                <a16:creationId xmlns:a16="http://schemas.microsoft.com/office/drawing/2014/main" id="{32A91933-ED76-B043-94AF-A5D376DACFE2}"/>
              </a:ext>
            </a:extLst>
          </p:cNvPr>
          <p:cNvSpPr>
            <a:spLocks noGrp="1"/>
          </p:cNvSpPr>
          <p:nvPr>
            <p:ph type="ftr" sz="quarter" idx="16"/>
          </p:nvPr>
        </p:nvSpPr>
        <p:spPr/>
        <p:txBody>
          <a:bodyPr/>
          <a:lstStyle/>
          <a:p>
            <a:endParaRPr lang="en-GB" spc="0"/>
          </a:p>
        </p:txBody>
      </p:sp>
    </p:spTree>
    <p:extLst>
      <p:ext uri="{BB962C8B-B14F-4D97-AF65-F5344CB8AC3E}">
        <p14:creationId xmlns:p14="http://schemas.microsoft.com/office/powerpoint/2010/main" val="20805889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icture Mobi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accent2"/>
                </a:solidFill>
              </a:defRPr>
            </a:lvl1pPr>
          </a:lstStyle>
          <a:p>
            <a:r>
              <a:rPr lang="en-US"/>
              <a:t>Click to add title</a:t>
            </a:r>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defRPr>
                <a:solidFill>
                  <a:schemeClr val="accent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descr="A picture containing text, electronics, screenshot&#10;&#10;Description automatically generated">
            <a:extLst>
              <a:ext uri="{FF2B5EF4-FFF2-40B4-BE49-F238E27FC236}">
                <a16:creationId xmlns:a16="http://schemas.microsoft.com/office/drawing/2014/main" id="{CD233A57-F354-497E-B007-1B1863A117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626" y="457803"/>
            <a:ext cx="2913647" cy="5869963"/>
          </a:xfrm>
          <a:prstGeom prst="rect">
            <a:avLst/>
          </a:prstGeom>
        </p:spPr>
      </p:pic>
      <p:sp>
        <p:nvSpPr>
          <p:cNvPr id="19" name="Picture Placeholder 18">
            <a:extLst>
              <a:ext uri="{FF2B5EF4-FFF2-40B4-BE49-F238E27FC236}">
                <a16:creationId xmlns:a16="http://schemas.microsoft.com/office/drawing/2014/main" id="{EA90CFDB-61DC-453E-9CA7-523550A939CF}"/>
              </a:ext>
            </a:extLst>
          </p:cNvPr>
          <p:cNvSpPr>
            <a:spLocks noGrp="1"/>
          </p:cNvSpPr>
          <p:nvPr>
            <p:ph type="pic" sz="quarter" idx="14"/>
          </p:nvPr>
        </p:nvSpPr>
        <p:spPr>
          <a:xfrm>
            <a:off x="6883400" y="598785"/>
            <a:ext cx="2570400" cy="5572800"/>
          </a:xfrm>
          <a:custGeom>
            <a:avLst/>
            <a:gdLst>
              <a:gd name="connsiteX0" fmla="*/ 309630 w 2570400"/>
              <a:gd name="connsiteY0" fmla="*/ 0 h 5572800"/>
              <a:gd name="connsiteX1" fmla="*/ 554475 w 2570400"/>
              <a:gd name="connsiteY1" fmla="*/ 0 h 5572800"/>
              <a:gd name="connsiteX2" fmla="*/ 592583 w 2570400"/>
              <a:gd name="connsiteY2" fmla="*/ 36193 h 5572800"/>
              <a:gd name="connsiteX3" fmla="*/ 592583 w 2570400"/>
              <a:gd name="connsiteY3" fmla="*/ 60957 h 5572800"/>
              <a:gd name="connsiteX4" fmla="*/ 741205 w 2570400"/>
              <a:gd name="connsiteY4" fmla="*/ 209540 h 5572800"/>
              <a:gd name="connsiteX5" fmla="*/ 1828242 w 2570400"/>
              <a:gd name="connsiteY5" fmla="*/ 209540 h 5572800"/>
              <a:gd name="connsiteX6" fmla="*/ 1976865 w 2570400"/>
              <a:gd name="connsiteY6" fmla="*/ 60957 h 5572800"/>
              <a:gd name="connsiteX7" fmla="*/ 1976865 w 2570400"/>
              <a:gd name="connsiteY7" fmla="*/ 36193 h 5572800"/>
              <a:gd name="connsiteX8" fmla="*/ 2014973 w 2570400"/>
              <a:gd name="connsiteY8" fmla="*/ 0 h 5572800"/>
              <a:gd name="connsiteX9" fmla="*/ 2260771 w 2570400"/>
              <a:gd name="connsiteY9" fmla="*/ 0 h 5572800"/>
              <a:gd name="connsiteX10" fmla="*/ 2570400 w 2570400"/>
              <a:gd name="connsiteY10" fmla="*/ 308595 h 5572800"/>
              <a:gd name="connsiteX11" fmla="*/ 2570400 w 2570400"/>
              <a:gd name="connsiteY11" fmla="*/ 5262301 h 5572800"/>
              <a:gd name="connsiteX12" fmla="*/ 2260771 w 2570400"/>
              <a:gd name="connsiteY12" fmla="*/ 5572800 h 5572800"/>
              <a:gd name="connsiteX13" fmla="*/ 309630 w 2570400"/>
              <a:gd name="connsiteY13" fmla="*/ 5572800 h 5572800"/>
              <a:gd name="connsiteX14" fmla="*/ 0 w 2570400"/>
              <a:gd name="connsiteY14" fmla="*/ 5262301 h 5572800"/>
              <a:gd name="connsiteX15" fmla="*/ 0 w 2570400"/>
              <a:gd name="connsiteY15" fmla="*/ 308595 h 5572800"/>
              <a:gd name="connsiteX16" fmla="*/ 309630 w 2570400"/>
              <a:gd name="connsiteY16" fmla="*/ 0 h 55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0400" h="5572800">
                <a:moveTo>
                  <a:pt x="309630" y="0"/>
                </a:moveTo>
                <a:lnTo>
                  <a:pt x="554475" y="0"/>
                </a:lnTo>
                <a:cubicBezTo>
                  <a:pt x="575434" y="0"/>
                  <a:pt x="592583" y="15239"/>
                  <a:pt x="592583" y="36193"/>
                </a:cubicBezTo>
                <a:lnTo>
                  <a:pt x="592583" y="60957"/>
                </a:lnTo>
                <a:cubicBezTo>
                  <a:pt x="592583" y="142868"/>
                  <a:pt x="659273" y="209540"/>
                  <a:pt x="741205" y="209540"/>
                </a:cubicBezTo>
                <a:lnTo>
                  <a:pt x="1828242" y="209540"/>
                </a:lnTo>
                <a:cubicBezTo>
                  <a:pt x="1910175" y="209540"/>
                  <a:pt x="1976865" y="142868"/>
                  <a:pt x="1976865" y="60957"/>
                </a:cubicBezTo>
                <a:lnTo>
                  <a:pt x="1976865" y="36193"/>
                </a:lnTo>
                <a:cubicBezTo>
                  <a:pt x="1976865" y="15239"/>
                  <a:pt x="1994013" y="0"/>
                  <a:pt x="2014973" y="0"/>
                </a:cubicBezTo>
                <a:lnTo>
                  <a:pt x="2260771" y="0"/>
                </a:lnTo>
                <a:cubicBezTo>
                  <a:pt x="2431305" y="0"/>
                  <a:pt x="2570400" y="137153"/>
                  <a:pt x="2570400" y="308595"/>
                </a:cubicBezTo>
                <a:lnTo>
                  <a:pt x="2570400" y="5262301"/>
                </a:lnTo>
                <a:cubicBezTo>
                  <a:pt x="2570400" y="5433742"/>
                  <a:pt x="2431305" y="5572800"/>
                  <a:pt x="2260771" y="5572800"/>
                </a:cubicBezTo>
                <a:lnTo>
                  <a:pt x="309630" y="5572800"/>
                </a:lnTo>
                <a:cubicBezTo>
                  <a:pt x="138143" y="5572800"/>
                  <a:pt x="0" y="5433742"/>
                  <a:pt x="0" y="5262301"/>
                </a:cubicBezTo>
                <a:lnTo>
                  <a:pt x="0" y="308595"/>
                </a:lnTo>
                <a:cubicBezTo>
                  <a:pt x="0" y="137153"/>
                  <a:pt x="138143" y="0"/>
                  <a:pt x="309630"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a:p>
        </p:txBody>
      </p:sp>
      <p:pic>
        <p:nvPicPr>
          <p:cNvPr id="12" name="Picture 11" descr="A picture containing text&#10;&#10;Description automatically generated">
            <a:extLst>
              <a:ext uri="{FF2B5EF4-FFF2-40B4-BE49-F238E27FC236}">
                <a16:creationId xmlns:a16="http://schemas.microsoft.com/office/drawing/2014/main" id="{6EE8E8AD-4703-1042-B546-6EF01F4FB2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3" name="Date Placeholder 2">
            <a:extLst>
              <a:ext uri="{FF2B5EF4-FFF2-40B4-BE49-F238E27FC236}">
                <a16:creationId xmlns:a16="http://schemas.microsoft.com/office/drawing/2014/main" id="{4BEA92E8-6ECF-134C-97DB-32A9DE12EDB0}"/>
              </a:ext>
            </a:extLst>
          </p:cNvPr>
          <p:cNvSpPr>
            <a:spLocks noGrp="1"/>
          </p:cNvSpPr>
          <p:nvPr>
            <p:ph type="dt" sz="half" idx="15"/>
          </p:nvPr>
        </p:nvSpPr>
        <p:spPr/>
        <p:txBody>
          <a:bodyPr/>
          <a:lstStyle/>
          <a:p>
            <a:fld id="{45E7B0FD-8F03-4AE3-8692-EF7E7E0052CD}" type="datetime1">
              <a:rPr lang="en-GB" smtClean="0"/>
              <a:t>22/04/2021</a:t>
            </a:fld>
            <a:endParaRPr lang="en-GB" spc="0"/>
          </a:p>
        </p:txBody>
      </p:sp>
      <p:sp>
        <p:nvSpPr>
          <p:cNvPr id="8" name="Footer Placeholder 7">
            <a:extLst>
              <a:ext uri="{FF2B5EF4-FFF2-40B4-BE49-F238E27FC236}">
                <a16:creationId xmlns:a16="http://schemas.microsoft.com/office/drawing/2014/main" id="{478C9783-7B54-0C49-9088-30D197136E2A}"/>
              </a:ext>
            </a:extLst>
          </p:cNvPr>
          <p:cNvSpPr>
            <a:spLocks noGrp="1"/>
          </p:cNvSpPr>
          <p:nvPr>
            <p:ph type="ftr" sz="quarter" idx="16"/>
          </p:nvPr>
        </p:nvSpPr>
        <p:spPr/>
        <p:txBody>
          <a:bodyPr/>
          <a:lstStyle/>
          <a:p>
            <a:endParaRPr lang="en-GB" spc="0"/>
          </a:p>
        </p:txBody>
      </p:sp>
    </p:spTree>
    <p:extLst>
      <p:ext uri="{BB962C8B-B14F-4D97-AF65-F5344CB8AC3E}">
        <p14:creationId xmlns:p14="http://schemas.microsoft.com/office/powerpoint/2010/main" val="25742794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able">
    <p:bg>
      <p:bgPr>
        <a:solidFill>
          <a:schemeClr val="bg1"/>
        </a:solid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256000" y="1547999"/>
            <a:ext cx="7468600" cy="4765249"/>
          </a:xfrm>
        </p:spPr>
        <p:txBody>
          <a:bodyPr anchor="ctr" anchorCtr="1"/>
          <a:lstStyle>
            <a:lvl1pPr algn="ctr">
              <a:defRPr b="0">
                <a:solidFill>
                  <a:schemeClr val="tx1"/>
                </a:solidFill>
              </a:defRPr>
            </a:lvl1pPr>
          </a:lstStyle>
          <a:p>
            <a:r>
              <a:rPr lang="en-US"/>
              <a:t>Click icon to add table</a:t>
            </a:r>
            <a:endParaRPr lang="en-GB"/>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1" y="1548000"/>
            <a:ext cx="2733600" cy="476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9" name="Picture 8" descr="A picture containing text&#10;&#10;Description automatically generated">
            <a:extLst>
              <a:ext uri="{FF2B5EF4-FFF2-40B4-BE49-F238E27FC236}">
                <a16:creationId xmlns:a16="http://schemas.microsoft.com/office/drawing/2014/main" id="{57FD7230-19FC-4EA3-9EFE-C745FB417D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8" name="Title 1">
            <a:extLst>
              <a:ext uri="{FF2B5EF4-FFF2-40B4-BE49-F238E27FC236}">
                <a16:creationId xmlns:a16="http://schemas.microsoft.com/office/drawing/2014/main" id="{25FA9238-ACD2-427C-B880-6D0CFECC27ED}"/>
              </a:ext>
            </a:extLst>
          </p:cNvPr>
          <p:cNvSpPr>
            <a:spLocks noGrp="1"/>
          </p:cNvSpPr>
          <p:nvPr>
            <p:ph type="title"/>
          </p:nvPr>
        </p:nvSpPr>
        <p:spPr>
          <a:xfrm>
            <a:off x="467400" y="403225"/>
            <a:ext cx="11257200" cy="461665"/>
          </a:xfrm>
        </p:spPr>
        <p:txBody>
          <a:bodyPr/>
          <a:lstStyle/>
          <a:p>
            <a:r>
              <a:rPr lang="en-US"/>
              <a:t>Click to edit Master title style</a:t>
            </a:r>
            <a:endParaRPr lang="en-GB"/>
          </a:p>
        </p:txBody>
      </p:sp>
    </p:spTree>
    <p:extLst>
      <p:ext uri="{BB962C8B-B14F-4D97-AF65-F5344CB8AC3E}">
        <p14:creationId xmlns:p14="http://schemas.microsoft.com/office/powerpoint/2010/main" val="18827240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67400" y="1547999"/>
            <a:ext cx="11257200" cy="4765249"/>
          </a:xfrm>
        </p:spPr>
        <p:txBody>
          <a:bodyPr anchor="ctr" anchorCtr="1"/>
          <a:lstStyle>
            <a:lvl1pPr algn="ctr">
              <a:defRPr b="0">
                <a:solidFill>
                  <a:schemeClr val="tx1"/>
                </a:solidFill>
              </a:defRPr>
            </a:lvl1pPr>
          </a:lstStyle>
          <a:p>
            <a:r>
              <a:rPr lang="en-US"/>
              <a:t>Click icon to add table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8" name="Picture 7" descr="A picture containing text&#10;&#10;Description automatically generated">
            <a:extLst>
              <a:ext uri="{FF2B5EF4-FFF2-40B4-BE49-F238E27FC236}">
                <a16:creationId xmlns:a16="http://schemas.microsoft.com/office/drawing/2014/main" id="{32006DEB-1654-4AEF-A2A1-DC5E50ECC9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7" name="Title 1">
            <a:extLst>
              <a:ext uri="{FF2B5EF4-FFF2-40B4-BE49-F238E27FC236}">
                <a16:creationId xmlns:a16="http://schemas.microsoft.com/office/drawing/2014/main" id="{12340CD1-F822-4F09-B000-9025E132BCB5}"/>
              </a:ext>
            </a:extLst>
          </p:cNvPr>
          <p:cNvSpPr>
            <a:spLocks noGrp="1"/>
          </p:cNvSpPr>
          <p:nvPr>
            <p:ph type="title"/>
          </p:nvPr>
        </p:nvSpPr>
        <p:spPr>
          <a:xfrm>
            <a:off x="467400" y="403225"/>
            <a:ext cx="11257200" cy="461665"/>
          </a:xfrm>
        </p:spPr>
        <p:txBody>
          <a:bodyPr/>
          <a:lstStyle/>
          <a:p>
            <a:r>
              <a:rPr lang="en-US"/>
              <a:t>Click to edit Master title style</a:t>
            </a:r>
            <a:endParaRPr lang="en-GB"/>
          </a:p>
        </p:txBody>
      </p:sp>
    </p:spTree>
    <p:extLst>
      <p:ext uri="{BB962C8B-B14F-4D97-AF65-F5344CB8AC3E}">
        <p14:creationId xmlns:p14="http://schemas.microsoft.com/office/powerpoint/2010/main" val="34116242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11" name="Chart Placeholder 10">
            <a:extLst>
              <a:ext uri="{FF2B5EF4-FFF2-40B4-BE49-F238E27FC236}">
                <a16:creationId xmlns:a16="http://schemas.microsoft.com/office/drawing/2014/main" id="{5EB51C61-5E7F-4097-83C9-8A24F1862F09}"/>
              </a:ext>
            </a:extLst>
          </p:cNvPr>
          <p:cNvSpPr>
            <a:spLocks noGrp="1"/>
          </p:cNvSpPr>
          <p:nvPr>
            <p:ph type="chart" sz="quarter" idx="13"/>
          </p:nvPr>
        </p:nvSpPr>
        <p:spPr>
          <a:xfrm>
            <a:off x="1415000" y="1656000"/>
            <a:ext cx="9360475" cy="4657249"/>
          </a:xfrm>
        </p:spPr>
        <p:txBody>
          <a:bodyPr anchor="ctr" anchorCtr="1"/>
          <a:lstStyle>
            <a:lvl1pPr algn="ctr">
              <a:defRPr b="0">
                <a:solidFill>
                  <a:schemeClr val="tx1"/>
                </a:solidFill>
              </a:defRPr>
            </a:lvl1pPr>
          </a:lstStyle>
          <a:p>
            <a:r>
              <a:rPr lang="en-US"/>
              <a:t>Click icon to add chart</a:t>
            </a:r>
            <a:endParaRPr lang="en-GB"/>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0383930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Multi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403225"/>
            <a:ext cx="11257200" cy="461665"/>
          </a:xfr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10" name="Text Placeholder 9">
            <a:extLst>
              <a:ext uri="{FF2B5EF4-FFF2-40B4-BE49-F238E27FC236}">
                <a16:creationId xmlns:a16="http://schemas.microsoft.com/office/drawing/2014/main" id="{CCAC53E1-F0E6-4F9F-9E0D-AB6CE58628D6}"/>
              </a:ext>
            </a:extLst>
          </p:cNvPr>
          <p:cNvSpPr>
            <a:spLocks noGrp="1"/>
          </p:cNvSpPr>
          <p:nvPr>
            <p:ph type="body" sz="quarter" idx="13"/>
          </p:nvPr>
        </p:nvSpPr>
        <p:spPr>
          <a:xfrm>
            <a:off x="467400" y="1028815"/>
            <a:ext cx="5040000" cy="276999"/>
          </a:xfrm>
        </p:spPr>
        <p:txBody>
          <a:bodyPr>
            <a:spAutoFit/>
          </a:bodyPr>
          <a:lstStyle/>
          <a:p>
            <a:pPr lvl="0"/>
            <a:r>
              <a:rPr lang="en-US"/>
              <a:t>Click to edit Master text styles</a:t>
            </a:r>
          </a:p>
        </p:txBody>
      </p:sp>
      <p:sp>
        <p:nvSpPr>
          <p:cNvPr id="13" name="Text Placeholder 9">
            <a:extLst>
              <a:ext uri="{FF2B5EF4-FFF2-40B4-BE49-F238E27FC236}">
                <a16:creationId xmlns:a16="http://schemas.microsoft.com/office/drawing/2014/main" id="{64FFD84C-CA22-4C7E-AD77-27CC6A294113}"/>
              </a:ext>
            </a:extLst>
          </p:cNvPr>
          <p:cNvSpPr>
            <a:spLocks noGrp="1"/>
          </p:cNvSpPr>
          <p:nvPr>
            <p:ph type="body" sz="quarter" idx="14"/>
          </p:nvPr>
        </p:nvSpPr>
        <p:spPr>
          <a:xfrm>
            <a:off x="467400" y="3763046"/>
            <a:ext cx="5040000" cy="276999"/>
          </a:xfrm>
        </p:spPr>
        <p:txBody>
          <a:bodyPr>
            <a:spAutoFit/>
          </a:bodyPr>
          <a:lstStyle/>
          <a:p>
            <a:pPr lvl="0"/>
            <a:r>
              <a:rPr lang="en-US"/>
              <a:t>Click to edit Master text styles</a:t>
            </a:r>
          </a:p>
        </p:txBody>
      </p:sp>
      <p:sp>
        <p:nvSpPr>
          <p:cNvPr id="14" name="Text Placeholder 9">
            <a:extLst>
              <a:ext uri="{FF2B5EF4-FFF2-40B4-BE49-F238E27FC236}">
                <a16:creationId xmlns:a16="http://schemas.microsoft.com/office/drawing/2014/main" id="{6E348276-6FC0-487C-A9CD-17FB7A13C46A}"/>
              </a:ext>
            </a:extLst>
          </p:cNvPr>
          <p:cNvSpPr>
            <a:spLocks noGrp="1"/>
          </p:cNvSpPr>
          <p:nvPr>
            <p:ph type="body" sz="quarter" idx="15"/>
          </p:nvPr>
        </p:nvSpPr>
        <p:spPr>
          <a:xfrm>
            <a:off x="6150000" y="3763046"/>
            <a:ext cx="5040000" cy="276999"/>
          </a:xfrm>
        </p:spPr>
        <p:txBody>
          <a:bodyPr>
            <a:spAutoFit/>
          </a:bodyPr>
          <a:lstStyle/>
          <a:p>
            <a:pPr lvl="0"/>
            <a:r>
              <a:rPr lang="en-US"/>
              <a:t>Click to edit Master text styles</a:t>
            </a:r>
          </a:p>
        </p:txBody>
      </p:sp>
      <p:sp>
        <p:nvSpPr>
          <p:cNvPr id="15" name="Text Placeholder 9">
            <a:extLst>
              <a:ext uri="{FF2B5EF4-FFF2-40B4-BE49-F238E27FC236}">
                <a16:creationId xmlns:a16="http://schemas.microsoft.com/office/drawing/2014/main" id="{E31974D8-3172-4754-842C-8CF2A32EEF04}"/>
              </a:ext>
            </a:extLst>
          </p:cNvPr>
          <p:cNvSpPr>
            <a:spLocks noGrp="1"/>
          </p:cNvSpPr>
          <p:nvPr>
            <p:ph type="body" sz="quarter" idx="16"/>
          </p:nvPr>
        </p:nvSpPr>
        <p:spPr>
          <a:xfrm>
            <a:off x="6150000" y="1028815"/>
            <a:ext cx="5040000" cy="276999"/>
          </a:xfrm>
        </p:spPr>
        <p:txBody>
          <a:bodyPr>
            <a:spAutoFit/>
          </a:bodyPr>
          <a:lstStyle/>
          <a:p>
            <a:pPr lvl="0"/>
            <a:r>
              <a:rPr lang="en-US"/>
              <a:t>Click to edit Master text styles</a:t>
            </a:r>
          </a:p>
        </p:txBody>
      </p:sp>
      <p:cxnSp>
        <p:nvCxnSpPr>
          <p:cNvPr id="17" name="Straight Connector 16">
            <a:extLst>
              <a:ext uri="{FF2B5EF4-FFF2-40B4-BE49-F238E27FC236}">
                <a16:creationId xmlns:a16="http://schemas.microsoft.com/office/drawing/2014/main" id="{986D9B13-63AD-4D64-B9D1-1B4A5654F300}"/>
              </a:ext>
            </a:extLst>
          </p:cNvPr>
          <p:cNvCxnSpPr>
            <a:cxnSpLocks/>
          </p:cNvCxnSpPr>
          <p:nvPr userDrawn="1"/>
        </p:nvCxnSpPr>
        <p:spPr>
          <a:xfrm>
            <a:off x="467400" y="3644265"/>
            <a:ext cx="1123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0">
            <a:extLst>
              <a:ext uri="{FF2B5EF4-FFF2-40B4-BE49-F238E27FC236}">
                <a16:creationId xmlns:a16="http://schemas.microsoft.com/office/drawing/2014/main" id="{B3E5F970-FD45-4E0C-892F-144D97C92FCD}"/>
              </a:ext>
            </a:extLst>
          </p:cNvPr>
          <p:cNvSpPr>
            <a:spLocks noGrp="1"/>
          </p:cNvSpPr>
          <p:nvPr>
            <p:ph type="chart" sz="quarter" idx="17"/>
          </p:nvPr>
        </p:nvSpPr>
        <p:spPr>
          <a:xfrm>
            <a:off x="467400" y="1305814"/>
            <a:ext cx="5040000" cy="2219671"/>
          </a:xfrm>
        </p:spPr>
        <p:txBody>
          <a:bodyPr anchor="ctr" anchorCtr="1"/>
          <a:lstStyle>
            <a:lvl1pPr algn="ctr">
              <a:defRPr b="0">
                <a:solidFill>
                  <a:schemeClr val="tx1"/>
                </a:solidFill>
              </a:defRPr>
            </a:lvl1pPr>
          </a:lstStyle>
          <a:p>
            <a:r>
              <a:rPr lang="en-US"/>
              <a:t>Click icon to add chart</a:t>
            </a:r>
            <a:endParaRPr lang="en-GB"/>
          </a:p>
        </p:txBody>
      </p:sp>
      <p:sp>
        <p:nvSpPr>
          <p:cNvPr id="19" name="Chart Placeholder 10">
            <a:extLst>
              <a:ext uri="{FF2B5EF4-FFF2-40B4-BE49-F238E27FC236}">
                <a16:creationId xmlns:a16="http://schemas.microsoft.com/office/drawing/2014/main" id="{D01601E3-CCE8-485E-AA7E-F267595CBE47}"/>
              </a:ext>
            </a:extLst>
          </p:cNvPr>
          <p:cNvSpPr>
            <a:spLocks noGrp="1"/>
          </p:cNvSpPr>
          <p:nvPr>
            <p:ph type="chart" sz="quarter" idx="18"/>
          </p:nvPr>
        </p:nvSpPr>
        <p:spPr>
          <a:xfrm>
            <a:off x="6150000" y="1305814"/>
            <a:ext cx="5040000" cy="2219671"/>
          </a:xfrm>
        </p:spPr>
        <p:txBody>
          <a:bodyPr anchor="ctr" anchorCtr="1"/>
          <a:lstStyle>
            <a:lvl1pPr algn="ctr">
              <a:defRPr b="0">
                <a:solidFill>
                  <a:schemeClr val="tx1"/>
                </a:solidFill>
              </a:defRPr>
            </a:lvl1pPr>
          </a:lstStyle>
          <a:p>
            <a:r>
              <a:rPr lang="en-US"/>
              <a:t>Click icon to add chart</a:t>
            </a:r>
            <a:endParaRPr lang="en-GB"/>
          </a:p>
        </p:txBody>
      </p:sp>
      <p:sp>
        <p:nvSpPr>
          <p:cNvPr id="20" name="Chart Placeholder 10">
            <a:extLst>
              <a:ext uri="{FF2B5EF4-FFF2-40B4-BE49-F238E27FC236}">
                <a16:creationId xmlns:a16="http://schemas.microsoft.com/office/drawing/2014/main" id="{368949BA-0EE3-4CED-9322-9F0B73C5B090}"/>
              </a:ext>
            </a:extLst>
          </p:cNvPr>
          <p:cNvSpPr>
            <a:spLocks noGrp="1"/>
          </p:cNvSpPr>
          <p:nvPr>
            <p:ph type="chart" sz="quarter" idx="19"/>
          </p:nvPr>
        </p:nvSpPr>
        <p:spPr>
          <a:xfrm>
            <a:off x="6150000" y="4040045"/>
            <a:ext cx="5040000" cy="2219671"/>
          </a:xfrm>
        </p:spPr>
        <p:txBody>
          <a:bodyPr anchor="ctr" anchorCtr="1"/>
          <a:lstStyle>
            <a:lvl1pPr algn="ctr">
              <a:defRPr b="0">
                <a:solidFill>
                  <a:schemeClr val="tx1"/>
                </a:solidFill>
              </a:defRPr>
            </a:lvl1pPr>
          </a:lstStyle>
          <a:p>
            <a:r>
              <a:rPr lang="en-US"/>
              <a:t>Click icon to add chart</a:t>
            </a:r>
            <a:endParaRPr lang="en-GB"/>
          </a:p>
        </p:txBody>
      </p:sp>
      <p:sp>
        <p:nvSpPr>
          <p:cNvPr id="21" name="Chart Placeholder 10">
            <a:extLst>
              <a:ext uri="{FF2B5EF4-FFF2-40B4-BE49-F238E27FC236}">
                <a16:creationId xmlns:a16="http://schemas.microsoft.com/office/drawing/2014/main" id="{6FF67F7C-80D7-47C8-840A-104E4B92E27B}"/>
              </a:ext>
            </a:extLst>
          </p:cNvPr>
          <p:cNvSpPr>
            <a:spLocks noGrp="1"/>
          </p:cNvSpPr>
          <p:nvPr>
            <p:ph type="chart" sz="quarter" idx="20"/>
          </p:nvPr>
        </p:nvSpPr>
        <p:spPr>
          <a:xfrm>
            <a:off x="467400" y="4040045"/>
            <a:ext cx="5040000" cy="2219671"/>
          </a:xfrm>
        </p:spPr>
        <p:txBody>
          <a:bodyPr anchor="ctr" anchorCtr="1"/>
          <a:lstStyle>
            <a:lvl1pPr algn="ctr">
              <a:defRPr b="0">
                <a:solidFill>
                  <a:schemeClr val="tx1"/>
                </a:solidFill>
              </a:defRPr>
            </a:lvl1pPr>
          </a:lstStyle>
          <a:p>
            <a:r>
              <a:rPr lang="en-US"/>
              <a:t>Click icon to add chart</a:t>
            </a:r>
            <a:endParaRPr lang="en-GB"/>
          </a:p>
        </p:txBody>
      </p:sp>
      <p:pic>
        <p:nvPicPr>
          <p:cNvPr id="16" name="Picture 15" descr="A picture containing text&#10;&#10;Description automatically generated">
            <a:extLst>
              <a:ext uri="{FF2B5EF4-FFF2-40B4-BE49-F238E27FC236}">
                <a16:creationId xmlns:a16="http://schemas.microsoft.com/office/drawing/2014/main" id="{F869E6FD-579B-4B6E-A803-412CCC7479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5644070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BE9D12-60EC-49F0-9BDB-A6416454036F}"/>
              </a:ext>
            </a:extLst>
          </p:cNvPr>
          <p:cNvSpPr>
            <a:spLocks noGrp="1"/>
          </p:cNvSpPr>
          <p:nvPr>
            <p:ph type="dt" sz="half" idx="10"/>
          </p:nvPr>
        </p:nvSpPr>
        <p:spPr/>
        <p:txBody>
          <a:bodyPr/>
          <a:lstStyle/>
          <a:p>
            <a:fld id="{45E7B0FD-8F03-4AE3-8692-EF7E7E0052CD}" type="datetime1">
              <a:rPr lang="en-GB" smtClean="0"/>
              <a:t>22/04/2021</a:t>
            </a:fld>
            <a:endParaRPr lang="en-GB" spc="0"/>
          </a:p>
        </p:txBody>
      </p:sp>
      <p:sp>
        <p:nvSpPr>
          <p:cNvPr id="4" name="Footer Placeholder 3">
            <a:extLst>
              <a:ext uri="{FF2B5EF4-FFF2-40B4-BE49-F238E27FC236}">
                <a16:creationId xmlns:a16="http://schemas.microsoft.com/office/drawing/2014/main" id="{504740EE-04E1-465B-B579-E868364028EA}"/>
              </a:ext>
            </a:extLst>
          </p:cNvPr>
          <p:cNvSpPr>
            <a:spLocks noGrp="1"/>
          </p:cNvSpPr>
          <p:nvPr>
            <p:ph type="ftr" sz="quarter" idx="11"/>
          </p:nvPr>
        </p:nvSpPr>
        <p:spPr/>
        <p:txBody>
          <a:bodyPr/>
          <a:lstStyle/>
          <a:p>
            <a:endParaRPr lang="en-GB" spc="0"/>
          </a:p>
        </p:txBody>
      </p:sp>
      <p:pic>
        <p:nvPicPr>
          <p:cNvPr id="6" name="Picture 5" descr="Background pattern&#10;&#10;Description automatically generated">
            <a:extLst>
              <a:ext uri="{FF2B5EF4-FFF2-40B4-BE49-F238E27FC236}">
                <a16:creationId xmlns:a16="http://schemas.microsoft.com/office/drawing/2014/main" id="{84F63989-B5A3-460B-AC54-66747DAC87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936" r="22569" b="7802"/>
          <a:stretch/>
        </p:blipFill>
        <p:spPr>
          <a:xfrm>
            <a:off x="5743445" y="1"/>
            <a:ext cx="6448555"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D2D8207D-C227-4C31-B92B-F8AF660E13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0" name="Title 6">
            <a:extLst>
              <a:ext uri="{FF2B5EF4-FFF2-40B4-BE49-F238E27FC236}">
                <a16:creationId xmlns:a16="http://schemas.microsoft.com/office/drawing/2014/main" id="{DF738883-FEFF-4D07-8F59-BB7C315FCCB2}"/>
              </a:ext>
            </a:extLst>
          </p:cNvPr>
          <p:cNvSpPr>
            <a:spLocks noGrp="1"/>
          </p:cNvSpPr>
          <p:nvPr>
            <p:ph type="title" hasCustomPrompt="1"/>
          </p:nvPr>
        </p:nvSpPr>
        <p:spPr>
          <a:xfrm>
            <a:off x="857986" y="2091567"/>
            <a:ext cx="4752000" cy="2387045"/>
          </a:xfrm>
        </p:spPr>
        <p:txBody>
          <a:bodyPr/>
          <a:lstStyle>
            <a:lvl1pPr algn="l">
              <a:lnSpc>
                <a:spcPct val="95000"/>
              </a:lnSpc>
              <a:defRPr sz="5300">
                <a:solidFill>
                  <a:schemeClr val="accent2"/>
                </a:solidFill>
              </a:defRPr>
            </a:lvl1pPr>
          </a:lstStyle>
          <a:p>
            <a:r>
              <a:rPr lang="en-US"/>
              <a:t>Add title</a:t>
            </a:r>
            <a:endParaRPr lang="en-GB"/>
          </a:p>
        </p:txBody>
      </p:sp>
      <p:sp>
        <p:nvSpPr>
          <p:cNvPr id="11" name="Text Placeholder 3">
            <a:extLst>
              <a:ext uri="{FF2B5EF4-FFF2-40B4-BE49-F238E27FC236}">
                <a16:creationId xmlns:a16="http://schemas.microsoft.com/office/drawing/2014/main" id="{56B15538-9B8E-487D-A75E-3A799D939DAC}"/>
              </a:ext>
            </a:extLst>
          </p:cNvPr>
          <p:cNvSpPr>
            <a:spLocks noGrp="1"/>
          </p:cNvSpPr>
          <p:nvPr>
            <p:ph type="body" sz="quarter" idx="13"/>
          </p:nvPr>
        </p:nvSpPr>
        <p:spPr>
          <a:xfrm>
            <a:off x="857986" y="4729190"/>
            <a:ext cx="4752000" cy="369332"/>
          </a:xfrm>
        </p:spPr>
        <p:txBody>
          <a:bodyPr anchor="t" anchorCtr="0">
            <a:spAutoFit/>
          </a:bodyPr>
          <a:lstStyle>
            <a:lvl1pPr algn="l">
              <a:defRPr sz="2400" b="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31622454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F7466EFB-1F25-47E0-ACE2-860740D193AE}"/>
              </a:ext>
            </a:extLst>
          </p:cNvPr>
          <p:cNvSpPr>
            <a:spLocks noGrp="1"/>
          </p:cNvSpPr>
          <p:nvPr>
            <p:ph type="body" sz="quarter" idx="13"/>
          </p:nvPr>
        </p:nvSpPr>
        <p:spPr>
          <a:xfrm>
            <a:off x="467400" y="1548000"/>
            <a:ext cx="2733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hart Placeholder 10">
            <a:extLst>
              <a:ext uri="{FF2B5EF4-FFF2-40B4-BE49-F238E27FC236}">
                <a16:creationId xmlns:a16="http://schemas.microsoft.com/office/drawing/2014/main" id="{2D8A279A-02B3-4761-9348-D7621E159985}"/>
              </a:ext>
            </a:extLst>
          </p:cNvPr>
          <p:cNvSpPr>
            <a:spLocks noGrp="1"/>
          </p:cNvSpPr>
          <p:nvPr>
            <p:ph type="chart" sz="quarter" idx="14"/>
          </p:nvPr>
        </p:nvSpPr>
        <p:spPr>
          <a:xfrm>
            <a:off x="3890000" y="1061999"/>
            <a:ext cx="5940000" cy="5251250"/>
          </a:xfrm>
        </p:spPr>
        <p:txBody>
          <a:bodyPr anchor="ctr" anchorCtr="1"/>
          <a:lstStyle>
            <a:lvl1pPr algn="ctr">
              <a:defRPr b="0">
                <a:solidFill>
                  <a:schemeClr val="tx1"/>
                </a:solidFill>
              </a:defRPr>
            </a:lvl1pPr>
          </a:lstStyle>
          <a:p>
            <a:r>
              <a:rPr lang="en-US"/>
              <a:t>Click icon to add chart</a:t>
            </a:r>
            <a:endParaRPr lang="en-GB"/>
          </a:p>
        </p:txBody>
      </p:sp>
      <p:pic>
        <p:nvPicPr>
          <p:cNvPr id="10" name="Picture 9" descr="A picture containing text&#10;&#10;Description automatically generated">
            <a:extLst>
              <a:ext uri="{FF2B5EF4-FFF2-40B4-BE49-F238E27FC236}">
                <a16:creationId xmlns:a16="http://schemas.microsoft.com/office/drawing/2014/main" id="{DC96C3B1-2BB6-4D46-BEC9-223A7436C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4599104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112572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8" name="Subtitle 2">
            <a:extLst>
              <a:ext uri="{FF2B5EF4-FFF2-40B4-BE49-F238E27FC236}">
                <a16:creationId xmlns:a16="http://schemas.microsoft.com/office/drawing/2014/main" id="{2AD1E3E1-C44A-4F60-AC3E-CDAC32A78450}"/>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descr="A picture containing text&#10;&#10;Description automatically generated">
            <a:extLst>
              <a:ext uri="{FF2B5EF4-FFF2-40B4-BE49-F238E27FC236}">
                <a16:creationId xmlns:a16="http://schemas.microsoft.com/office/drawing/2014/main" id="{455490FD-927F-435A-9EB3-D739A3309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42564655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p>
            <a:fld id="{0111F826-60B2-4F9D-8D73-B64053BB25BE}" type="datetime1">
              <a:rPr lang="en-GB" smtClean="0"/>
              <a:t>22/04/2021</a:t>
            </a:fld>
            <a:endParaRPr lang="en-GB"/>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p>
            <a:endParaRPr lang="en-GB"/>
          </a:p>
        </p:txBody>
      </p:sp>
      <p:pic>
        <p:nvPicPr>
          <p:cNvPr id="7" name="Picture 6" descr="A picture containing text&#10;&#10;Description automatically generated">
            <a:extLst>
              <a:ext uri="{FF2B5EF4-FFF2-40B4-BE49-F238E27FC236}">
                <a16:creationId xmlns:a16="http://schemas.microsoft.com/office/drawing/2014/main" id="{D3580411-17CF-4921-9320-7C68E0DA8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8" name="Subtitle 2">
            <a:extLst>
              <a:ext uri="{FF2B5EF4-FFF2-40B4-BE49-F238E27FC236}">
                <a16:creationId xmlns:a16="http://schemas.microsoft.com/office/drawing/2014/main" id="{1D47163C-EF8C-4CC5-B7D2-32B10EA854A2}"/>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8497340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BB21C-6774-441A-84F7-1D6279DCF9DF}"/>
              </a:ext>
            </a:extLst>
          </p:cNvPr>
          <p:cNvSpPr>
            <a:spLocks noGrp="1"/>
          </p:cNvSpPr>
          <p:nvPr>
            <p:ph type="dt" sz="half" idx="10"/>
          </p:nvPr>
        </p:nvSpPr>
        <p:spPr/>
        <p:txBody>
          <a:bodyPr/>
          <a:lstStyle/>
          <a:p>
            <a:fld id="{C184C33C-E1DA-40E6-BB27-D3879CF1A5FF}" type="datetime1">
              <a:rPr lang="en-GB" smtClean="0"/>
              <a:t>22/04/2021</a:t>
            </a:fld>
            <a:endParaRPr lang="en-GB"/>
          </a:p>
        </p:txBody>
      </p:sp>
      <p:sp>
        <p:nvSpPr>
          <p:cNvPr id="3" name="Footer Placeholder 2">
            <a:extLst>
              <a:ext uri="{FF2B5EF4-FFF2-40B4-BE49-F238E27FC236}">
                <a16:creationId xmlns:a16="http://schemas.microsoft.com/office/drawing/2014/main" id="{319BCAC8-3E49-4E6F-8D53-46F8C494C2A3}"/>
              </a:ext>
            </a:extLst>
          </p:cNvPr>
          <p:cNvSpPr>
            <a:spLocks noGrp="1"/>
          </p:cNvSpPr>
          <p:nvPr>
            <p:ph type="ftr" sz="quarter" idx="11"/>
          </p:nvPr>
        </p:nvSpPr>
        <p:spPr/>
        <p:txBody>
          <a:bodyPr/>
          <a:lstStyle/>
          <a:p>
            <a:endParaRPr lang="en-GB"/>
          </a:p>
        </p:txBody>
      </p:sp>
      <p:pic>
        <p:nvPicPr>
          <p:cNvPr id="6" name="Picture 5" descr="A picture containing text&#10;&#10;Description automatically generated">
            <a:extLst>
              <a:ext uri="{FF2B5EF4-FFF2-40B4-BE49-F238E27FC236}">
                <a16:creationId xmlns:a16="http://schemas.microsoft.com/office/drawing/2014/main" id="{A4130933-F0CA-451A-9601-ACDFE5EAB2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2580540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bg1"/>
        </a:solidFill>
        <a:effectLst/>
      </p:bgPr>
    </p:bg>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D124BC87-93AD-4496-A2CB-8AA16B406C6C}"/>
              </a:ext>
            </a:extLst>
          </p:cNvPr>
          <p:cNvSpPr>
            <a:spLocks noGrp="1"/>
          </p:cNvSpPr>
          <p:nvPr>
            <p:ph type="media" sz="quarter" idx="11"/>
          </p:nvPr>
        </p:nvSpPr>
        <p:spPr>
          <a:xfrm>
            <a:off x="0" y="0"/>
            <a:ext cx="12192000" cy="6858000"/>
          </a:xfrm>
          <a:noFill/>
        </p:spPr>
        <p:txBody>
          <a:bodyPr anchor="ctr" anchorCtr="1"/>
          <a:lstStyle>
            <a:lvl1pPr algn="ctr">
              <a:defRPr b="0">
                <a:solidFill>
                  <a:schemeClr val="tx1"/>
                </a:solidFill>
              </a:defRPr>
            </a:lvl1pPr>
          </a:lstStyle>
          <a:p>
            <a:r>
              <a:rPr lang="en-US"/>
              <a:t>Click icon to add media</a:t>
            </a:r>
            <a:endParaRPr lang="en-GB"/>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385445"/>
            <a:ext cx="11257200" cy="614014"/>
          </a:xfrm>
        </p:spPr>
        <p:txBody>
          <a:bodyPr/>
          <a:lstStyle>
            <a:lvl1pPr>
              <a:lnSpc>
                <a:spcPct val="95000"/>
              </a:lnSpc>
              <a:defRPr sz="4200">
                <a:solidFill>
                  <a:schemeClr val="accent2"/>
                </a:solidFill>
              </a:defRPr>
            </a:lvl1pPr>
          </a:lstStyle>
          <a:p>
            <a:r>
              <a:rPr lang="en-US"/>
              <a:t>Click to edit Master title style</a:t>
            </a:r>
            <a:endParaRPr lang="en-GB"/>
          </a:p>
        </p:txBody>
      </p:sp>
    </p:spTree>
    <p:extLst>
      <p:ext uri="{BB962C8B-B14F-4D97-AF65-F5344CB8AC3E}">
        <p14:creationId xmlns:p14="http://schemas.microsoft.com/office/powerpoint/2010/main" val="6354698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DE0F0C7-32AA-45FD-BFFD-076D31E84096}"/>
              </a:ext>
            </a:extLst>
          </p:cNvPr>
          <p:cNvSpPr>
            <a:spLocks noGrp="1"/>
          </p:cNvSpPr>
          <p:nvPr>
            <p:ph type="pic" sz="quarter" idx="14"/>
          </p:nvPr>
        </p:nvSpPr>
        <p:spPr>
          <a:xfrm>
            <a:off x="484800" y="0"/>
            <a:ext cx="11707200" cy="6580800"/>
          </a:xfrm>
          <a:custGeom>
            <a:avLst/>
            <a:gdLst>
              <a:gd name="connsiteX0" fmla="*/ 40009 w 11707200"/>
              <a:gd name="connsiteY0" fmla="*/ 0 h 6580800"/>
              <a:gd name="connsiteX1" fmla="*/ 11707200 w 11707200"/>
              <a:gd name="connsiteY1" fmla="*/ 0 h 6580800"/>
              <a:gd name="connsiteX2" fmla="*/ 11707200 w 11707200"/>
              <a:gd name="connsiteY2" fmla="*/ 6580800 h 6580800"/>
              <a:gd name="connsiteX3" fmla="*/ 5930759 w 11707200"/>
              <a:gd name="connsiteY3" fmla="*/ 6580800 h 6580800"/>
              <a:gd name="connsiteX4" fmla="*/ 0 w 11707200"/>
              <a:gd name="connsiteY4" fmla="*/ 690660 h 6580800"/>
              <a:gd name="connsiteX5" fmla="*/ 40009 w 11707200"/>
              <a:gd name="connsiteY5" fmla="*/ 0 h 65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7200" h="6580800">
                <a:moveTo>
                  <a:pt x="40009" y="0"/>
                </a:moveTo>
                <a:lnTo>
                  <a:pt x="11707200" y="0"/>
                </a:lnTo>
                <a:lnTo>
                  <a:pt x="11707200" y="6580800"/>
                </a:lnTo>
                <a:lnTo>
                  <a:pt x="5930759" y="6580800"/>
                </a:lnTo>
                <a:cubicBezTo>
                  <a:pt x="2654839" y="6580800"/>
                  <a:pt x="0" y="3942955"/>
                  <a:pt x="0" y="690660"/>
                </a:cubicBezTo>
                <a:cubicBezTo>
                  <a:pt x="0" y="457265"/>
                  <a:pt x="13336" y="226727"/>
                  <a:pt x="40009"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a:p>
        </p:txBody>
      </p:sp>
      <p:pic>
        <p:nvPicPr>
          <p:cNvPr id="8" name="Picture 7" descr="A picture containing text&#10;&#10;Description automatically generated">
            <a:extLst>
              <a:ext uri="{FF2B5EF4-FFF2-40B4-BE49-F238E27FC236}">
                <a16:creationId xmlns:a16="http://schemas.microsoft.com/office/drawing/2014/main" id="{7699D567-E2C9-4590-807E-19FC8DC803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9" name="Title 1">
            <a:extLst>
              <a:ext uri="{FF2B5EF4-FFF2-40B4-BE49-F238E27FC236}">
                <a16:creationId xmlns:a16="http://schemas.microsoft.com/office/drawing/2014/main" id="{C71264A2-DBC4-4BC4-8886-B0A4F8A75077}"/>
              </a:ext>
            </a:extLst>
          </p:cNvPr>
          <p:cNvSpPr>
            <a:spLocks noGrp="1"/>
          </p:cNvSpPr>
          <p:nvPr>
            <p:ph type="title" hasCustomPrompt="1"/>
          </p:nvPr>
        </p:nvSpPr>
        <p:spPr>
          <a:xfrm>
            <a:off x="6288978" y="3202999"/>
            <a:ext cx="5453021" cy="1042721"/>
          </a:xfrm>
        </p:spPr>
        <p:txBody>
          <a:bodyPr anchor="t" anchorCtr="0"/>
          <a:lstStyle>
            <a:lvl1pPr>
              <a:lnSpc>
                <a:spcPct val="88000"/>
              </a:lnSpc>
              <a:defRPr sz="7700">
                <a:solidFill>
                  <a:schemeClr val="bg1"/>
                </a:solidFill>
              </a:defRPr>
            </a:lvl1pPr>
          </a:lstStyle>
          <a:p>
            <a:r>
              <a:rPr lang="en-US"/>
              <a:t>Add title</a:t>
            </a:r>
            <a:endParaRPr lang="en-GB"/>
          </a:p>
        </p:txBody>
      </p:sp>
    </p:spTree>
    <p:extLst>
      <p:ext uri="{BB962C8B-B14F-4D97-AF65-F5344CB8AC3E}">
        <p14:creationId xmlns:p14="http://schemas.microsoft.com/office/powerpoint/2010/main" val="30427946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2" name="Title 1">
            <a:extLst>
              <a:ext uri="{FF2B5EF4-FFF2-40B4-BE49-F238E27FC236}">
                <a16:creationId xmlns:a16="http://schemas.microsoft.com/office/drawing/2014/main" id="{8CF8149D-7880-4BA3-A2B1-729D878D6D15}"/>
              </a:ext>
            </a:extLst>
          </p:cNvPr>
          <p:cNvSpPr>
            <a:spLocks noGrp="1"/>
          </p:cNvSpPr>
          <p:nvPr>
            <p:ph type="title" hasCustomPrompt="1"/>
          </p:nvPr>
        </p:nvSpPr>
        <p:spPr>
          <a:xfrm>
            <a:off x="6288978" y="3202999"/>
            <a:ext cx="5453021" cy="1042721"/>
          </a:xfrm>
        </p:spPr>
        <p:txBody>
          <a:bodyPr anchor="t" anchorCtr="0"/>
          <a:lstStyle>
            <a:lvl1pPr>
              <a:lnSpc>
                <a:spcPct val="88000"/>
              </a:lnSpc>
              <a:defRPr sz="7700">
                <a:solidFill>
                  <a:schemeClr val="accent2"/>
                </a:solidFill>
              </a:defRPr>
            </a:lvl1pPr>
          </a:lstStyle>
          <a:p>
            <a:r>
              <a:rPr lang="en-US"/>
              <a:t>Add title</a:t>
            </a:r>
            <a:endParaRPr lang="en-GB"/>
          </a:p>
        </p:txBody>
      </p:sp>
    </p:spTree>
    <p:extLst>
      <p:ext uri="{BB962C8B-B14F-4D97-AF65-F5344CB8AC3E}">
        <p14:creationId xmlns:p14="http://schemas.microsoft.com/office/powerpoint/2010/main" val="9647730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A (USE COLOR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cxnSp>
        <p:nvCxnSpPr>
          <p:cNvPr id="10" name="Straight Connector 9">
            <a:extLst>
              <a:ext uri="{FF2B5EF4-FFF2-40B4-BE49-F238E27FC236}">
                <a16:creationId xmlns:a16="http://schemas.microsoft.com/office/drawing/2014/main" id="{F4C34D4A-8E1C-7540-BD8C-ED210619A9EF}"/>
              </a:ext>
            </a:extLst>
          </p:cNvPr>
          <p:cNvCxnSpPr>
            <a:cxnSpLocks/>
          </p:cNvCxnSpPr>
          <p:nvPr userDrawn="1"/>
        </p:nvCxnSpPr>
        <p:spPr>
          <a:xfrm>
            <a:off x="72197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8ADE1-E649-F344-80BB-79B62207D225}"/>
              </a:ext>
            </a:extLst>
          </p:cNvPr>
          <p:cNvCxnSpPr>
            <a:cxnSpLocks/>
          </p:cNvCxnSpPr>
          <p:nvPr userDrawn="1"/>
        </p:nvCxnSpPr>
        <p:spPr>
          <a:xfrm>
            <a:off x="361583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FDD207-64F3-5E4F-984F-B2CC54358119}"/>
              </a:ext>
            </a:extLst>
          </p:cNvPr>
          <p:cNvCxnSpPr>
            <a:cxnSpLocks/>
          </p:cNvCxnSpPr>
          <p:nvPr userDrawn="1"/>
        </p:nvCxnSpPr>
        <p:spPr>
          <a:xfrm>
            <a:off x="6398539"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019B19-F2A4-494B-AFAE-1947C8B5706B}"/>
              </a:ext>
            </a:extLst>
          </p:cNvPr>
          <p:cNvCxnSpPr>
            <a:cxnSpLocks/>
          </p:cNvCxnSpPr>
          <p:nvPr userDrawn="1"/>
        </p:nvCxnSpPr>
        <p:spPr>
          <a:xfrm>
            <a:off x="929026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id="{63416BA1-9E05-FD4C-88BA-B469260EBAD8}"/>
              </a:ext>
            </a:extLst>
          </p:cNvPr>
          <p:cNvSpPr>
            <a:spLocks noGrp="1"/>
          </p:cNvSpPr>
          <p:nvPr>
            <p:ph type="body" sz="quarter" idx="24" hasCustomPrompt="1"/>
          </p:nvPr>
        </p:nvSpPr>
        <p:spPr>
          <a:xfrm>
            <a:off x="6507249" y="332613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6"/>
              </a:buClr>
              <a:defRPr lang="en-US" sz="1800" b="0" kern="1200" dirty="0">
                <a:solidFill>
                  <a:schemeClr val="tx1"/>
                </a:solidFill>
                <a:latin typeface="+mn-lt"/>
                <a:ea typeface="+mn-ea"/>
                <a:cs typeface="+mn-cs"/>
              </a:defRPr>
            </a:lvl3pPr>
            <a:lvl4pPr>
              <a:defRPr>
                <a:solidFill>
                  <a:schemeClr val="accent1"/>
                </a:solidFill>
              </a:defRPr>
            </a:lvl4pPr>
            <a:lvl5pPr>
              <a:spcBef>
                <a:spcPts val="800"/>
              </a:spcBef>
              <a:defRPr>
                <a:solidFill>
                  <a:schemeClr val="tx1"/>
                </a:solidFill>
              </a:defRPr>
            </a:lvl5pPr>
          </a:lstStyle>
          <a:p>
            <a:pPr lvl="0"/>
            <a:r>
              <a:rPr lang="en-US"/>
              <a:t>Click to add text</a:t>
            </a:r>
          </a:p>
          <a:p>
            <a:pPr lvl="1"/>
            <a:r>
              <a:rPr lang="en-US"/>
              <a:t>Second level</a:t>
            </a:r>
          </a:p>
          <a:p>
            <a:pPr marL="252000" lvl="2" indent="-252000" algn="l" defTabSz="9144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pPr>
            <a:r>
              <a:rPr lang="en-US"/>
              <a:t>Third level</a:t>
            </a:r>
          </a:p>
          <a:p>
            <a:pPr lvl="3"/>
            <a:r>
              <a:rPr lang="en-US"/>
              <a:t>Fourth level</a:t>
            </a:r>
          </a:p>
          <a:p>
            <a:pPr lvl="4"/>
            <a:r>
              <a:rPr lang="en-US"/>
              <a:t>Fifth level</a:t>
            </a:r>
            <a:endParaRPr lang="en-GB"/>
          </a:p>
        </p:txBody>
      </p:sp>
      <p:sp>
        <p:nvSpPr>
          <p:cNvPr id="16" name="Text Placeholder 10">
            <a:extLst>
              <a:ext uri="{FF2B5EF4-FFF2-40B4-BE49-F238E27FC236}">
                <a16:creationId xmlns:a16="http://schemas.microsoft.com/office/drawing/2014/main" id="{FDAA8479-D7A9-AB40-8A23-ABCB25CFA371}"/>
              </a:ext>
            </a:extLst>
          </p:cNvPr>
          <p:cNvSpPr>
            <a:spLocks noGrp="1"/>
          </p:cNvSpPr>
          <p:nvPr>
            <p:ph type="body" sz="quarter" idx="26" hasCustomPrompt="1"/>
          </p:nvPr>
        </p:nvSpPr>
        <p:spPr>
          <a:xfrm>
            <a:off x="9398974" y="334518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6"/>
              </a:buClr>
              <a:defRPr lang="en-US" sz="1800" b="0" kern="1200" dirty="0">
                <a:solidFill>
                  <a:schemeClr val="tx1"/>
                </a:solidFill>
                <a:latin typeface="+mn-lt"/>
                <a:ea typeface="+mn-ea"/>
                <a:cs typeface="+mn-cs"/>
              </a:defRPr>
            </a:lvl3pPr>
            <a:lvl4pPr>
              <a:defRPr>
                <a:solidFill>
                  <a:schemeClr val="accent1"/>
                </a:solidFill>
              </a:defRPr>
            </a:lvl4pPr>
            <a:lvl5pPr>
              <a:spcBef>
                <a:spcPts val="800"/>
              </a:spcBef>
              <a:defRPr>
                <a:solidFill>
                  <a:schemeClr val="tx1"/>
                </a:solidFill>
              </a:defRPr>
            </a:lvl5pPr>
          </a:lstStyle>
          <a:p>
            <a:pPr lvl="0"/>
            <a:r>
              <a:rPr lang="en-US"/>
              <a:t>Click to add text</a:t>
            </a:r>
          </a:p>
          <a:p>
            <a:pPr lvl="1"/>
            <a:r>
              <a:rPr lang="en-US"/>
              <a:t>Second level</a:t>
            </a:r>
          </a:p>
          <a:p>
            <a:pPr marL="252000" lvl="2" indent="-252000" algn="l" defTabSz="9144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pPr>
            <a:r>
              <a:rPr lang="en-US"/>
              <a:t>Third level</a:t>
            </a:r>
          </a:p>
          <a:p>
            <a:pPr lvl="3"/>
            <a:r>
              <a:rPr lang="en-US"/>
              <a:t>Fourth level</a:t>
            </a:r>
          </a:p>
          <a:p>
            <a:pPr lvl="4"/>
            <a:r>
              <a:rPr lang="en-US"/>
              <a:t>Fifth level</a:t>
            </a:r>
            <a:endParaRPr lang="en-GB"/>
          </a:p>
        </p:txBody>
      </p:sp>
      <p:sp>
        <p:nvSpPr>
          <p:cNvPr id="17" name="Text Placeholder 10">
            <a:extLst>
              <a:ext uri="{FF2B5EF4-FFF2-40B4-BE49-F238E27FC236}">
                <a16:creationId xmlns:a16="http://schemas.microsoft.com/office/drawing/2014/main" id="{66B454D0-983A-2F47-9805-46E81A58FB29}"/>
              </a:ext>
            </a:extLst>
          </p:cNvPr>
          <p:cNvSpPr>
            <a:spLocks noGrp="1"/>
          </p:cNvSpPr>
          <p:nvPr>
            <p:ph type="body" sz="quarter" idx="27" hasCustomPrompt="1"/>
          </p:nvPr>
        </p:nvSpPr>
        <p:spPr>
          <a:xfrm>
            <a:off x="3724544" y="334518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6"/>
              </a:buClr>
              <a:defRPr lang="en-US" sz="1800" b="0" kern="1200" dirty="0">
                <a:solidFill>
                  <a:schemeClr val="tx1"/>
                </a:solidFill>
                <a:latin typeface="+mn-lt"/>
                <a:ea typeface="+mn-ea"/>
                <a:cs typeface="+mn-cs"/>
              </a:defRPr>
            </a:lvl3pPr>
            <a:lvl4pPr>
              <a:defRPr>
                <a:solidFill>
                  <a:schemeClr val="accent1"/>
                </a:solidFill>
              </a:defRPr>
            </a:lvl4pPr>
            <a:lvl5pPr>
              <a:spcBef>
                <a:spcPts val="800"/>
              </a:spcBef>
              <a:defRPr>
                <a:solidFill>
                  <a:schemeClr val="tx1"/>
                </a:solidFill>
              </a:defRPr>
            </a:lvl5pPr>
          </a:lstStyle>
          <a:p>
            <a:pPr lvl="0"/>
            <a:r>
              <a:rPr lang="en-US"/>
              <a:t>Click to add text</a:t>
            </a:r>
          </a:p>
          <a:p>
            <a:pPr lvl="1"/>
            <a:r>
              <a:rPr lang="en-US"/>
              <a:t>Second level</a:t>
            </a:r>
          </a:p>
          <a:p>
            <a:pPr marL="252000" lvl="2" indent="-252000" algn="l" defTabSz="9144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pPr>
            <a:r>
              <a:rPr lang="en-US"/>
              <a:t>Third level</a:t>
            </a:r>
          </a:p>
          <a:p>
            <a:pPr lvl="3"/>
            <a:r>
              <a:rPr lang="en-US"/>
              <a:t>Fourth level</a:t>
            </a:r>
          </a:p>
          <a:p>
            <a:pPr lvl="4"/>
            <a:r>
              <a:rPr lang="en-US"/>
              <a:t>Fifth level</a:t>
            </a:r>
            <a:endParaRPr lang="en-GB"/>
          </a:p>
        </p:txBody>
      </p:sp>
      <p:sp>
        <p:nvSpPr>
          <p:cNvPr id="18" name="Text Placeholder 10">
            <a:extLst>
              <a:ext uri="{FF2B5EF4-FFF2-40B4-BE49-F238E27FC236}">
                <a16:creationId xmlns:a16="http://schemas.microsoft.com/office/drawing/2014/main" id="{897B35EF-C7CC-A840-90A2-0E5D5D1F4409}"/>
              </a:ext>
            </a:extLst>
          </p:cNvPr>
          <p:cNvSpPr>
            <a:spLocks noGrp="1"/>
          </p:cNvSpPr>
          <p:nvPr>
            <p:ph type="body" sz="quarter" idx="28" hasCustomPrompt="1"/>
          </p:nvPr>
        </p:nvSpPr>
        <p:spPr>
          <a:xfrm>
            <a:off x="830684" y="334518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1"/>
              </a:buClr>
              <a:defRPr>
                <a:solidFill>
                  <a:schemeClr val="tx1"/>
                </a:solidFill>
              </a:defRPr>
            </a:lvl3pPr>
            <a:lvl4pPr>
              <a:defRPr>
                <a:solidFill>
                  <a:schemeClr val="accent1"/>
                </a:solidFill>
              </a:defRPr>
            </a:lvl4pPr>
            <a:lvl5pPr>
              <a:spcBef>
                <a:spcPts val="800"/>
              </a:spcBef>
              <a:defRPr>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7">
            <a:extLst>
              <a:ext uri="{FF2B5EF4-FFF2-40B4-BE49-F238E27FC236}">
                <a16:creationId xmlns:a16="http://schemas.microsoft.com/office/drawing/2014/main" id="{C3703FA9-2F32-1B4C-9F5C-B45C4CBB5B19}"/>
              </a:ext>
            </a:extLst>
          </p:cNvPr>
          <p:cNvSpPr>
            <a:spLocks noGrp="1" noChangeAspect="1"/>
          </p:cNvSpPr>
          <p:nvPr>
            <p:ph type="pic" sz="quarter" idx="29"/>
          </p:nvPr>
        </p:nvSpPr>
        <p:spPr>
          <a:xfrm>
            <a:off x="721974"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a:p>
        </p:txBody>
      </p:sp>
      <p:sp>
        <p:nvSpPr>
          <p:cNvPr id="20" name="Picture Placeholder 7">
            <a:extLst>
              <a:ext uri="{FF2B5EF4-FFF2-40B4-BE49-F238E27FC236}">
                <a16:creationId xmlns:a16="http://schemas.microsoft.com/office/drawing/2014/main" id="{FCB1067F-DCA6-0B4E-8FBE-7284126A86D5}"/>
              </a:ext>
            </a:extLst>
          </p:cNvPr>
          <p:cNvSpPr>
            <a:spLocks noGrp="1" noChangeAspect="1"/>
          </p:cNvSpPr>
          <p:nvPr>
            <p:ph type="pic" sz="quarter" idx="30" hasCustomPrompt="1"/>
          </p:nvPr>
        </p:nvSpPr>
        <p:spPr>
          <a:xfrm>
            <a:off x="9290264"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GB"/>
              <a:t>Picture</a:t>
            </a:r>
          </a:p>
        </p:txBody>
      </p:sp>
      <p:sp>
        <p:nvSpPr>
          <p:cNvPr id="21" name="Picture Placeholder 7">
            <a:extLst>
              <a:ext uri="{FF2B5EF4-FFF2-40B4-BE49-F238E27FC236}">
                <a16:creationId xmlns:a16="http://schemas.microsoft.com/office/drawing/2014/main" id="{CF445BCF-91CB-084D-8F46-17B5448C496C}"/>
              </a:ext>
            </a:extLst>
          </p:cNvPr>
          <p:cNvSpPr>
            <a:spLocks noGrp="1" noChangeAspect="1"/>
          </p:cNvSpPr>
          <p:nvPr>
            <p:ph type="pic" sz="quarter" idx="31" hasCustomPrompt="1"/>
          </p:nvPr>
        </p:nvSpPr>
        <p:spPr>
          <a:xfrm>
            <a:off x="6398539"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GB"/>
              <a:t>Picture</a:t>
            </a:r>
          </a:p>
        </p:txBody>
      </p:sp>
      <p:sp>
        <p:nvSpPr>
          <p:cNvPr id="22" name="Picture Placeholder 7">
            <a:extLst>
              <a:ext uri="{FF2B5EF4-FFF2-40B4-BE49-F238E27FC236}">
                <a16:creationId xmlns:a16="http://schemas.microsoft.com/office/drawing/2014/main" id="{F9208569-D4D2-AD48-B004-CB7EF3BC09A9}"/>
              </a:ext>
            </a:extLst>
          </p:cNvPr>
          <p:cNvSpPr>
            <a:spLocks noGrp="1" noChangeAspect="1"/>
          </p:cNvSpPr>
          <p:nvPr>
            <p:ph type="pic" sz="quarter" idx="32" hasCustomPrompt="1"/>
          </p:nvPr>
        </p:nvSpPr>
        <p:spPr>
          <a:xfrm>
            <a:off x="3615834"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GB"/>
              <a:t>Picture</a:t>
            </a:r>
          </a:p>
        </p:txBody>
      </p:sp>
    </p:spTree>
    <p:extLst>
      <p:ext uri="{BB962C8B-B14F-4D97-AF65-F5344CB8AC3E}">
        <p14:creationId xmlns:p14="http://schemas.microsoft.com/office/powerpoint/2010/main" val="35474871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B (USE COLOR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0" name="Picture Placeholder 7">
            <a:extLst>
              <a:ext uri="{FF2B5EF4-FFF2-40B4-BE49-F238E27FC236}">
                <a16:creationId xmlns:a16="http://schemas.microsoft.com/office/drawing/2014/main" id="{E94B2C75-D43B-E741-B31E-14FE0C34C0FC}"/>
              </a:ext>
            </a:extLst>
          </p:cNvPr>
          <p:cNvSpPr>
            <a:spLocks noGrp="1" noChangeAspect="1"/>
          </p:cNvSpPr>
          <p:nvPr>
            <p:ph type="pic" sz="quarter" idx="29" hasCustomPrompt="1"/>
          </p:nvPr>
        </p:nvSpPr>
        <p:spPr>
          <a:xfrm>
            <a:off x="566460"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12" name="Text Placeholder 9">
            <a:extLst>
              <a:ext uri="{FF2B5EF4-FFF2-40B4-BE49-F238E27FC236}">
                <a16:creationId xmlns:a16="http://schemas.microsoft.com/office/drawing/2014/main" id="{DE268031-96A6-6C45-962B-8C7EC6342207}"/>
              </a:ext>
            </a:extLst>
          </p:cNvPr>
          <p:cNvSpPr>
            <a:spLocks noGrp="1"/>
          </p:cNvSpPr>
          <p:nvPr>
            <p:ph type="body" sz="quarter" idx="30"/>
          </p:nvPr>
        </p:nvSpPr>
        <p:spPr>
          <a:xfrm>
            <a:off x="566460"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13" name="Picture Placeholder 7">
            <a:extLst>
              <a:ext uri="{FF2B5EF4-FFF2-40B4-BE49-F238E27FC236}">
                <a16:creationId xmlns:a16="http://schemas.microsoft.com/office/drawing/2014/main" id="{50FFEC9F-32CC-8A48-B8EF-629BF361179E}"/>
              </a:ext>
            </a:extLst>
          </p:cNvPr>
          <p:cNvSpPr>
            <a:spLocks noGrp="1" noChangeAspect="1"/>
          </p:cNvSpPr>
          <p:nvPr>
            <p:ph type="pic" sz="quarter" idx="31" hasCustomPrompt="1"/>
          </p:nvPr>
        </p:nvSpPr>
        <p:spPr>
          <a:xfrm>
            <a:off x="10545540"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14" name="Picture Placeholder 7">
            <a:extLst>
              <a:ext uri="{FF2B5EF4-FFF2-40B4-BE49-F238E27FC236}">
                <a16:creationId xmlns:a16="http://schemas.microsoft.com/office/drawing/2014/main" id="{87D82D63-ADDF-E741-B5F0-26E797644F13}"/>
              </a:ext>
            </a:extLst>
          </p:cNvPr>
          <p:cNvSpPr>
            <a:spLocks noGrp="1" noChangeAspect="1"/>
          </p:cNvSpPr>
          <p:nvPr>
            <p:ph type="pic" sz="quarter" idx="32" hasCustomPrompt="1"/>
          </p:nvPr>
        </p:nvSpPr>
        <p:spPr>
          <a:xfrm>
            <a:off x="1992043"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15" name="Text Placeholder 9">
            <a:extLst>
              <a:ext uri="{FF2B5EF4-FFF2-40B4-BE49-F238E27FC236}">
                <a16:creationId xmlns:a16="http://schemas.microsoft.com/office/drawing/2014/main" id="{197AFF9B-8488-7E41-9A86-B117950B344A}"/>
              </a:ext>
            </a:extLst>
          </p:cNvPr>
          <p:cNvSpPr>
            <a:spLocks noGrp="1"/>
          </p:cNvSpPr>
          <p:nvPr>
            <p:ph type="body" sz="quarter" idx="33"/>
          </p:nvPr>
        </p:nvSpPr>
        <p:spPr>
          <a:xfrm>
            <a:off x="1992043"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16" name="Picture Placeholder 7">
            <a:extLst>
              <a:ext uri="{FF2B5EF4-FFF2-40B4-BE49-F238E27FC236}">
                <a16:creationId xmlns:a16="http://schemas.microsoft.com/office/drawing/2014/main" id="{BD3677FF-21F3-AE48-BDA8-010D1315EA22}"/>
              </a:ext>
            </a:extLst>
          </p:cNvPr>
          <p:cNvSpPr>
            <a:spLocks noGrp="1" noChangeAspect="1"/>
          </p:cNvSpPr>
          <p:nvPr>
            <p:ph type="pic" sz="quarter" idx="34" hasCustomPrompt="1"/>
          </p:nvPr>
        </p:nvSpPr>
        <p:spPr>
          <a:xfrm>
            <a:off x="3417626"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17" name="Text Placeholder 9">
            <a:extLst>
              <a:ext uri="{FF2B5EF4-FFF2-40B4-BE49-F238E27FC236}">
                <a16:creationId xmlns:a16="http://schemas.microsoft.com/office/drawing/2014/main" id="{3E010C76-B946-BD4F-9A80-B406A2AE6994}"/>
              </a:ext>
            </a:extLst>
          </p:cNvPr>
          <p:cNvSpPr>
            <a:spLocks noGrp="1"/>
          </p:cNvSpPr>
          <p:nvPr>
            <p:ph type="body" sz="quarter" idx="35"/>
          </p:nvPr>
        </p:nvSpPr>
        <p:spPr>
          <a:xfrm>
            <a:off x="3417626"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18" name="Picture Placeholder 7">
            <a:extLst>
              <a:ext uri="{FF2B5EF4-FFF2-40B4-BE49-F238E27FC236}">
                <a16:creationId xmlns:a16="http://schemas.microsoft.com/office/drawing/2014/main" id="{C840F729-CA48-EE45-986E-25BD5C971C80}"/>
              </a:ext>
            </a:extLst>
          </p:cNvPr>
          <p:cNvSpPr>
            <a:spLocks noGrp="1" noChangeAspect="1"/>
          </p:cNvSpPr>
          <p:nvPr>
            <p:ph type="pic" sz="quarter" idx="36" hasCustomPrompt="1"/>
          </p:nvPr>
        </p:nvSpPr>
        <p:spPr>
          <a:xfrm>
            <a:off x="4843209"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19" name="Text Placeholder 9">
            <a:extLst>
              <a:ext uri="{FF2B5EF4-FFF2-40B4-BE49-F238E27FC236}">
                <a16:creationId xmlns:a16="http://schemas.microsoft.com/office/drawing/2014/main" id="{2DE3A419-56E4-4246-8F85-BB9F60D1BF10}"/>
              </a:ext>
            </a:extLst>
          </p:cNvPr>
          <p:cNvSpPr>
            <a:spLocks noGrp="1"/>
          </p:cNvSpPr>
          <p:nvPr>
            <p:ph type="body" sz="quarter" idx="37"/>
          </p:nvPr>
        </p:nvSpPr>
        <p:spPr>
          <a:xfrm>
            <a:off x="4843209"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0" name="Picture Placeholder 7">
            <a:extLst>
              <a:ext uri="{FF2B5EF4-FFF2-40B4-BE49-F238E27FC236}">
                <a16:creationId xmlns:a16="http://schemas.microsoft.com/office/drawing/2014/main" id="{4CD2EEA3-FBA9-FF41-B735-FE019F268D88}"/>
              </a:ext>
            </a:extLst>
          </p:cNvPr>
          <p:cNvSpPr>
            <a:spLocks noGrp="1" noChangeAspect="1"/>
          </p:cNvSpPr>
          <p:nvPr>
            <p:ph type="pic" sz="quarter" idx="38" hasCustomPrompt="1"/>
          </p:nvPr>
        </p:nvSpPr>
        <p:spPr>
          <a:xfrm>
            <a:off x="6268792"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21" name="Text Placeholder 9">
            <a:extLst>
              <a:ext uri="{FF2B5EF4-FFF2-40B4-BE49-F238E27FC236}">
                <a16:creationId xmlns:a16="http://schemas.microsoft.com/office/drawing/2014/main" id="{5E0B3FB0-28F5-3342-A3AA-39689380ACC6}"/>
              </a:ext>
            </a:extLst>
          </p:cNvPr>
          <p:cNvSpPr>
            <a:spLocks noGrp="1"/>
          </p:cNvSpPr>
          <p:nvPr>
            <p:ph type="body" sz="quarter" idx="39"/>
          </p:nvPr>
        </p:nvSpPr>
        <p:spPr>
          <a:xfrm>
            <a:off x="6268792"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2" name="Picture Placeholder 7">
            <a:extLst>
              <a:ext uri="{FF2B5EF4-FFF2-40B4-BE49-F238E27FC236}">
                <a16:creationId xmlns:a16="http://schemas.microsoft.com/office/drawing/2014/main" id="{2D68D115-86D5-4744-938D-18F605862732}"/>
              </a:ext>
            </a:extLst>
          </p:cNvPr>
          <p:cNvSpPr>
            <a:spLocks noGrp="1" noChangeAspect="1"/>
          </p:cNvSpPr>
          <p:nvPr>
            <p:ph type="pic" sz="quarter" idx="40" hasCustomPrompt="1"/>
          </p:nvPr>
        </p:nvSpPr>
        <p:spPr>
          <a:xfrm>
            <a:off x="7694375"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23" name="Text Placeholder 9">
            <a:extLst>
              <a:ext uri="{FF2B5EF4-FFF2-40B4-BE49-F238E27FC236}">
                <a16:creationId xmlns:a16="http://schemas.microsoft.com/office/drawing/2014/main" id="{741A50DF-A96B-4348-AEC4-B1594E8659D2}"/>
              </a:ext>
            </a:extLst>
          </p:cNvPr>
          <p:cNvSpPr>
            <a:spLocks noGrp="1"/>
          </p:cNvSpPr>
          <p:nvPr>
            <p:ph type="body" sz="quarter" idx="41"/>
          </p:nvPr>
        </p:nvSpPr>
        <p:spPr>
          <a:xfrm>
            <a:off x="7694375"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4" name="Picture Placeholder 7">
            <a:extLst>
              <a:ext uri="{FF2B5EF4-FFF2-40B4-BE49-F238E27FC236}">
                <a16:creationId xmlns:a16="http://schemas.microsoft.com/office/drawing/2014/main" id="{488F8149-8DE7-2745-A435-FF05A0D45900}"/>
              </a:ext>
            </a:extLst>
          </p:cNvPr>
          <p:cNvSpPr>
            <a:spLocks noGrp="1" noChangeAspect="1"/>
          </p:cNvSpPr>
          <p:nvPr>
            <p:ph type="pic" sz="quarter" idx="42" hasCustomPrompt="1"/>
          </p:nvPr>
        </p:nvSpPr>
        <p:spPr>
          <a:xfrm>
            <a:off x="9119958"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25" name="Text Placeholder 9">
            <a:extLst>
              <a:ext uri="{FF2B5EF4-FFF2-40B4-BE49-F238E27FC236}">
                <a16:creationId xmlns:a16="http://schemas.microsoft.com/office/drawing/2014/main" id="{7BAAC51D-A862-CE42-92E3-5039A0BEC950}"/>
              </a:ext>
            </a:extLst>
          </p:cNvPr>
          <p:cNvSpPr>
            <a:spLocks noGrp="1"/>
          </p:cNvSpPr>
          <p:nvPr>
            <p:ph type="body" sz="quarter" idx="43"/>
          </p:nvPr>
        </p:nvSpPr>
        <p:spPr>
          <a:xfrm>
            <a:off x="9119958"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6" name="Text Placeholder 9">
            <a:extLst>
              <a:ext uri="{FF2B5EF4-FFF2-40B4-BE49-F238E27FC236}">
                <a16:creationId xmlns:a16="http://schemas.microsoft.com/office/drawing/2014/main" id="{3B0A26E2-52E8-724E-BCDA-3542E0AE7A20}"/>
              </a:ext>
            </a:extLst>
          </p:cNvPr>
          <p:cNvSpPr>
            <a:spLocks noGrp="1"/>
          </p:cNvSpPr>
          <p:nvPr>
            <p:ph type="body" sz="quarter" idx="45"/>
          </p:nvPr>
        </p:nvSpPr>
        <p:spPr>
          <a:xfrm>
            <a:off x="10545540"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7" name="Picture Placeholder 7">
            <a:extLst>
              <a:ext uri="{FF2B5EF4-FFF2-40B4-BE49-F238E27FC236}">
                <a16:creationId xmlns:a16="http://schemas.microsoft.com/office/drawing/2014/main" id="{D6BE773D-DF30-6048-A5D8-33AEEADA90CE}"/>
              </a:ext>
            </a:extLst>
          </p:cNvPr>
          <p:cNvSpPr>
            <a:spLocks noGrp="1" noChangeAspect="1"/>
          </p:cNvSpPr>
          <p:nvPr>
            <p:ph type="pic" sz="quarter" idx="46" hasCustomPrompt="1"/>
          </p:nvPr>
        </p:nvSpPr>
        <p:spPr>
          <a:xfrm>
            <a:off x="2704834"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28" name="Text Placeholder 9">
            <a:extLst>
              <a:ext uri="{FF2B5EF4-FFF2-40B4-BE49-F238E27FC236}">
                <a16:creationId xmlns:a16="http://schemas.microsoft.com/office/drawing/2014/main" id="{6263B3C2-0C19-AE42-A0B8-10EB2027A4F7}"/>
              </a:ext>
            </a:extLst>
          </p:cNvPr>
          <p:cNvSpPr>
            <a:spLocks noGrp="1"/>
          </p:cNvSpPr>
          <p:nvPr>
            <p:ph type="body" sz="quarter" idx="47"/>
          </p:nvPr>
        </p:nvSpPr>
        <p:spPr>
          <a:xfrm>
            <a:off x="2704834"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9" name="Picture Placeholder 7">
            <a:extLst>
              <a:ext uri="{FF2B5EF4-FFF2-40B4-BE49-F238E27FC236}">
                <a16:creationId xmlns:a16="http://schemas.microsoft.com/office/drawing/2014/main" id="{67D4DB41-1959-F948-B4F4-EBCA3C7747DB}"/>
              </a:ext>
            </a:extLst>
          </p:cNvPr>
          <p:cNvSpPr>
            <a:spLocks noGrp="1" noChangeAspect="1"/>
          </p:cNvSpPr>
          <p:nvPr>
            <p:ph type="pic" sz="quarter" idx="48" hasCustomPrompt="1"/>
          </p:nvPr>
        </p:nvSpPr>
        <p:spPr>
          <a:xfrm>
            <a:off x="4130417"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30" name="Text Placeholder 9">
            <a:extLst>
              <a:ext uri="{FF2B5EF4-FFF2-40B4-BE49-F238E27FC236}">
                <a16:creationId xmlns:a16="http://schemas.microsoft.com/office/drawing/2014/main" id="{7C7E3328-F479-3040-9FE3-C3BE24520304}"/>
              </a:ext>
            </a:extLst>
          </p:cNvPr>
          <p:cNvSpPr>
            <a:spLocks noGrp="1"/>
          </p:cNvSpPr>
          <p:nvPr>
            <p:ph type="body" sz="quarter" idx="49"/>
          </p:nvPr>
        </p:nvSpPr>
        <p:spPr>
          <a:xfrm>
            <a:off x="4130417"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1" name="Picture Placeholder 7">
            <a:extLst>
              <a:ext uri="{FF2B5EF4-FFF2-40B4-BE49-F238E27FC236}">
                <a16:creationId xmlns:a16="http://schemas.microsoft.com/office/drawing/2014/main" id="{4A188294-F5B9-1A4C-A4D2-CA35FEF1E421}"/>
              </a:ext>
            </a:extLst>
          </p:cNvPr>
          <p:cNvSpPr>
            <a:spLocks noGrp="1" noChangeAspect="1"/>
          </p:cNvSpPr>
          <p:nvPr>
            <p:ph type="pic" sz="quarter" idx="50" hasCustomPrompt="1"/>
          </p:nvPr>
        </p:nvSpPr>
        <p:spPr>
          <a:xfrm>
            <a:off x="5556000"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32" name="Text Placeholder 9">
            <a:extLst>
              <a:ext uri="{FF2B5EF4-FFF2-40B4-BE49-F238E27FC236}">
                <a16:creationId xmlns:a16="http://schemas.microsoft.com/office/drawing/2014/main" id="{0CB252D1-0389-624E-80C4-6A200B786380}"/>
              </a:ext>
            </a:extLst>
          </p:cNvPr>
          <p:cNvSpPr>
            <a:spLocks noGrp="1"/>
          </p:cNvSpPr>
          <p:nvPr>
            <p:ph type="body" sz="quarter" idx="51"/>
          </p:nvPr>
        </p:nvSpPr>
        <p:spPr>
          <a:xfrm>
            <a:off x="5556000"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3" name="Picture Placeholder 7">
            <a:extLst>
              <a:ext uri="{FF2B5EF4-FFF2-40B4-BE49-F238E27FC236}">
                <a16:creationId xmlns:a16="http://schemas.microsoft.com/office/drawing/2014/main" id="{FB704638-6B35-7F4B-9520-541C765AD033}"/>
              </a:ext>
            </a:extLst>
          </p:cNvPr>
          <p:cNvSpPr>
            <a:spLocks noGrp="1" noChangeAspect="1"/>
          </p:cNvSpPr>
          <p:nvPr>
            <p:ph type="pic" sz="quarter" idx="52" hasCustomPrompt="1"/>
          </p:nvPr>
        </p:nvSpPr>
        <p:spPr>
          <a:xfrm>
            <a:off x="6981583"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34" name="Text Placeholder 9">
            <a:extLst>
              <a:ext uri="{FF2B5EF4-FFF2-40B4-BE49-F238E27FC236}">
                <a16:creationId xmlns:a16="http://schemas.microsoft.com/office/drawing/2014/main" id="{A376F58F-5FC0-B447-8743-0AB5FA19071B}"/>
              </a:ext>
            </a:extLst>
          </p:cNvPr>
          <p:cNvSpPr>
            <a:spLocks noGrp="1"/>
          </p:cNvSpPr>
          <p:nvPr>
            <p:ph type="body" sz="quarter" idx="53"/>
          </p:nvPr>
        </p:nvSpPr>
        <p:spPr>
          <a:xfrm>
            <a:off x="6981583"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5" name="Picture Placeholder 7">
            <a:extLst>
              <a:ext uri="{FF2B5EF4-FFF2-40B4-BE49-F238E27FC236}">
                <a16:creationId xmlns:a16="http://schemas.microsoft.com/office/drawing/2014/main" id="{66EFB10F-744F-E74C-B6C6-328514006F1D}"/>
              </a:ext>
            </a:extLst>
          </p:cNvPr>
          <p:cNvSpPr>
            <a:spLocks noGrp="1" noChangeAspect="1"/>
          </p:cNvSpPr>
          <p:nvPr>
            <p:ph type="pic" sz="quarter" idx="54" hasCustomPrompt="1"/>
          </p:nvPr>
        </p:nvSpPr>
        <p:spPr>
          <a:xfrm>
            <a:off x="8407166"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36" name="Text Placeholder 9">
            <a:extLst>
              <a:ext uri="{FF2B5EF4-FFF2-40B4-BE49-F238E27FC236}">
                <a16:creationId xmlns:a16="http://schemas.microsoft.com/office/drawing/2014/main" id="{972DB263-6AD0-9440-8281-4AB708B6ECD1}"/>
              </a:ext>
            </a:extLst>
          </p:cNvPr>
          <p:cNvSpPr>
            <a:spLocks noGrp="1"/>
          </p:cNvSpPr>
          <p:nvPr>
            <p:ph type="body" sz="quarter" idx="55"/>
          </p:nvPr>
        </p:nvSpPr>
        <p:spPr>
          <a:xfrm>
            <a:off x="8407166"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7" name="Text Placeholder 12">
            <a:extLst>
              <a:ext uri="{FF2B5EF4-FFF2-40B4-BE49-F238E27FC236}">
                <a16:creationId xmlns:a16="http://schemas.microsoft.com/office/drawing/2014/main" id="{F23569DF-55C7-C84A-80DB-2E882FF226FF}"/>
              </a:ext>
            </a:extLst>
          </p:cNvPr>
          <p:cNvSpPr>
            <a:spLocks noGrp="1"/>
          </p:cNvSpPr>
          <p:nvPr>
            <p:ph type="body" sz="quarter" idx="56"/>
          </p:nvPr>
        </p:nvSpPr>
        <p:spPr>
          <a:xfrm>
            <a:off x="467400" y="1254125"/>
            <a:ext cx="11257200" cy="276999"/>
          </a:xfrm>
        </p:spPr>
        <p:txBody>
          <a:bodyPr>
            <a:spAutoFit/>
          </a:bodyPr>
          <a:lstStyle>
            <a:lvl1pPr algn="ctr">
              <a:defRPr>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28685069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ve items (USE COLOR PIC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403225"/>
            <a:ext cx="11257200" cy="553998"/>
          </a:xfrm>
        </p:spPr>
        <p:txBody>
          <a:bodyPr/>
          <a:lstStyle>
            <a:lvl1pPr>
              <a:defRPr sz="36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cxnSp>
        <p:nvCxnSpPr>
          <p:cNvPr id="10" name="Straight Connector 9">
            <a:extLst>
              <a:ext uri="{FF2B5EF4-FFF2-40B4-BE49-F238E27FC236}">
                <a16:creationId xmlns:a16="http://schemas.microsoft.com/office/drawing/2014/main" id="{52D0AB00-0C49-7F4B-973E-F1B6F13872A4}"/>
              </a:ext>
            </a:extLst>
          </p:cNvPr>
          <p:cNvCxnSpPr>
            <a:cxnSpLocks/>
          </p:cNvCxnSpPr>
          <p:nvPr userDrawn="1"/>
        </p:nvCxnSpPr>
        <p:spPr>
          <a:xfrm>
            <a:off x="0" y="3276469"/>
            <a:ext cx="121932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Picture Placeholder 7">
            <a:extLst>
              <a:ext uri="{FF2B5EF4-FFF2-40B4-BE49-F238E27FC236}">
                <a16:creationId xmlns:a16="http://schemas.microsoft.com/office/drawing/2014/main" id="{A3332EA1-73D2-004B-9AE4-2106030AA997}"/>
              </a:ext>
            </a:extLst>
          </p:cNvPr>
          <p:cNvSpPr>
            <a:spLocks noGrp="1" noChangeAspect="1"/>
          </p:cNvSpPr>
          <p:nvPr>
            <p:ph type="pic" sz="quarter" idx="29"/>
          </p:nvPr>
        </p:nvSpPr>
        <p:spPr>
          <a:xfrm>
            <a:off x="9876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a:p>
        </p:txBody>
      </p:sp>
      <p:sp>
        <p:nvSpPr>
          <p:cNvPr id="13" name="Text Placeholder 13">
            <a:extLst>
              <a:ext uri="{FF2B5EF4-FFF2-40B4-BE49-F238E27FC236}">
                <a16:creationId xmlns:a16="http://schemas.microsoft.com/office/drawing/2014/main" id="{12FBB534-A0C6-E545-8CC8-F507CF2E5284}"/>
              </a:ext>
            </a:extLst>
          </p:cNvPr>
          <p:cNvSpPr>
            <a:spLocks noGrp="1"/>
          </p:cNvSpPr>
          <p:nvPr>
            <p:ph type="body" sz="quarter" idx="30"/>
          </p:nvPr>
        </p:nvSpPr>
        <p:spPr>
          <a:xfrm>
            <a:off x="6726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3E9580D3-7CB5-D643-9099-F5F8FA72AC96}"/>
              </a:ext>
            </a:extLst>
          </p:cNvPr>
          <p:cNvSpPr>
            <a:spLocks noGrp="1"/>
          </p:cNvSpPr>
          <p:nvPr>
            <p:ph type="body" sz="quarter" idx="31"/>
          </p:nvPr>
        </p:nvSpPr>
        <p:spPr>
          <a:xfrm>
            <a:off x="95034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AC41C2BA-67BA-9840-88CD-A34D8DDD2936}"/>
              </a:ext>
            </a:extLst>
          </p:cNvPr>
          <p:cNvSpPr>
            <a:spLocks noGrp="1"/>
          </p:cNvSpPr>
          <p:nvPr>
            <p:ph type="body" sz="quarter" idx="32"/>
          </p:nvPr>
        </p:nvSpPr>
        <p:spPr>
          <a:xfrm>
            <a:off x="72957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F6C9AAE2-57AE-D94B-ACFF-B786CB993078}"/>
              </a:ext>
            </a:extLst>
          </p:cNvPr>
          <p:cNvSpPr>
            <a:spLocks noGrp="1"/>
          </p:cNvSpPr>
          <p:nvPr>
            <p:ph type="body" sz="quarter" idx="33"/>
          </p:nvPr>
        </p:nvSpPr>
        <p:spPr>
          <a:xfrm>
            <a:off x="50880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7" name="Text Placeholder 13">
            <a:extLst>
              <a:ext uri="{FF2B5EF4-FFF2-40B4-BE49-F238E27FC236}">
                <a16:creationId xmlns:a16="http://schemas.microsoft.com/office/drawing/2014/main" id="{DFFF91A1-5689-9645-BB33-2943AF9D7F0B}"/>
              </a:ext>
            </a:extLst>
          </p:cNvPr>
          <p:cNvSpPr>
            <a:spLocks noGrp="1"/>
          </p:cNvSpPr>
          <p:nvPr>
            <p:ph type="body" sz="quarter" idx="34"/>
          </p:nvPr>
        </p:nvSpPr>
        <p:spPr>
          <a:xfrm>
            <a:off x="28803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8" name="Picture Placeholder 7">
            <a:extLst>
              <a:ext uri="{FF2B5EF4-FFF2-40B4-BE49-F238E27FC236}">
                <a16:creationId xmlns:a16="http://schemas.microsoft.com/office/drawing/2014/main" id="{CED8D20A-A5CF-E24D-9608-CBBFF1A5B56E}"/>
              </a:ext>
            </a:extLst>
          </p:cNvPr>
          <p:cNvSpPr>
            <a:spLocks noGrp="1" noChangeAspect="1"/>
          </p:cNvSpPr>
          <p:nvPr>
            <p:ph type="pic" sz="quarter" idx="35"/>
          </p:nvPr>
        </p:nvSpPr>
        <p:spPr>
          <a:xfrm>
            <a:off x="31953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a:p>
        </p:txBody>
      </p:sp>
      <p:sp>
        <p:nvSpPr>
          <p:cNvPr id="19" name="Picture Placeholder 7">
            <a:extLst>
              <a:ext uri="{FF2B5EF4-FFF2-40B4-BE49-F238E27FC236}">
                <a16:creationId xmlns:a16="http://schemas.microsoft.com/office/drawing/2014/main" id="{D75167B3-A684-4749-9AD8-8268C9716E09}"/>
              </a:ext>
            </a:extLst>
          </p:cNvPr>
          <p:cNvSpPr>
            <a:spLocks noGrp="1" noChangeAspect="1"/>
          </p:cNvSpPr>
          <p:nvPr>
            <p:ph type="pic" sz="quarter" idx="36"/>
          </p:nvPr>
        </p:nvSpPr>
        <p:spPr>
          <a:xfrm>
            <a:off x="54030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a:p>
        </p:txBody>
      </p:sp>
      <p:sp>
        <p:nvSpPr>
          <p:cNvPr id="20" name="Picture Placeholder 7">
            <a:extLst>
              <a:ext uri="{FF2B5EF4-FFF2-40B4-BE49-F238E27FC236}">
                <a16:creationId xmlns:a16="http://schemas.microsoft.com/office/drawing/2014/main" id="{59465647-30D8-9B49-918D-06A9568E0B58}"/>
              </a:ext>
            </a:extLst>
          </p:cNvPr>
          <p:cNvSpPr>
            <a:spLocks noGrp="1" noChangeAspect="1"/>
          </p:cNvSpPr>
          <p:nvPr>
            <p:ph type="pic" sz="quarter" idx="37"/>
          </p:nvPr>
        </p:nvSpPr>
        <p:spPr>
          <a:xfrm>
            <a:off x="76107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a:p>
        </p:txBody>
      </p:sp>
      <p:sp>
        <p:nvSpPr>
          <p:cNvPr id="21" name="Picture Placeholder 7">
            <a:extLst>
              <a:ext uri="{FF2B5EF4-FFF2-40B4-BE49-F238E27FC236}">
                <a16:creationId xmlns:a16="http://schemas.microsoft.com/office/drawing/2014/main" id="{3987F9FC-45C5-D242-B689-E137B31B5446}"/>
              </a:ext>
            </a:extLst>
          </p:cNvPr>
          <p:cNvSpPr>
            <a:spLocks noGrp="1" noChangeAspect="1"/>
          </p:cNvSpPr>
          <p:nvPr>
            <p:ph type="pic" sz="quarter" idx="38"/>
          </p:nvPr>
        </p:nvSpPr>
        <p:spPr>
          <a:xfrm>
            <a:off x="98184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38559739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Text Placeholder 27">
            <a:extLst>
              <a:ext uri="{FF2B5EF4-FFF2-40B4-BE49-F238E27FC236}">
                <a16:creationId xmlns:a16="http://schemas.microsoft.com/office/drawing/2014/main" id="{8FF94F60-67BF-4BD6-9823-EEB0B2012F8E}"/>
              </a:ext>
            </a:extLst>
          </p:cNvPr>
          <p:cNvSpPr>
            <a:spLocks noGrp="1"/>
          </p:cNvSpPr>
          <p:nvPr>
            <p:ph type="body" sz="quarter" idx="20" hasCustomPrompt="1"/>
          </p:nvPr>
        </p:nvSpPr>
        <p:spPr>
          <a:xfrm>
            <a:off x="6617134" y="1545660"/>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cxnSp>
        <p:nvCxnSpPr>
          <p:cNvPr id="10" name="Straight Connector 9">
            <a:extLst>
              <a:ext uri="{FF2B5EF4-FFF2-40B4-BE49-F238E27FC236}">
                <a16:creationId xmlns:a16="http://schemas.microsoft.com/office/drawing/2014/main" id="{92184D63-BD38-4759-B4D8-C5A80316F364}"/>
              </a:ext>
            </a:extLst>
          </p:cNvPr>
          <p:cNvCxnSpPr>
            <a:cxnSpLocks/>
          </p:cNvCxnSpPr>
          <p:nvPr userDrawn="1"/>
        </p:nvCxnSpPr>
        <p:spPr>
          <a:xfrm>
            <a:off x="6089634" y="1522800"/>
            <a:ext cx="0" cy="4309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FC1FC0ED-4D87-4526-83E1-07B7F4328108}"/>
              </a:ext>
            </a:extLst>
          </p:cNvPr>
          <p:cNvSpPr>
            <a:spLocks noGrp="1"/>
          </p:cNvSpPr>
          <p:nvPr>
            <p:ph type="body" sz="quarter" idx="21" hasCustomPrompt="1"/>
          </p:nvPr>
        </p:nvSpPr>
        <p:spPr>
          <a:xfrm>
            <a:off x="7564135" y="163765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19" name="Text Placeholder 27">
            <a:extLst>
              <a:ext uri="{FF2B5EF4-FFF2-40B4-BE49-F238E27FC236}">
                <a16:creationId xmlns:a16="http://schemas.microsoft.com/office/drawing/2014/main" id="{931DF04F-4867-4606-818F-15AEF911B5EA}"/>
              </a:ext>
            </a:extLst>
          </p:cNvPr>
          <p:cNvSpPr>
            <a:spLocks noGrp="1"/>
          </p:cNvSpPr>
          <p:nvPr>
            <p:ph type="body" sz="quarter" idx="22" hasCustomPrompt="1"/>
          </p:nvPr>
        </p:nvSpPr>
        <p:spPr>
          <a:xfrm>
            <a:off x="6617134" y="2439534"/>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20" name="Text Placeholder 17">
            <a:extLst>
              <a:ext uri="{FF2B5EF4-FFF2-40B4-BE49-F238E27FC236}">
                <a16:creationId xmlns:a16="http://schemas.microsoft.com/office/drawing/2014/main" id="{09589BA9-EEBF-4F30-90FE-30FE7AA22154}"/>
              </a:ext>
            </a:extLst>
          </p:cNvPr>
          <p:cNvSpPr>
            <a:spLocks noGrp="1"/>
          </p:cNvSpPr>
          <p:nvPr>
            <p:ph type="body" sz="quarter" idx="23" hasCustomPrompt="1"/>
          </p:nvPr>
        </p:nvSpPr>
        <p:spPr>
          <a:xfrm>
            <a:off x="7564135" y="2531532"/>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21" name="Text Placeholder 27">
            <a:extLst>
              <a:ext uri="{FF2B5EF4-FFF2-40B4-BE49-F238E27FC236}">
                <a16:creationId xmlns:a16="http://schemas.microsoft.com/office/drawing/2014/main" id="{2AA684C8-C006-4FA3-95D8-F7D112A1D17B}"/>
              </a:ext>
            </a:extLst>
          </p:cNvPr>
          <p:cNvSpPr>
            <a:spLocks noGrp="1"/>
          </p:cNvSpPr>
          <p:nvPr>
            <p:ph type="body" sz="quarter" idx="24" hasCustomPrompt="1"/>
          </p:nvPr>
        </p:nvSpPr>
        <p:spPr>
          <a:xfrm>
            <a:off x="6617134" y="3333408"/>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22" name="Text Placeholder 17">
            <a:extLst>
              <a:ext uri="{FF2B5EF4-FFF2-40B4-BE49-F238E27FC236}">
                <a16:creationId xmlns:a16="http://schemas.microsoft.com/office/drawing/2014/main" id="{6D073BC0-ABC4-460A-8412-AF92844925AC}"/>
              </a:ext>
            </a:extLst>
          </p:cNvPr>
          <p:cNvSpPr>
            <a:spLocks noGrp="1"/>
          </p:cNvSpPr>
          <p:nvPr>
            <p:ph type="body" sz="quarter" idx="25" hasCustomPrompt="1"/>
          </p:nvPr>
        </p:nvSpPr>
        <p:spPr>
          <a:xfrm>
            <a:off x="7564135" y="342540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23" name="Text Placeholder 27">
            <a:extLst>
              <a:ext uri="{FF2B5EF4-FFF2-40B4-BE49-F238E27FC236}">
                <a16:creationId xmlns:a16="http://schemas.microsoft.com/office/drawing/2014/main" id="{0CEC0950-23F4-447B-BB6B-9AAECD30A315}"/>
              </a:ext>
            </a:extLst>
          </p:cNvPr>
          <p:cNvSpPr>
            <a:spLocks noGrp="1"/>
          </p:cNvSpPr>
          <p:nvPr>
            <p:ph type="body" sz="quarter" idx="26" hasCustomPrompt="1"/>
          </p:nvPr>
        </p:nvSpPr>
        <p:spPr>
          <a:xfrm>
            <a:off x="6617134" y="4227282"/>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24" name="Text Placeholder 17">
            <a:extLst>
              <a:ext uri="{FF2B5EF4-FFF2-40B4-BE49-F238E27FC236}">
                <a16:creationId xmlns:a16="http://schemas.microsoft.com/office/drawing/2014/main" id="{62A61399-2F39-45D2-BD2C-5BBF5C3EB654}"/>
              </a:ext>
            </a:extLst>
          </p:cNvPr>
          <p:cNvSpPr>
            <a:spLocks noGrp="1"/>
          </p:cNvSpPr>
          <p:nvPr>
            <p:ph type="body" sz="quarter" idx="27" hasCustomPrompt="1"/>
          </p:nvPr>
        </p:nvSpPr>
        <p:spPr>
          <a:xfrm>
            <a:off x="7564135" y="431928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25" name="Text Placeholder 27">
            <a:extLst>
              <a:ext uri="{FF2B5EF4-FFF2-40B4-BE49-F238E27FC236}">
                <a16:creationId xmlns:a16="http://schemas.microsoft.com/office/drawing/2014/main" id="{B552682B-E11B-4696-BADB-51F16414DC84}"/>
              </a:ext>
            </a:extLst>
          </p:cNvPr>
          <p:cNvSpPr>
            <a:spLocks noGrp="1"/>
          </p:cNvSpPr>
          <p:nvPr>
            <p:ph type="body" sz="quarter" idx="28" hasCustomPrompt="1"/>
          </p:nvPr>
        </p:nvSpPr>
        <p:spPr>
          <a:xfrm>
            <a:off x="6617134" y="5121155"/>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26" name="Text Placeholder 17">
            <a:extLst>
              <a:ext uri="{FF2B5EF4-FFF2-40B4-BE49-F238E27FC236}">
                <a16:creationId xmlns:a16="http://schemas.microsoft.com/office/drawing/2014/main" id="{0D6479CB-8D12-4E03-B3D5-177E9018005C}"/>
              </a:ext>
            </a:extLst>
          </p:cNvPr>
          <p:cNvSpPr>
            <a:spLocks noGrp="1"/>
          </p:cNvSpPr>
          <p:nvPr>
            <p:ph type="body" sz="quarter" idx="29" hasCustomPrompt="1"/>
          </p:nvPr>
        </p:nvSpPr>
        <p:spPr>
          <a:xfrm>
            <a:off x="7564135" y="5213153"/>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1882130" y="1544558"/>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2829131" y="163655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1882130" y="2438432"/>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2829131" y="253043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1882130" y="3332306"/>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2829131" y="3424304"/>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1882130" y="4226180"/>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2829131" y="431817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1882130" y="5120053"/>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2829131" y="5212051"/>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pic>
        <p:nvPicPr>
          <p:cNvPr id="37" name="Picture 36" descr="A picture containing text&#10;&#10;Description automatically generated">
            <a:extLst>
              <a:ext uri="{FF2B5EF4-FFF2-40B4-BE49-F238E27FC236}">
                <a16:creationId xmlns:a16="http://schemas.microsoft.com/office/drawing/2014/main" id="{6D4620A0-8295-4FFF-8037-398828349E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2122471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0111F826-60B2-4F9D-8D73-B64053BB25BE}" type="datetime1">
              <a:rPr lang="en-GB" smtClean="0"/>
              <a:pPr/>
              <a:t>22/04/2021</a:t>
            </a:fld>
            <a:endParaRPr lang="en-GB"/>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userDrawn="1"/>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67C1FB39-0F58-4A86-9BD8-C920A2A5C2DC}"/>
              </a:ext>
            </a:extLst>
          </p:cNvPr>
          <p:cNvSpPr>
            <a:spLocks noGrp="1"/>
          </p:cNvSpPr>
          <p:nvPr>
            <p:ph type="body" sz="quarter" idx="13"/>
          </p:nvPr>
        </p:nvSpPr>
        <p:spPr>
          <a:xfrm>
            <a:off x="467400" y="446405"/>
            <a:ext cx="3680600" cy="179023"/>
          </a:xfrm>
        </p:spPr>
        <p:txBody>
          <a:bodyPr>
            <a:spAutoFit/>
          </a:bodyPr>
          <a:lstStyle>
            <a:lvl1pPr>
              <a:lnSpc>
                <a:spcPct val="105000"/>
              </a:lnSpc>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938336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Quot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67400" y="3120628"/>
            <a:ext cx="4627600" cy="369332"/>
          </a:xfrm>
        </p:spPr>
        <p:txBody>
          <a:bodyPr anchor="ctr" anchorCtr="0"/>
          <a:lstStyle>
            <a:lvl1pPr algn="ctr">
              <a:defRPr sz="24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0111F826-60B2-4F9D-8D73-B64053BB25BE}" type="datetime1">
              <a:rPr lang="en-GB" smtClean="0"/>
              <a:pPr/>
              <a:t>22/04/2021</a:t>
            </a:fld>
            <a:endParaRPr lang="en-GB"/>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userDrawn="1"/>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76413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032000" y="1250533"/>
            <a:ext cx="6364800" cy="369332"/>
          </a:xfrm>
        </p:spPr>
        <p:txBody>
          <a:bodyPr anchor="ctr" anchorCtr="0"/>
          <a:lstStyle>
            <a:lvl1pPr algn="ctr">
              <a:defRPr sz="24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0111F826-60B2-4F9D-8D73-B64053BB25BE}" type="datetime1">
              <a:rPr lang="en-GB" smtClean="0"/>
              <a:pPr/>
              <a:t>22/04/2021</a:t>
            </a:fld>
            <a:endParaRPr lang="en-GB"/>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userDrawn="1"/>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Text Placeholder 9">
            <a:extLst>
              <a:ext uri="{FF2B5EF4-FFF2-40B4-BE49-F238E27FC236}">
                <a16:creationId xmlns:a16="http://schemas.microsoft.com/office/drawing/2014/main" id="{A4BD5EF1-EACC-4C60-A25D-EC34A5D4DBE9}"/>
              </a:ext>
            </a:extLst>
          </p:cNvPr>
          <p:cNvSpPr>
            <a:spLocks noGrp="1"/>
          </p:cNvSpPr>
          <p:nvPr>
            <p:ph type="body" sz="quarter" idx="13" hasCustomPrompt="1"/>
          </p:nvPr>
        </p:nvSpPr>
        <p:spPr>
          <a:xfrm>
            <a:off x="1539240" y="995742"/>
            <a:ext cx="2492760" cy="997196"/>
          </a:xfrm>
        </p:spPr>
        <p:txBody>
          <a:bodyPr wrap="square">
            <a:spAutoFit/>
          </a:bodyPr>
          <a:lstStyle>
            <a:lvl1pPr algn="ctr">
              <a:lnSpc>
                <a:spcPct val="90000"/>
              </a:lnSpc>
              <a:defRPr sz="7200" b="0">
                <a:solidFill>
                  <a:schemeClr val="bg1"/>
                </a:solidFill>
              </a:defRPr>
            </a:lvl1pPr>
          </a:lstStyle>
          <a:p>
            <a:pPr lvl="0"/>
            <a:r>
              <a:rPr lang="en-US"/>
              <a:t>72pt</a:t>
            </a:r>
          </a:p>
        </p:txBody>
      </p:sp>
    </p:spTree>
    <p:extLst>
      <p:ext uri="{BB962C8B-B14F-4D97-AF65-F5344CB8AC3E}">
        <p14:creationId xmlns:p14="http://schemas.microsoft.com/office/powerpoint/2010/main" val="25645286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2362000" y="1283553"/>
            <a:ext cx="7468000" cy="369332"/>
          </a:xfrm>
        </p:spPr>
        <p:txBody>
          <a:bodyPr anchor="ctr" anchorCtr="0"/>
          <a:lstStyle>
            <a:lvl1pPr algn="ctr">
              <a:defRPr sz="2400">
                <a:solidFill>
                  <a:schemeClr val="accent2"/>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0111F826-60B2-4F9D-8D73-B64053BB25BE}" type="datetime1">
              <a:rPr lang="en-GB" smtClean="0"/>
              <a:pPr/>
              <a:t>22/04/2021</a:t>
            </a:fld>
            <a:endParaRPr lang="en-GB"/>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userDrawn="1"/>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994429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BE9D12-60EC-49F0-9BDB-A6416454036F}"/>
              </a:ext>
            </a:extLst>
          </p:cNvPr>
          <p:cNvSpPr>
            <a:spLocks noGrp="1"/>
          </p:cNvSpPr>
          <p:nvPr>
            <p:ph type="dt" sz="half" idx="10"/>
          </p:nvPr>
        </p:nvSpPr>
        <p:spPr/>
        <p:txBody>
          <a:bodyPr/>
          <a:lstStyle/>
          <a:p>
            <a:fld id="{45E7B0FD-8F03-4AE3-8692-EF7E7E0052CD}" type="datetime1">
              <a:rPr lang="en-GB" smtClean="0"/>
              <a:t>22/04/2021</a:t>
            </a:fld>
            <a:endParaRPr lang="en-GB" spc="0"/>
          </a:p>
        </p:txBody>
      </p:sp>
      <p:sp>
        <p:nvSpPr>
          <p:cNvPr id="4" name="Footer Placeholder 3">
            <a:extLst>
              <a:ext uri="{FF2B5EF4-FFF2-40B4-BE49-F238E27FC236}">
                <a16:creationId xmlns:a16="http://schemas.microsoft.com/office/drawing/2014/main" id="{504740EE-04E1-465B-B579-E868364028EA}"/>
              </a:ext>
            </a:extLst>
          </p:cNvPr>
          <p:cNvSpPr>
            <a:spLocks noGrp="1"/>
          </p:cNvSpPr>
          <p:nvPr>
            <p:ph type="ftr" sz="quarter" idx="11"/>
          </p:nvPr>
        </p:nvSpPr>
        <p:spPr/>
        <p:txBody>
          <a:bodyPr/>
          <a:lstStyle/>
          <a:p>
            <a:endParaRPr lang="en-GB" spc="0"/>
          </a:p>
        </p:txBody>
      </p:sp>
      <p:pic>
        <p:nvPicPr>
          <p:cNvPr id="6" name="Picture 5" descr="Background pattern&#10;&#10;Description automatically generated">
            <a:extLst>
              <a:ext uri="{FF2B5EF4-FFF2-40B4-BE49-F238E27FC236}">
                <a16:creationId xmlns:a16="http://schemas.microsoft.com/office/drawing/2014/main" id="{84F63989-B5A3-460B-AC54-66747DAC87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936" r="22569" b="7802"/>
          <a:stretch/>
        </p:blipFill>
        <p:spPr>
          <a:xfrm>
            <a:off x="5743445" y="1"/>
            <a:ext cx="6448555"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D2D8207D-C227-4C31-B92B-F8AF660E13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0" name="Title 6">
            <a:extLst>
              <a:ext uri="{FF2B5EF4-FFF2-40B4-BE49-F238E27FC236}">
                <a16:creationId xmlns:a16="http://schemas.microsoft.com/office/drawing/2014/main" id="{DF738883-FEFF-4D07-8F59-BB7C315FCCB2}"/>
              </a:ext>
            </a:extLst>
          </p:cNvPr>
          <p:cNvSpPr>
            <a:spLocks noGrp="1"/>
          </p:cNvSpPr>
          <p:nvPr>
            <p:ph type="title" hasCustomPrompt="1"/>
          </p:nvPr>
        </p:nvSpPr>
        <p:spPr>
          <a:xfrm>
            <a:off x="857986" y="2091567"/>
            <a:ext cx="4752000" cy="774827"/>
          </a:xfrm>
        </p:spPr>
        <p:txBody>
          <a:bodyPr/>
          <a:lstStyle>
            <a:lvl1pPr algn="l">
              <a:lnSpc>
                <a:spcPct val="95000"/>
              </a:lnSpc>
              <a:defRPr sz="5300">
                <a:solidFill>
                  <a:schemeClr val="accent2"/>
                </a:solidFill>
              </a:defRPr>
            </a:lvl1pPr>
          </a:lstStyle>
          <a:p>
            <a:r>
              <a:rPr lang="en-US"/>
              <a:t>Add title</a:t>
            </a:r>
            <a:endParaRPr lang="en-GB"/>
          </a:p>
        </p:txBody>
      </p:sp>
      <p:sp>
        <p:nvSpPr>
          <p:cNvPr id="12" name="Text Placeholder 3">
            <a:extLst>
              <a:ext uri="{FF2B5EF4-FFF2-40B4-BE49-F238E27FC236}">
                <a16:creationId xmlns:a16="http://schemas.microsoft.com/office/drawing/2014/main" id="{B9478F3B-5276-4E01-8F62-50D023DF3E44}"/>
              </a:ext>
            </a:extLst>
          </p:cNvPr>
          <p:cNvSpPr>
            <a:spLocks noGrp="1"/>
          </p:cNvSpPr>
          <p:nvPr>
            <p:ph type="body" sz="quarter" idx="14"/>
          </p:nvPr>
        </p:nvSpPr>
        <p:spPr>
          <a:xfrm>
            <a:off x="857986" y="4136394"/>
            <a:ext cx="4752000" cy="292388"/>
          </a:xfrm>
        </p:spPr>
        <p:txBody>
          <a:bodyPr anchor="t" anchorCtr="0">
            <a:spAutoFit/>
          </a:bodyPr>
          <a:lstStyle>
            <a:lvl1pPr algn="l">
              <a:defRPr sz="1900" b="1">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950285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 Colum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4256621" y="1544558"/>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5203622" y="163655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4256621" y="2438432"/>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5203622" y="253043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4256621" y="3332306"/>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5203622" y="3424304"/>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4256621" y="4226180"/>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5203622" y="431817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4256621" y="5120053"/>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5203622" y="5212051"/>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pic>
        <p:nvPicPr>
          <p:cNvPr id="21" name="Picture 20" descr="A picture containing text&#10;&#10;Description automatically generated">
            <a:extLst>
              <a:ext uri="{FF2B5EF4-FFF2-40B4-BE49-F238E27FC236}">
                <a16:creationId xmlns:a16="http://schemas.microsoft.com/office/drawing/2014/main" id="{3B6CA544-17E4-4532-91EB-D57E0E22E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989899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9362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8" name="Picture 7" descr="A picture containing text&#10;&#10;Description automatically generated">
            <a:extLst>
              <a:ext uri="{FF2B5EF4-FFF2-40B4-BE49-F238E27FC236}">
                <a16:creationId xmlns:a16="http://schemas.microsoft.com/office/drawing/2014/main" id="{D409BB77-690F-4595-AFEE-E28ABDED42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5083329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46260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Content Placeholder 8">
            <a:extLst>
              <a:ext uri="{FF2B5EF4-FFF2-40B4-BE49-F238E27FC236}">
                <a16:creationId xmlns:a16="http://schemas.microsoft.com/office/drawing/2014/main" id="{3AF93936-039C-4E62-9031-8B80E582B50E}"/>
              </a:ext>
            </a:extLst>
          </p:cNvPr>
          <p:cNvSpPr>
            <a:spLocks noGrp="1"/>
          </p:cNvSpPr>
          <p:nvPr>
            <p:ph sz="quarter" idx="13"/>
          </p:nvPr>
        </p:nvSpPr>
        <p:spPr>
          <a:xfrm>
            <a:off x="5623200" y="1656000"/>
            <a:ext cx="4626000" cy="465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picture containing text&#10;&#10;Description automatically generated">
            <a:extLst>
              <a:ext uri="{FF2B5EF4-FFF2-40B4-BE49-F238E27FC236}">
                <a16:creationId xmlns:a16="http://schemas.microsoft.com/office/drawing/2014/main" id="{395551F8-DB5D-4789-AC49-B0A7BF411D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5297997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lvl1pPr>
          </a:lstStyle>
          <a:p>
            <a:r>
              <a:rPr lang="en-US"/>
              <a:t>Click to add title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403226"/>
            <a:ext cx="6521600" cy="59100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pic>
        <p:nvPicPr>
          <p:cNvPr id="10" name="Picture 9" descr="A picture containing text&#10;&#10;Description automatically generated">
            <a:extLst>
              <a:ext uri="{FF2B5EF4-FFF2-40B4-BE49-F238E27FC236}">
                <a16:creationId xmlns:a16="http://schemas.microsoft.com/office/drawing/2014/main" id="{020E700D-CCFE-42FC-825E-31B64A6DE6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5065641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B">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1656000"/>
            <a:ext cx="6521600" cy="465725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 name="Title 2">
            <a:extLst>
              <a:ext uri="{FF2B5EF4-FFF2-40B4-BE49-F238E27FC236}">
                <a16:creationId xmlns:a16="http://schemas.microsoft.com/office/drawing/2014/main" id="{941E68AF-9D20-4E2C-A683-E0F53D3DE9CC}"/>
              </a:ext>
            </a:extLst>
          </p:cNvPr>
          <p:cNvSpPr>
            <a:spLocks noGrp="1"/>
          </p:cNvSpPr>
          <p:nvPr>
            <p:ph type="title"/>
          </p:nvPr>
        </p:nvSpPr>
        <p:spPr/>
        <p:txBody>
          <a:bodyPr/>
          <a:lstStyle/>
          <a:p>
            <a:r>
              <a:rPr lang="en-US"/>
              <a:t>Click to edit Master title style</a:t>
            </a:r>
            <a:endParaRPr lang="en-GB"/>
          </a:p>
        </p:txBody>
      </p:sp>
      <p:pic>
        <p:nvPicPr>
          <p:cNvPr id="10" name="Picture 9" descr="A picture containing text&#10;&#10;Description automatically generated">
            <a:extLst>
              <a:ext uri="{FF2B5EF4-FFF2-40B4-BE49-F238E27FC236}">
                <a16:creationId xmlns:a16="http://schemas.microsoft.com/office/drawing/2014/main" id="{391AA032-EE22-4F15-A5BB-D482232F1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9043209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4 Picture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261600" cy="461665"/>
          </a:xfrm>
        </p:spPr>
        <p:txBody>
          <a:bodyPr/>
          <a:lstStyle>
            <a:lvl1pPr>
              <a:defRPr/>
            </a:lvl1pPr>
          </a:lstStyle>
          <a:p>
            <a:r>
              <a:rPr lang="en-US"/>
              <a:t>Click to add title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22/04/2021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261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1">
            <a:extLst>
              <a:ext uri="{FF2B5EF4-FFF2-40B4-BE49-F238E27FC236}">
                <a16:creationId xmlns:a16="http://schemas.microsoft.com/office/drawing/2014/main" id="{558C6C68-B75D-4E73-AF87-C90C879D1433}"/>
              </a:ext>
            </a:extLst>
          </p:cNvPr>
          <p:cNvSpPr>
            <a:spLocks noGrp="1"/>
          </p:cNvSpPr>
          <p:nvPr>
            <p:ph type="pic" sz="quarter" idx="15"/>
          </p:nvPr>
        </p:nvSpPr>
        <p:spPr>
          <a:xfrm>
            <a:off x="4256000"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15" name="Picture Placeholder 11">
            <a:extLst>
              <a:ext uri="{FF2B5EF4-FFF2-40B4-BE49-F238E27FC236}">
                <a16:creationId xmlns:a16="http://schemas.microsoft.com/office/drawing/2014/main" id="{7C93B77A-DFD3-4E27-BB39-5F65F540BE4B}"/>
              </a:ext>
            </a:extLst>
          </p:cNvPr>
          <p:cNvSpPr>
            <a:spLocks noGrp="1"/>
          </p:cNvSpPr>
          <p:nvPr>
            <p:ph type="pic" sz="quarter" idx="16"/>
          </p:nvPr>
        </p:nvSpPr>
        <p:spPr>
          <a:xfrm>
            <a:off x="8044301"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16" name="Picture Placeholder 11">
            <a:extLst>
              <a:ext uri="{FF2B5EF4-FFF2-40B4-BE49-F238E27FC236}">
                <a16:creationId xmlns:a16="http://schemas.microsoft.com/office/drawing/2014/main" id="{DE329C50-3E21-4B54-BD6C-3F37359611ED}"/>
              </a:ext>
            </a:extLst>
          </p:cNvPr>
          <p:cNvSpPr>
            <a:spLocks noGrp="1"/>
          </p:cNvSpPr>
          <p:nvPr>
            <p:ph type="pic" sz="quarter" idx="17"/>
          </p:nvPr>
        </p:nvSpPr>
        <p:spPr>
          <a:xfrm>
            <a:off x="8044301"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17" name="Picture Placeholder 11">
            <a:extLst>
              <a:ext uri="{FF2B5EF4-FFF2-40B4-BE49-F238E27FC236}">
                <a16:creationId xmlns:a16="http://schemas.microsoft.com/office/drawing/2014/main" id="{73AFC99B-A7BB-4284-B66C-21C9795F2159}"/>
              </a:ext>
            </a:extLst>
          </p:cNvPr>
          <p:cNvSpPr>
            <a:spLocks noGrp="1"/>
          </p:cNvSpPr>
          <p:nvPr>
            <p:ph type="pic" sz="quarter" idx="18"/>
          </p:nvPr>
        </p:nvSpPr>
        <p:spPr>
          <a:xfrm>
            <a:off x="4256000"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pic>
        <p:nvPicPr>
          <p:cNvPr id="12" name="Picture 11" descr="A picture containing text&#10;&#10;Description automatically generated">
            <a:extLst>
              <a:ext uri="{FF2B5EF4-FFF2-40B4-BE49-F238E27FC236}">
                <a16:creationId xmlns:a16="http://schemas.microsoft.com/office/drawing/2014/main" id="{4050A611-6995-4D61-9296-9DE68457EA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1362246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43079-4DE7-4C0B-BA56-0C9757894656}"/>
              </a:ext>
            </a:extLst>
          </p:cNvPr>
          <p:cNvSpPr>
            <a:spLocks noGrp="1"/>
          </p:cNvSpPr>
          <p:nvPr>
            <p:ph type="title"/>
          </p:nvPr>
        </p:nvSpPr>
        <p:spPr>
          <a:xfrm>
            <a:off x="467400" y="403225"/>
            <a:ext cx="11257200" cy="461665"/>
          </a:xfrm>
          <a:prstGeom prst="rect">
            <a:avLst/>
          </a:prstGeom>
        </p:spPr>
        <p:txBody>
          <a:bodyPr vert="horz"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90440B-0721-4378-BCDB-593C005F1CEC}"/>
              </a:ext>
            </a:extLst>
          </p:cNvPr>
          <p:cNvSpPr>
            <a:spLocks noGrp="1"/>
          </p:cNvSpPr>
          <p:nvPr>
            <p:ph type="body" idx="1"/>
          </p:nvPr>
        </p:nvSpPr>
        <p:spPr>
          <a:xfrm>
            <a:off x="467400" y="1656000"/>
            <a:ext cx="11257200" cy="46572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8334C8-D115-4401-9E22-F1503D701282}"/>
              </a:ext>
            </a:extLst>
          </p:cNvPr>
          <p:cNvSpPr>
            <a:spLocks noGrp="1"/>
          </p:cNvSpPr>
          <p:nvPr>
            <p:ph type="dt" sz="half" idx="2"/>
          </p:nvPr>
        </p:nvSpPr>
        <p:spPr>
          <a:xfrm>
            <a:off x="8991000" y="6524069"/>
            <a:ext cx="1784476" cy="123111"/>
          </a:xfrm>
          <a:prstGeom prst="rect">
            <a:avLst/>
          </a:prstGeom>
        </p:spPr>
        <p:txBody>
          <a:bodyPr vert="horz" wrap="square" lIns="0" tIns="0" rIns="0" bIns="0" rtlCol="0" anchor="b" anchorCtr="0">
            <a:spAutoFit/>
          </a:bodyPr>
          <a:lstStyle>
            <a:lvl1pPr algn="r">
              <a:defRPr sz="800" spc="0" baseline="0">
                <a:solidFill>
                  <a:schemeClr val="tx2"/>
                </a:solidFill>
                <a:latin typeface="+mj-lt"/>
              </a:defRPr>
            </a:lvl1pPr>
          </a:lstStyle>
          <a:p>
            <a:fld id="{45E7B0FD-8F03-4AE3-8692-EF7E7E0052CD}" type="datetime1">
              <a:rPr lang="en-GB" smtClean="0"/>
              <a:t>22/04/2021</a:t>
            </a:fld>
            <a:endParaRPr lang="en-GB" spc="0"/>
          </a:p>
        </p:txBody>
      </p:sp>
      <p:sp>
        <p:nvSpPr>
          <p:cNvPr id="5" name="Footer Placeholder 4">
            <a:extLst>
              <a:ext uri="{FF2B5EF4-FFF2-40B4-BE49-F238E27FC236}">
                <a16:creationId xmlns:a16="http://schemas.microsoft.com/office/drawing/2014/main" id="{94DA72BA-AFC7-4824-9FAB-076D6F5E945B}"/>
              </a:ext>
            </a:extLst>
          </p:cNvPr>
          <p:cNvSpPr>
            <a:spLocks noGrp="1"/>
          </p:cNvSpPr>
          <p:nvPr>
            <p:ph type="ftr" sz="quarter" idx="3"/>
          </p:nvPr>
        </p:nvSpPr>
        <p:spPr>
          <a:xfrm>
            <a:off x="3309000" y="6524069"/>
            <a:ext cx="5572476" cy="123111"/>
          </a:xfrm>
          <a:prstGeom prst="rect">
            <a:avLst/>
          </a:prstGeom>
        </p:spPr>
        <p:txBody>
          <a:bodyPr vert="horz" wrap="square" lIns="0" tIns="0" rIns="0" bIns="0" rtlCol="0" anchor="b" anchorCtr="0">
            <a:spAutoFit/>
          </a:bodyPr>
          <a:lstStyle>
            <a:lvl1pPr algn="ctr">
              <a:defRPr sz="800" spc="0" baseline="0">
                <a:solidFill>
                  <a:schemeClr val="tx2"/>
                </a:solidFill>
                <a:latin typeface="+mj-lt"/>
              </a:defRPr>
            </a:lvl1pPr>
          </a:lstStyle>
          <a:p>
            <a:endParaRPr lang="en-GB" spc="0"/>
          </a:p>
        </p:txBody>
      </p:sp>
    </p:spTree>
    <p:extLst>
      <p:ext uri="{BB962C8B-B14F-4D97-AF65-F5344CB8AC3E}">
        <p14:creationId xmlns:p14="http://schemas.microsoft.com/office/powerpoint/2010/main" val="173227096"/>
      </p:ext>
    </p:extLst>
  </p:cSld>
  <p:clrMap bg1="lt1" tx1="dk1" bg2="lt2" tx2="dk2" accent1="accent1" accent2="accent2" accent3="accent3" accent4="accent4" accent5="accent5" accent6="accent6" hlink="hlink" folHlink="folHlink"/>
  <p:sldLayoutIdLst>
    <p:sldLayoutId id="2147483687" r:id="rId1"/>
    <p:sldLayoutId id="2147483724" r:id="rId2"/>
    <p:sldLayoutId id="2147483689" r:id="rId3"/>
    <p:sldLayoutId id="2147483690" r:id="rId4"/>
    <p:sldLayoutId id="2147483659" r:id="rId5"/>
    <p:sldLayoutId id="2147483660" r:id="rId6"/>
    <p:sldLayoutId id="2147483666" r:id="rId7"/>
    <p:sldLayoutId id="2147483668" r:id="rId8"/>
    <p:sldLayoutId id="2147483670" r:id="rId9"/>
    <p:sldLayoutId id="2147483675" r:id="rId10"/>
    <p:sldLayoutId id="2147483719" r:id="rId11"/>
    <p:sldLayoutId id="2147483677" r:id="rId12"/>
    <p:sldLayoutId id="2147483679" r:id="rId13"/>
    <p:sldLayoutId id="2147483680" r:id="rId14"/>
    <p:sldLayoutId id="2147483681" r:id="rId15"/>
    <p:sldLayoutId id="2147483682" r:id="rId16"/>
    <p:sldLayoutId id="2147483683" r:id="rId17"/>
    <p:sldLayoutId id="2147483697" r:id="rId18"/>
    <p:sldLayoutId id="2147483698" r:id="rId19"/>
    <p:sldLayoutId id="2147483699" r:id="rId20"/>
    <p:sldLayoutId id="2147483650" r:id="rId21"/>
    <p:sldLayoutId id="2147483654" r:id="rId22"/>
    <p:sldLayoutId id="2147483655" r:id="rId23"/>
    <p:sldLayoutId id="2147483656" r:id="rId24"/>
    <p:sldLayoutId id="2147483725" r:id="rId25"/>
    <p:sldLayoutId id="2147483720" r:id="rId26"/>
    <p:sldLayoutId id="2147483721" r:id="rId27"/>
    <p:sldLayoutId id="2147483722" r:id="rId28"/>
    <p:sldLayoutId id="2147483723" r:id="rId29"/>
    <p:sldLayoutId id="2147483691" r:id="rId30"/>
    <p:sldLayoutId id="2147483693" r:id="rId31"/>
    <p:sldLayoutId id="2147483694" r:id="rId32"/>
    <p:sldLayoutId id="2147483695" r:id="rId33"/>
    <p:sldLayoutId id="2147483726" r:id="rId34"/>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hdr="0" ftr="0" dt="0"/>
  <p:txStyles>
    <p:titleStyle>
      <a:lvl1pPr algn="l" defTabSz="914400" rtl="0" eaLnBrk="1" latinLnBrk="0" hangingPunct="1">
        <a:lnSpc>
          <a:spcPct val="100000"/>
        </a:lnSpc>
        <a:spcBef>
          <a:spcPct val="0"/>
        </a:spcBef>
        <a:buNone/>
        <a:defRPr sz="3000" b="1"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8.xml"/><Relationship Id="rId7" Type="http://schemas.openxmlformats.org/officeDocument/2006/relationships/slide" Target="slide10.xml"/><Relationship Id="rId12"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2.xml"/><Relationship Id="rId5" Type="http://schemas.openxmlformats.org/officeDocument/2006/relationships/slide" Target="slide9.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ty.ifs.com/ifs-x-knowledgebase-100" TargetMode="External"/><Relationship Id="rId2" Type="http://schemas.openxmlformats.org/officeDocument/2006/relationships/hyperlink" Target="https://community.ifs.com/"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2FA350E-B7B2-4F84-B900-63E938BD506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p:blipFill>
        <p:spPr>
          <a:xfrm>
            <a:off x="5478893" y="127001"/>
            <a:ext cx="6580800" cy="6580800"/>
          </a:xfrm>
        </p:spPr>
      </p:pic>
      <p:sp>
        <p:nvSpPr>
          <p:cNvPr id="5" name="Subtitle 4">
            <a:extLst>
              <a:ext uri="{FF2B5EF4-FFF2-40B4-BE49-F238E27FC236}">
                <a16:creationId xmlns:a16="http://schemas.microsoft.com/office/drawing/2014/main" id="{1887CDAB-C1F4-4E2A-A61B-D6E0E5A24001}"/>
              </a:ext>
            </a:extLst>
          </p:cNvPr>
          <p:cNvSpPr>
            <a:spLocks noGrp="1"/>
          </p:cNvSpPr>
          <p:nvPr>
            <p:ph type="subTitle" idx="1"/>
          </p:nvPr>
        </p:nvSpPr>
        <p:spPr>
          <a:xfrm>
            <a:off x="440907" y="1967459"/>
            <a:ext cx="4627600" cy="723916"/>
          </a:xfrm>
        </p:spPr>
        <p:txBody>
          <a:bodyPr/>
          <a:lstStyle/>
          <a:p>
            <a:r>
              <a:rPr lang="en-GB" dirty="0">
                <a:solidFill>
                  <a:schemeClr val="accent2">
                    <a:lumMod val="75000"/>
                    <a:lumOff val="25000"/>
                  </a:schemeClr>
                </a:solidFill>
                <a:latin typeface="+mn-lt"/>
              </a:rPr>
              <a:t>Lee Pinchbeck</a:t>
            </a:r>
          </a:p>
          <a:p>
            <a:r>
              <a:rPr lang="en-GB" dirty="0">
                <a:solidFill>
                  <a:schemeClr val="accent2">
                    <a:lumMod val="75000"/>
                    <a:lumOff val="25000"/>
                  </a:schemeClr>
                </a:solidFill>
                <a:latin typeface="+mn-lt"/>
              </a:rPr>
              <a:t>FSM SME Lead</a:t>
            </a:r>
          </a:p>
        </p:txBody>
      </p:sp>
      <p:sp>
        <p:nvSpPr>
          <p:cNvPr id="4" name="Title 3">
            <a:extLst>
              <a:ext uri="{FF2B5EF4-FFF2-40B4-BE49-F238E27FC236}">
                <a16:creationId xmlns:a16="http://schemas.microsoft.com/office/drawing/2014/main" id="{B01E121D-95CF-4EC3-837C-9F69F4B165A8}"/>
              </a:ext>
            </a:extLst>
          </p:cNvPr>
          <p:cNvSpPr>
            <a:spLocks noGrp="1"/>
          </p:cNvSpPr>
          <p:nvPr>
            <p:ph type="title"/>
          </p:nvPr>
        </p:nvSpPr>
        <p:spPr>
          <a:xfrm>
            <a:off x="440907" y="339567"/>
            <a:ext cx="4627600" cy="1107996"/>
          </a:xfrm>
        </p:spPr>
        <p:txBody>
          <a:bodyPr/>
          <a:lstStyle/>
          <a:p>
            <a:r>
              <a:rPr lang="sv-SE" sz="3000" dirty="0">
                <a:solidFill>
                  <a:schemeClr val="accent2"/>
                </a:solidFill>
              </a:rPr>
              <a:t>IFS FSM</a:t>
            </a:r>
            <a:r>
              <a:rPr lang="sv-SE" dirty="0">
                <a:solidFill>
                  <a:schemeClr val="accent1">
                    <a:lumMod val="50000"/>
                  </a:schemeClr>
                </a:solidFill>
              </a:rPr>
              <a:t> </a:t>
            </a:r>
            <a:br>
              <a:rPr lang="sv-SE" dirty="0">
                <a:solidFill>
                  <a:schemeClr val="accent1">
                    <a:lumMod val="50000"/>
                  </a:schemeClr>
                </a:solidFill>
              </a:rPr>
            </a:br>
            <a:r>
              <a:rPr lang="sv-SE" sz="3000" dirty="0">
                <a:solidFill>
                  <a:schemeClr val="accent2">
                    <a:lumMod val="75000"/>
                    <a:lumOff val="25000"/>
                  </a:schemeClr>
                </a:solidFill>
              </a:rPr>
              <a:t>Support Process</a:t>
            </a:r>
            <a:endParaRPr lang="en-GB" sz="3000" dirty="0">
              <a:solidFill>
                <a:schemeClr val="accent2">
                  <a:lumMod val="75000"/>
                  <a:lumOff val="25000"/>
                </a:schemeClr>
              </a:solidFill>
            </a:endParaRPr>
          </a:p>
        </p:txBody>
      </p:sp>
    </p:spTree>
    <p:extLst>
      <p:ext uri="{BB962C8B-B14F-4D97-AF65-F5344CB8AC3E}">
        <p14:creationId xmlns:p14="http://schemas.microsoft.com/office/powerpoint/2010/main" val="45018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D7FB-8707-46D2-AEAA-E2F245D33E85}"/>
              </a:ext>
            </a:extLst>
          </p:cNvPr>
          <p:cNvSpPr>
            <a:spLocks noGrp="1"/>
          </p:cNvSpPr>
          <p:nvPr>
            <p:ph type="title"/>
          </p:nvPr>
        </p:nvSpPr>
        <p:spPr>
          <a:xfrm>
            <a:off x="467400" y="403225"/>
            <a:ext cx="3680600" cy="461665"/>
          </a:xfrm>
        </p:spPr>
        <p:txBody>
          <a:bodyPr anchor="t">
            <a:noAutofit/>
          </a:bodyPr>
          <a:lstStyle/>
          <a:p>
            <a:pPr>
              <a:lnSpc>
                <a:spcPct val="90000"/>
              </a:lnSpc>
            </a:pPr>
            <a:r>
              <a:rPr lang="en-GB" dirty="0"/>
              <a:t>IFS FSM</a:t>
            </a:r>
            <a:br>
              <a:rPr lang="en-GB" sz="2000" dirty="0"/>
            </a:br>
            <a:r>
              <a:rPr lang="en-GB" dirty="0">
                <a:solidFill>
                  <a:schemeClr val="accent2">
                    <a:lumMod val="75000"/>
                    <a:lumOff val="25000"/>
                  </a:schemeClr>
                </a:solidFill>
              </a:rPr>
              <a:t>Expected Outcome</a:t>
            </a:r>
          </a:p>
        </p:txBody>
      </p:sp>
      <p:sp>
        <p:nvSpPr>
          <p:cNvPr id="3" name="Text Placeholder 2">
            <a:extLst>
              <a:ext uri="{FF2B5EF4-FFF2-40B4-BE49-F238E27FC236}">
                <a16:creationId xmlns:a16="http://schemas.microsoft.com/office/drawing/2014/main" id="{F85AE272-E272-4B12-A0CC-C5A30A9899D0}"/>
              </a:ext>
            </a:extLst>
          </p:cNvPr>
          <p:cNvSpPr>
            <a:spLocks noGrp="1"/>
          </p:cNvSpPr>
          <p:nvPr>
            <p:ph type="body" sz="quarter" idx="13"/>
          </p:nvPr>
        </p:nvSpPr>
        <p:spPr>
          <a:xfrm>
            <a:off x="467400" y="2289908"/>
            <a:ext cx="3680600" cy="4023341"/>
          </a:xfrm>
        </p:spPr>
        <p:txBody>
          <a:bodyPr vert="horz" lIns="0" tIns="0" rIns="0" bIns="0" rtlCol="0" anchor="t">
            <a:normAutofit/>
          </a:bodyPr>
          <a:lstStyle/>
          <a:p>
            <a:r>
              <a:rPr lang="en-GB" dirty="0"/>
              <a:t>When raising an issue it is a good idea to include what you expected to occur or what end result you were trying to get to. </a:t>
            </a:r>
          </a:p>
          <a:p>
            <a:endParaRPr lang="en-GB" dirty="0"/>
          </a:p>
          <a:p>
            <a:r>
              <a:rPr lang="en-GB" dirty="0"/>
              <a:t>This then helps make sure that any workaround or fix will be appropriate in achieving this for you.</a:t>
            </a:r>
          </a:p>
          <a:p>
            <a:pPr marL="0" lvl="2" indent="0">
              <a:lnSpc>
                <a:spcPct val="90000"/>
              </a:lnSpc>
              <a:spcAft>
                <a:spcPts val="600"/>
              </a:spcAft>
              <a:buNone/>
            </a:pPr>
            <a:endParaRPr lang="en-GB" sz="1400" dirty="0">
              <a:solidFill>
                <a:schemeClr val="accent1"/>
              </a:solidFill>
            </a:endParaRPr>
          </a:p>
          <a:p>
            <a:pPr>
              <a:lnSpc>
                <a:spcPct val="90000"/>
              </a:lnSpc>
              <a:spcAft>
                <a:spcPts val="600"/>
              </a:spcAft>
            </a:pPr>
            <a:endParaRPr lang="en-GB" sz="1400" dirty="0"/>
          </a:p>
        </p:txBody>
      </p:sp>
      <p:pic>
        <p:nvPicPr>
          <p:cNvPr id="5" name="Picture 4" descr="Hanging light bulbs with only one light bulb turned on">
            <a:extLst>
              <a:ext uri="{FF2B5EF4-FFF2-40B4-BE49-F238E27FC236}">
                <a16:creationId xmlns:a16="http://schemas.microsoft.com/office/drawing/2014/main" id="{6C9DA30C-A9B1-43DB-BF28-BEF31908AF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49261" y="2459427"/>
            <a:ext cx="4676386" cy="2338193"/>
          </a:xfrm>
          <a:prstGeom prst="rect">
            <a:avLst/>
          </a:prstGeom>
          <a:noFill/>
        </p:spPr>
      </p:pic>
      <p:sp>
        <p:nvSpPr>
          <p:cNvPr id="6" name="Rectangle 5">
            <a:hlinkClick r:id="rId3" action="ppaction://hlinksldjump"/>
            <a:extLst>
              <a:ext uri="{FF2B5EF4-FFF2-40B4-BE49-F238E27FC236}">
                <a16:creationId xmlns:a16="http://schemas.microsoft.com/office/drawing/2014/main" id="{68F1BC05-E661-43DC-9C5A-3DA0B4B6A014}"/>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628428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619E-8763-4848-BBE5-D953C1BB602E}"/>
              </a:ext>
            </a:extLst>
          </p:cNvPr>
          <p:cNvSpPr>
            <a:spLocks noGrp="1"/>
          </p:cNvSpPr>
          <p:nvPr>
            <p:ph type="title"/>
          </p:nvPr>
        </p:nvSpPr>
        <p:spPr>
          <a:xfrm>
            <a:off x="467400" y="403225"/>
            <a:ext cx="4676100" cy="1384995"/>
          </a:xfrm>
        </p:spPr>
        <p:txBody>
          <a:bodyPr/>
          <a:lstStyle/>
          <a:p>
            <a:r>
              <a:rPr lang="en-GB" dirty="0"/>
              <a:t>IFS FSM</a:t>
            </a:r>
            <a:br>
              <a:rPr lang="en-GB" dirty="0"/>
            </a:br>
            <a:r>
              <a:rPr lang="en-GB" dirty="0">
                <a:solidFill>
                  <a:schemeClr val="accent2">
                    <a:lumMod val="75000"/>
                    <a:lumOff val="25000"/>
                  </a:schemeClr>
                </a:solidFill>
              </a:rPr>
              <a:t>Error or Message Details</a:t>
            </a:r>
            <a:endParaRPr lang="en-GB" dirty="0"/>
          </a:p>
        </p:txBody>
      </p:sp>
      <p:sp>
        <p:nvSpPr>
          <p:cNvPr id="3" name="Text Placeholder 2">
            <a:extLst>
              <a:ext uri="{FF2B5EF4-FFF2-40B4-BE49-F238E27FC236}">
                <a16:creationId xmlns:a16="http://schemas.microsoft.com/office/drawing/2014/main" id="{73979F13-E990-4E29-AA54-B3187F4D3835}"/>
              </a:ext>
            </a:extLst>
          </p:cNvPr>
          <p:cNvSpPr>
            <a:spLocks noGrp="1"/>
          </p:cNvSpPr>
          <p:nvPr>
            <p:ph type="body" sz="quarter" idx="13"/>
          </p:nvPr>
        </p:nvSpPr>
        <p:spPr>
          <a:xfrm>
            <a:off x="467400" y="2258646"/>
            <a:ext cx="5445720" cy="4054603"/>
          </a:xfrm>
        </p:spPr>
        <p:txBody>
          <a:bodyPr vert="horz" lIns="0" tIns="0" rIns="0" bIns="0" rtlCol="0" anchor="t">
            <a:noAutofit/>
          </a:bodyPr>
          <a:lstStyle/>
          <a:p>
            <a:pPr marL="285750" indent="-285750">
              <a:buFont typeface="Arial" panose="020B0604020202020204" pitchFamily="34" charset="0"/>
              <a:buChar char="•"/>
            </a:pPr>
            <a:r>
              <a:rPr lang="en-GB" sz="1600" dirty="0"/>
              <a:t>It is always important to include any errors or messages you have encountered during the issue you are logging. These help demonstrate what the system is having an issue processing</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Uploading the error or message as a screenshot will help avoid mistranslation of the text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If there is an option to expand for more details please do this and also provide what is shown as this is often where the technical information is contained that will help pinpoint the cause.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If the error was missed, some are tracked with the various logs in FSM so check there for a copy of the error/message</a:t>
            </a:r>
          </a:p>
          <a:p>
            <a:pPr marL="251460" lvl="2" indent="-251460"/>
            <a:endParaRPr lang="en-US" sz="1600" dirty="0">
              <a:solidFill>
                <a:schemeClr val="accent1">
                  <a:lumMod val="50000"/>
                </a:schemeClr>
              </a:solidFill>
              <a:cs typeface="Arial"/>
            </a:endParaRPr>
          </a:p>
          <a:p>
            <a:pPr marL="251460" lvl="2" indent="-251460"/>
            <a:endParaRPr lang="en-US" sz="1600" dirty="0">
              <a:solidFill>
                <a:schemeClr val="accent1">
                  <a:lumMod val="50000"/>
                </a:schemeClr>
              </a:solidFill>
              <a:cs typeface="Arial"/>
            </a:endParaRPr>
          </a:p>
          <a:p>
            <a:pPr marL="0" lvl="2" indent="0">
              <a:buNone/>
            </a:pPr>
            <a:endParaRPr lang="en-GB" dirty="0"/>
          </a:p>
          <a:p>
            <a:endParaRPr lang="en-GB" dirty="0"/>
          </a:p>
        </p:txBody>
      </p:sp>
      <p:sp>
        <p:nvSpPr>
          <p:cNvPr id="4" name="Rectangle 3">
            <a:hlinkClick r:id="rId2" action="ppaction://hlinksldjump"/>
            <a:extLst>
              <a:ext uri="{FF2B5EF4-FFF2-40B4-BE49-F238E27FC236}">
                <a16:creationId xmlns:a16="http://schemas.microsoft.com/office/drawing/2014/main" id="{F5907919-C77E-4211-9175-0EB555972AA4}"/>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pic>
        <p:nvPicPr>
          <p:cNvPr id="6" name="Picture 5" descr="Screenshot showing the FSM Mobile Error Log. One of many logs in FSM that track errors and alerts.">
            <a:extLst>
              <a:ext uri="{FF2B5EF4-FFF2-40B4-BE49-F238E27FC236}">
                <a16:creationId xmlns:a16="http://schemas.microsoft.com/office/drawing/2014/main" id="{14B636CA-1D08-470F-A0DD-BCAB95428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260" y="2567940"/>
            <a:ext cx="5001259" cy="2680489"/>
          </a:xfrm>
          <a:prstGeom prst="rect">
            <a:avLst/>
          </a:prstGeom>
        </p:spPr>
      </p:pic>
    </p:spTree>
    <p:extLst>
      <p:ext uri="{BB962C8B-B14F-4D97-AF65-F5344CB8AC3E}">
        <p14:creationId xmlns:p14="http://schemas.microsoft.com/office/powerpoint/2010/main" val="24037204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3F5C-F56E-48B1-B9FD-C10F57FE6E00}"/>
              </a:ext>
            </a:extLst>
          </p:cNvPr>
          <p:cNvSpPr>
            <a:spLocks noGrp="1"/>
          </p:cNvSpPr>
          <p:nvPr>
            <p:ph type="title"/>
          </p:nvPr>
        </p:nvSpPr>
        <p:spPr>
          <a:xfrm>
            <a:off x="467400" y="403225"/>
            <a:ext cx="6443940" cy="1846659"/>
          </a:xfrm>
        </p:spPr>
        <p:txBody>
          <a:bodyPr/>
          <a:lstStyle/>
          <a:p>
            <a:r>
              <a:rPr lang="en-GB" dirty="0"/>
              <a:t>IFS FSM</a:t>
            </a:r>
            <a:br>
              <a:rPr lang="en-GB" dirty="0"/>
            </a:br>
            <a:r>
              <a:rPr lang="en-GB" dirty="0">
                <a:solidFill>
                  <a:schemeClr val="accent2">
                    <a:lumMod val="75000"/>
                    <a:lumOff val="25000"/>
                  </a:schemeClr>
                </a:solidFill>
              </a:rPr>
              <a:t>Upgrade or Changes to Baseline</a:t>
            </a:r>
            <a:endParaRPr lang="en-GB" dirty="0"/>
          </a:p>
        </p:txBody>
      </p:sp>
      <p:sp>
        <p:nvSpPr>
          <p:cNvPr id="3" name="Text Placeholder 2">
            <a:extLst>
              <a:ext uri="{FF2B5EF4-FFF2-40B4-BE49-F238E27FC236}">
                <a16:creationId xmlns:a16="http://schemas.microsoft.com/office/drawing/2014/main" id="{90F8D960-AC1B-4AA4-900D-F35E6BEA69F2}"/>
              </a:ext>
            </a:extLst>
          </p:cNvPr>
          <p:cNvSpPr>
            <a:spLocks noGrp="1"/>
          </p:cNvSpPr>
          <p:nvPr>
            <p:ph type="body" sz="quarter" idx="13"/>
          </p:nvPr>
        </p:nvSpPr>
        <p:spPr>
          <a:xfrm>
            <a:off x="467399" y="1656000"/>
            <a:ext cx="10877359" cy="4657249"/>
          </a:xfrm>
        </p:spPr>
        <p:txBody>
          <a:bodyPr vert="horz" lIns="0" tIns="0" rIns="0" bIns="0" rtlCol="0" anchor="t">
            <a:noAutofit/>
          </a:bodyPr>
          <a:lstStyle/>
          <a:p>
            <a:pPr marL="171450" indent="-171450">
              <a:buFont typeface="Arial" panose="020B0604020202020204" pitchFamily="34" charset="0"/>
              <a:buChar char="•"/>
            </a:pPr>
            <a:r>
              <a:rPr lang="en-US" dirty="0">
                <a:latin typeface="+mn-lt"/>
              </a:rPr>
              <a:t>If you have recently undergone an upgrade, please include this information as well as which version you have moved from.</a:t>
            </a:r>
          </a:p>
          <a:p>
            <a:pPr marL="171450" indent="-171450">
              <a:buFont typeface="Arial" panose="020B0604020202020204" pitchFamily="34" charset="0"/>
              <a:buChar char="•"/>
            </a:pPr>
            <a:endParaRPr lang="en-US" dirty="0">
              <a:latin typeface="+mn-lt"/>
            </a:endParaRPr>
          </a:p>
          <a:p>
            <a:pPr marL="171450" indent="-171450">
              <a:buFont typeface="Arial" panose="020B0604020202020204" pitchFamily="34" charset="0"/>
              <a:buChar char="•"/>
            </a:pPr>
            <a:r>
              <a:rPr lang="en-US" dirty="0">
                <a:latin typeface="+mn-lt"/>
              </a:rPr>
              <a:t>If you have a case number for the upgrade, please include this</a:t>
            </a:r>
          </a:p>
          <a:p>
            <a:pPr marL="171450" indent="-171450">
              <a:buFont typeface="Arial" panose="020B0604020202020204" pitchFamily="34" charset="0"/>
              <a:buChar char="•"/>
            </a:pPr>
            <a:endParaRPr lang="en-US" dirty="0">
              <a:latin typeface="+mn-lt"/>
            </a:endParaRPr>
          </a:p>
          <a:p>
            <a:pPr marL="171450" indent="-171450">
              <a:buFont typeface="Arial" panose="020B0604020202020204" pitchFamily="34" charset="0"/>
              <a:buChar char="•"/>
            </a:pPr>
            <a:r>
              <a:rPr lang="en-US" dirty="0">
                <a:latin typeface="+mn-lt"/>
              </a:rPr>
              <a:t>If you have any scripts, business rules, sync rules or any other configurations that are not present in the out of the box software in the area the issue occurs please advise of these when logging</a:t>
            </a:r>
          </a:p>
          <a:p>
            <a:pPr marL="171450" indent="-171450">
              <a:buFont typeface="Arial" panose="020B0604020202020204" pitchFamily="34" charset="0"/>
              <a:buChar char="•"/>
            </a:pPr>
            <a:endParaRPr lang="en-US" dirty="0">
              <a:latin typeface="+mn-lt"/>
            </a:endParaRPr>
          </a:p>
          <a:p>
            <a:pPr marL="171450" indent="-171450">
              <a:buFont typeface="Arial" panose="020B0604020202020204" pitchFamily="34" charset="0"/>
              <a:buChar char="•"/>
            </a:pPr>
            <a:r>
              <a:rPr lang="en-US" dirty="0">
                <a:latin typeface="+mn-lt"/>
              </a:rPr>
              <a:t>Enough detail of these changes will need to be provided to allow someone to recreate them in any environment to allow replication of the issue and rule out the configuration/</a:t>
            </a:r>
            <a:r>
              <a:rPr lang="en-US" dirty="0" err="1">
                <a:latin typeface="+mn-lt"/>
              </a:rPr>
              <a:t>customisations</a:t>
            </a:r>
            <a:r>
              <a:rPr lang="en-US" dirty="0">
                <a:latin typeface="+mn-lt"/>
              </a:rPr>
              <a:t> changes</a:t>
            </a:r>
          </a:p>
          <a:p>
            <a:endParaRPr lang="en-GB" sz="1600" dirty="0"/>
          </a:p>
        </p:txBody>
      </p:sp>
      <p:sp>
        <p:nvSpPr>
          <p:cNvPr id="4" name="Rectangle 3">
            <a:hlinkClick r:id="rId2" action="ppaction://hlinksldjump"/>
            <a:extLst>
              <a:ext uri="{FF2B5EF4-FFF2-40B4-BE49-F238E27FC236}">
                <a16:creationId xmlns:a16="http://schemas.microsoft.com/office/drawing/2014/main" id="{7F4985A1-DA1E-4781-975F-15E3B771F993}"/>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32082440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F7F3-E534-4BDD-B2A2-E74A3DC80194}"/>
              </a:ext>
            </a:extLst>
          </p:cNvPr>
          <p:cNvSpPr>
            <a:spLocks noGrp="1"/>
          </p:cNvSpPr>
          <p:nvPr>
            <p:ph type="title"/>
          </p:nvPr>
        </p:nvSpPr>
        <p:spPr>
          <a:xfrm>
            <a:off x="467400" y="403225"/>
            <a:ext cx="3680600" cy="923330"/>
          </a:xfrm>
        </p:spPr>
        <p:txBody>
          <a:bodyPr/>
          <a:lstStyle/>
          <a:p>
            <a:r>
              <a:rPr lang="en-GB" dirty="0"/>
              <a:t>IFS FSM</a:t>
            </a:r>
            <a:br>
              <a:rPr lang="en-GB" dirty="0"/>
            </a:br>
            <a:r>
              <a:rPr lang="en-GB" dirty="0">
                <a:solidFill>
                  <a:schemeClr val="accent2">
                    <a:lumMod val="75000"/>
                    <a:lumOff val="25000"/>
                  </a:schemeClr>
                </a:solidFill>
              </a:rPr>
              <a:t>Run Logs</a:t>
            </a:r>
            <a:endParaRPr lang="en-GB" dirty="0"/>
          </a:p>
        </p:txBody>
      </p:sp>
      <p:sp>
        <p:nvSpPr>
          <p:cNvPr id="3" name="Text Placeholder 2">
            <a:extLst>
              <a:ext uri="{FF2B5EF4-FFF2-40B4-BE49-F238E27FC236}">
                <a16:creationId xmlns:a16="http://schemas.microsoft.com/office/drawing/2014/main" id="{415B641B-91F3-461E-B869-2D89EEBCB23C}"/>
              </a:ext>
            </a:extLst>
          </p:cNvPr>
          <p:cNvSpPr>
            <a:spLocks noGrp="1"/>
          </p:cNvSpPr>
          <p:nvPr>
            <p:ph type="body" sz="quarter" idx="13"/>
          </p:nvPr>
        </p:nvSpPr>
        <p:spPr>
          <a:xfrm>
            <a:off x="467400" y="2047631"/>
            <a:ext cx="5521920" cy="4265618"/>
          </a:xfrm>
        </p:spPr>
        <p:txBody>
          <a:bodyPr vert="horz" lIns="0" tIns="0" rIns="0" bIns="0" rtlCol="0" anchor="t">
            <a:noAutofit/>
          </a:bodyPr>
          <a:lstStyle/>
          <a:p>
            <a:pPr marL="285750" indent="-285750">
              <a:buFont typeface="Arial" panose="020B0604020202020204" pitchFamily="34" charset="0"/>
              <a:buChar char="•"/>
            </a:pPr>
            <a:r>
              <a:rPr lang="en-GB" dirty="0">
                <a:latin typeface="+mn-lt"/>
              </a:rPr>
              <a:t>If the issue relates to an error or a background process please check the logs prior to raising a case to see if these were tracked there</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r>
              <a:rPr lang="en-GB" dirty="0">
                <a:latin typeface="+mn-lt"/>
              </a:rPr>
              <a:t>Please include a copy of the log content if relevant when logging the case</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r>
              <a:rPr lang="en-GB" dirty="0">
                <a:latin typeface="+mn-lt"/>
              </a:rPr>
              <a:t>The run logs can be filtered to find just errored logs which may assist in locating the relevant issue</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r>
              <a:rPr lang="en-GB" dirty="0">
                <a:latin typeface="+mn-lt"/>
              </a:rPr>
              <a:t>Alternatively you can filter by the type of run if you know what process was being performed at the time</a:t>
            </a:r>
          </a:p>
          <a:p>
            <a:endParaRPr lang="en-GB" dirty="0">
              <a:latin typeface="+mn-lt"/>
            </a:endParaRPr>
          </a:p>
          <a:p>
            <a:pPr marL="0" lvl="2" indent="0">
              <a:buNone/>
            </a:pPr>
            <a:endParaRPr lang="en-GB" dirty="0"/>
          </a:p>
          <a:p>
            <a:endParaRPr lang="en-GB" dirty="0"/>
          </a:p>
        </p:txBody>
      </p:sp>
      <p:sp>
        <p:nvSpPr>
          <p:cNvPr id="4" name="Rectangle 3">
            <a:hlinkClick r:id="rId2" action="ppaction://hlinksldjump"/>
            <a:extLst>
              <a:ext uri="{FF2B5EF4-FFF2-40B4-BE49-F238E27FC236}">
                <a16:creationId xmlns:a16="http://schemas.microsoft.com/office/drawing/2014/main" id="{DA429A82-062E-48A0-9043-E0C026563BFC}"/>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pic>
        <p:nvPicPr>
          <p:cNvPr id="6" name="Picture 5" descr="Screenshot showing the run logs filtered by error status.">
            <a:extLst>
              <a:ext uri="{FF2B5EF4-FFF2-40B4-BE49-F238E27FC236}">
                <a16:creationId xmlns:a16="http://schemas.microsoft.com/office/drawing/2014/main" id="{E235CFCC-3D7E-4494-9DB6-442947776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41220"/>
            <a:ext cx="5996477" cy="3213889"/>
          </a:xfrm>
          <a:prstGeom prst="rect">
            <a:avLst/>
          </a:prstGeom>
        </p:spPr>
      </p:pic>
    </p:spTree>
    <p:extLst>
      <p:ext uri="{BB962C8B-B14F-4D97-AF65-F5344CB8AC3E}">
        <p14:creationId xmlns:p14="http://schemas.microsoft.com/office/powerpoint/2010/main" val="27818904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485E-7943-4421-8296-01E2062E2FEA}"/>
              </a:ext>
            </a:extLst>
          </p:cNvPr>
          <p:cNvSpPr>
            <a:spLocks noGrp="1"/>
          </p:cNvSpPr>
          <p:nvPr>
            <p:ph type="title"/>
          </p:nvPr>
        </p:nvSpPr>
        <p:spPr>
          <a:xfrm>
            <a:off x="467400" y="403225"/>
            <a:ext cx="3680600" cy="923330"/>
          </a:xfrm>
        </p:spPr>
        <p:txBody>
          <a:bodyPr/>
          <a:lstStyle/>
          <a:p>
            <a:r>
              <a:rPr lang="en-GB" dirty="0"/>
              <a:t>IFS FSM</a:t>
            </a:r>
            <a:br>
              <a:rPr lang="en-GB" dirty="0"/>
            </a:br>
            <a:r>
              <a:rPr lang="en-GB" dirty="0" err="1">
                <a:solidFill>
                  <a:schemeClr val="accent2">
                    <a:lumMod val="75000"/>
                    <a:lumOff val="25000"/>
                  </a:schemeClr>
                </a:solidFill>
              </a:rPr>
              <a:t>FSM</a:t>
            </a:r>
            <a:r>
              <a:rPr lang="en-GB" dirty="0">
                <a:solidFill>
                  <a:schemeClr val="accent2">
                    <a:lumMod val="75000"/>
                    <a:lumOff val="25000"/>
                  </a:schemeClr>
                </a:solidFill>
              </a:rPr>
              <a:t> 6.10</a:t>
            </a:r>
            <a:endParaRPr lang="en-GB" dirty="0"/>
          </a:p>
        </p:txBody>
      </p:sp>
      <p:sp>
        <p:nvSpPr>
          <p:cNvPr id="3" name="Text Placeholder 2">
            <a:extLst>
              <a:ext uri="{FF2B5EF4-FFF2-40B4-BE49-F238E27FC236}">
                <a16:creationId xmlns:a16="http://schemas.microsoft.com/office/drawing/2014/main" id="{46E26F90-0191-4764-9CA4-5AE19EAF43A9}"/>
              </a:ext>
            </a:extLst>
          </p:cNvPr>
          <p:cNvSpPr>
            <a:spLocks noGrp="1"/>
          </p:cNvSpPr>
          <p:nvPr>
            <p:ph type="body" sz="quarter" idx="13"/>
          </p:nvPr>
        </p:nvSpPr>
        <p:spPr>
          <a:xfrm>
            <a:off x="467400" y="1656000"/>
            <a:ext cx="10412410" cy="4657249"/>
          </a:xfrm>
        </p:spPr>
        <p:txBody>
          <a:bodyPr/>
          <a:lstStyle/>
          <a:p>
            <a:pPr algn="ctr"/>
            <a:endParaRPr lang="en-GB">
              <a:solidFill>
                <a:schemeClr val="accent2">
                  <a:lumMod val="75000"/>
                  <a:lumOff val="25000"/>
                </a:schemeClr>
              </a:solidFill>
            </a:endParaRPr>
          </a:p>
          <a:p>
            <a:pPr algn="ctr"/>
            <a:endParaRPr lang="en-GB">
              <a:solidFill>
                <a:schemeClr val="accent2">
                  <a:lumMod val="75000"/>
                  <a:lumOff val="25000"/>
                </a:schemeClr>
              </a:solidFill>
            </a:endParaRPr>
          </a:p>
          <a:p>
            <a:pPr algn="ctr"/>
            <a:endParaRPr lang="en-GB">
              <a:solidFill>
                <a:schemeClr val="accent2">
                  <a:lumMod val="75000"/>
                  <a:lumOff val="25000"/>
                </a:schemeClr>
              </a:solidFill>
            </a:endParaRPr>
          </a:p>
          <a:p>
            <a:pPr algn="ctr"/>
            <a:endParaRPr lang="en-GB">
              <a:solidFill>
                <a:schemeClr val="accent2">
                  <a:lumMod val="75000"/>
                  <a:lumOff val="25000"/>
                </a:schemeClr>
              </a:solidFill>
            </a:endParaRPr>
          </a:p>
          <a:p>
            <a:pPr algn="ctr"/>
            <a:endParaRPr lang="en-GB">
              <a:solidFill>
                <a:schemeClr val="accent2">
                  <a:lumMod val="75000"/>
                  <a:lumOff val="25000"/>
                </a:schemeClr>
              </a:solidFill>
            </a:endParaRPr>
          </a:p>
          <a:p>
            <a:pPr algn="ctr"/>
            <a:r>
              <a:rPr lang="en-GB" sz="6600" b="1">
                <a:solidFill>
                  <a:schemeClr val="accent2">
                    <a:lumMod val="75000"/>
                    <a:lumOff val="25000"/>
                  </a:schemeClr>
                </a:solidFill>
              </a:rPr>
              <a:t>COMING SOON!! </a:t>
            </a:r>
            <a:endParaRPr lang="en-GB" sz="6600" b="1"/>
          </a:p>
        </p:txBody>
      </p:sp>
    </p:spTree>
    <p:extLst>
      <p:ext uri="{BB962C8B-B14F-4D97-AF65-F5344CB8AC3E}">
        <p14:creationId xmlns:p14="http://schemas.microsoft.com/office/powerpoint/2010/main" val="33033468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C1588C-9BD4-452E-A34F-10C4D81E620B}"/>
              </a:ext>
            </a:extLst>
          </p:cNvPr>
          <p:cNvSpPr>
            <a:spLocks noGrp="1"/>
          </p:cNvSpPr>
          <p:nvPr>
            <p:ph type="title"/>
          </p:nvPr>
        </p:nvSpPr>
        <p:spPr/>
        <p:txBody>
          <a:bodyPr/>
          <a:lstStyle/>
          <a:p>
            <a:r>
              <a:rPr lang="en-US"/>
              <a:t>Thank you!</a:t>
            </a:r>
          </a:p>
        </p:txBody>
      </p:sp>
      <p:sp>
        <p:nvSpPr>
          <p:cNvPr id="5" name="Text Placeholder 4">
            <a:extLst>
              <a:ext uri="{FF2B5EF4-FFF2-40B4-BE49-F238E27FC236}">
                <a16:creationId xmlns:a16="http://schemas.microsoft.com/office/drawing/2014/main" id="{E5F9CEE1-303A-48F1-8392-728F82EC8B03}"/>
              </a:ext>
            </a:extLst>
          </p:cNvPr>
          <p:cNvSpPr>
            <a:spLocks noGrp="1"/>
          </p:cNvSpPr>
          <p:nvPr>
            <p:ph type="body" sz="quarter" idx="14"/>
          </p:nvPr>
        </p:nvSpPr>
        <p:spPr/>
        <p:txBody>
          <a:bodyPr/>
          <a:lstStyle/>
          <a:p>
            <a:r>
              <a:rPr lang="en-US"/>
              <a:t>#MOMENTOFSERVICE</a:t>
            </a:r>
          </a:p>
        </p:txBody>
      </p:sp>
    </p:spTree>
    <p:extLst>
      <p:ext uri="{BB962C8B-B14F-4D97-AF65-F5344CB8AC3E}">
        <p14:creationId xmlns:p14="http://schemas.microsoft.com/office/powerpoint/2010/main" val="3716884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41571D7-2754-455E-BFEA-AF508ABC33A9}"/>
              </a:ext>
            </a:extLst>
          </p:cNvPr>
          <p:cNvSpPr>
            <a:spLocks noGrp="1"/>
          </p:cNvSpPr>
          <p:nvPr>
            <p:ph type="body" sz="quarter" idx="4294967295"/>
          </p:nvPr>
        </p:nvSpPr>
        <p:spPr>
          <a:xfrm>
            <a:off x="865188" y="1477023"/>
            <a:ext cx="10282590" cy="4836465"/>
          </a:xfrm>
        </p:spPr>
        <p:txBody>
          <a:bodyPr vert="horz" lIns="0" tIns="0" rIns="0" bIns="0" rtlCol="0" anchor="t">
            <a:noAutofit/>
          </a:bodyPr>
          <a:lstStyle/>
          <a:p>
            <a:pPr marL="0" lvl="2" indent="0">
              <a:buNone/>
            </a:pPr>
            <a:endParaRPr lang="en-GB" dirty="0"/>
          </a:p>
          <a:p>
            <a:pPr marL="0" lvl="2" indent="0" algn="ctr">
              <a:buNone/>
            </a:pPr>
            <a:endParaRPr lang="en-GB" sz="1600" dirty="0">
              <a:solidFill>
                <a:schemeClr val="accent1">
                  <a:lumMod val="50000"/>
                </a:schemeClr>
              </a:solidFill>
            </a:endParaRPr>
          </a:p>
          <a:p>
            <a:pPr marL="0" lvl="2" indent="0" algn="ctr">
              <a:buNone/>
            </a:pPr>
            <a:endParaRPr lang="en-GB" sz="1600" dirty="0">
              <a:solidFill>
                <a:schemeClr val="accent1">
                  <a:lumMod val="50000"/>
                </a:schemeClr>
              </a:solidFill>
            </a:endParaRPr>
          </a:p>
          <a:p>
            <a:pPr marL="0" lvl="2" indent="0" algn="ctr">
              <a:buNone/>
            </a:pPr>
            <a:endParaRPr lang="en-GB" sz="1600" dirty="0">
              <a:solidFill>
                <a:schemeClr val="accent1">
                  <a:lumMod val="50000"/>
                </a:schemeClr>
              </a:solidFill>
            </a:endParaRPr>
          </a:p>
          <a:p>
            <a:pPr marL="0" lvl="2" indent="0" algn="ctr">
              <a:buNone/>
            </a:pPr>
            <a:endParaRPr lang="en-GB" sz="1600" dirty="0">
              <a:solidFill>
                <a:schemeClr val="accent1">
                  <a:lumMod val="50000"/>
                </a:schemeClr>
              </a:solidFill>
            </a:endParaRPr>
          </a:p>
          <a:p>
            <a:pPr marL="0" lvl="2" indent="0" algn="ctr">
              <a:buNone/>
            </a:pPr>
            <a:r>
              <a:rPr lang="en-GB" sz="1600" dirty="0">
                <a:solidFill>
                  <a:schemeClr val="accent1">
                    <a:lumMod val="50000"/>
                  </a:schemeClr>
                </a:solidFill>
              </a:rPr>
              <a:t>This guide is designed to assist you in making sure that all information and data is collated before raising a support case for FSM. This will ensure that your case is dealt with as quickly and efficiently as possible.</a:t>
            </a:r>
            <a:endParaRPr lang="en-US" sz="1600" dirty="0">
              <a:solidFill>
                <a:schemeClr val="accent1">
                  <a:lumMod val="50000"/>
                </a:schemeClr>
              </a:solidFill>
              <a:cs typeface="Arial"/>
            </a:endParaRPr>
          </a:p>
          <a:p>
            <a:pPr marL="0" lvl="2" indent="0" algn="ctr">
              <a:buNone/>
            </a:pPr>
            <a:endParaRPr lang="en-GB" sz="1600" dirty="0">
              <a:solidFill>
                <a:schemeClr val="accent1">
                  <a:lumMod val="50000"/>
                </a:schemeClr>
              </a:solidFill>
              <a:cs typeface="Arial"/>
            </a:endParaRPr>
          </a:p>
          <a:p>
            <a:pPr marL="0" lvl="2" indent="0" algn="ctr">
              <a:buNone/>
            </a:pPr>
            <a:endParaRPr lang="en-GB" sz="1600" dirty="0">
              <a:solidFill>
                <a:schemeClr val="accent1">
                  <a:lumMod val="50000"/>
                </a:schemeClr>
              </a:solidFill>
              <a:cs typeface="Arial"/>
            </a:endParaRPr>
          </a:p>
          <a:p>
            <a:pPr marL="0" lvl="2" indent="0" algn="ctr">
              <a:buNone/>
            </a:pPr>
            <a:r>
              <a:rPr lang="en-GB" sz="1600" dirty="0">
                <a:solidFill>
                  <a:schemeClr val="accent1">
                    <a:lumMod val="50000"/>
                  </a:schemeClr>
                </a:solidFill>
              </a:rPr>
              <a:t>Run the PowerPoint as a slide show and then follow the steps in the process flow. If you need further information on a particular step, click the link in the process flow box and then click                to return to the process flow.</a:t>
            </a:r>
            <a:endParaRPr lang="en-US" sz="1600" dirty="0">
              <a:solidFill>
                <a:schemeClr val="accent1">
                  <a:lumMod val="50000"/>
                </a:schemeClr>
              </a:solidFill>
              <a:cs typeface="Arial"/>
            </a:endParaRPr>
          </a:p>
        </p:txBody>
      </p:sp>
      <p:sp>
        <p:nvSpPr>
          <p:cNvPr id="11" name="Title 1">
            <a:extLst>
              <a:ext uri="{FF2B5EF4-FFF2-40B4-BE49-F238E27FC236}">
                <a16:creationId xmlns:a16="http://schemas.microsoft.com/office/drawing/2014/main" id="{DA66CF59-2ACB-4100-BC4A-8BACE47D2448}"/>
              </a:ext>
            </a:extLst>
          </p:cNvPr>
          <p:cNvSpPr txBox="1">
            <a:spLocks/>
          </p:cNvSpPr>
          <p:nvPr/>
        </p:nvSpPr>
        <p:spPr>
          <a:xfrm>
            <a:off x="467399" y="442300"/>
            <a:ext cx="4740031" cy="812530"/>
          </a:xfrm>
          <a:prstGeom prst="rect">
            <a:avLst/>
          </a:prstGeom>
        </p:spPr>
        <p:txBody>
          <a:bodyPr vert="horz" lIns="0" tIns="0" rIns="0" bIns="0" rtlCol="0" anchor="t" anchorCtr="0">
            <a:spAutoFit/>
          </a:bodyPr>
          <a:lstStyle>
            <a:lvl1pPr algn="l" defTabSz="914400" rtl="0" eaLnBrk="1" latinLnBrk="0" hangingPunct="1">
              <a:lnSpc>
                <a:spcPct val="88000"/>
              </a:lnSpc>
              <a:spcBef>
                <a:spcPct val="0"/>
              </a:spcBef>
              <a:buNone/>
              <a:defRPr sz="7700" b="1" kern="1200">
                <a:solidFill>
                  <a:schemeClr val="accent2"/>
                </a:solidFill>
                <a:latin typeface="+mj-lt"/>
                <a:ea typeface="+mj-ea"/>
                <a:cs typeface="+mj-cs"/>
              </a:defRPr>
            </a:lvl1pPr>
          </a:lstStyle>
          <a:p>
            <a:r>
              <a:rPr lang="en-GB" sz="3000" dirty="0"/>
              <a:t>IFS FSM</a:t>
            </a:r>
            <a:br>
              <a:rPr lang="en-GB" sz="3000" dirty="0"/>
            </a:br>
            <a:r>
              <a:rPr lang="en-GB" sz="3000" dirty="0">
                <a:solidFill>
                  <a:schemeClr val="accent2">
                    <a:lumMod val="75000"/>
                    <a:lumOff val="25000"/>
                  </a:schemeClr>
                </a:solidFill>
              </a:rPr>
              <a:t>Raising a Support Case</a:t>
            </a:r>
            <a:endParaRPr lang="en-GB" sz="3000" dirty="0"/>
          </a:p>
        </p:txBody>
      </p:sp>
      <p:sp>
        <p:nvSpPr>
          <p:cNvPr id="2" name="Rectangle 1">
            <a:hlinkClick r:id="rId2" action="ppaction://hlinksldjump"/>
            <a:extLst>
              <a:ext uri="{FF2B5EF4-FFF2-40B4-BE49-F238E27FC236}">
                <a16:creationId xmlns:a16="http://schemas.microsoft.com/office/drawing/2014/main" id="{2FA90685-BC05-4BCD-8A2C-27CDF3EA42E1}"/>
              </a:ext>
            </a:extLst>
          </p:cNvPr>
          <p:cNvSpPr/>
          <p:nvPr/>
        </p:nvSpPr>
        <p:spPr>
          <a:xfrm>
            <a:off x="7517564" y="3957690"/>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136679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CFA2-F87F-443A-827E-CCF8F0F78FC2}"/>
              </a:ext>
            </a:extLst>
          </p:cNvPr>
          <p:cNvSpPr>
            <a:spLocks noGrp="1"/>
          </p:cNvSpPr>
          <p:nvPr>
            <p:ph type="title"/>
          </p:nvPr>
        </p:nvSpPr>
        <p:spPr>
          <a:xfrm>
            <a:off x="467399" y="403225"/>
            <a:ext cx="4740031" cy="923330"/>
          </a:xfrm>
        </p:spPr>
        <p:txBody>
          <a:bodyPr/>
          <a:lstStyle/>
          <a:p>
            <a:r>
              <a:rPr lang="en-GB" dirty="0"/>
              <a:t>IFS FSM</a:t>
            </a:r>
            <a:br>
              <a:rPr lang="en-GB" dirty="0"/>
            </a:br>
            <a:r>
              <a:rPr lang="en-GB" dirty="0">
                <a:solidFill>
                  <a:schemeClr val="accent2">
                    <a:lumMod val="75000"/>
                    <a:lumOff val="25000"/>
                  </a:schemeClr>
                </a:solidFill>
              </a:rPr>
              <a:t>Process Flow</a:t>
            </a:r>
            <a:endParaRPr lang="en-GB" dirty="0"/>
          </a:p>
        </p:txBody>
      </p:sp>
      <p:sp>
        <p:nvSpPr>
          <p:cNvPr id="5" name="Rectangle: Rounded Corners 4">
            <a:extLst>
              <a:ext uri="{FF2B5EF4-FFF2-40B4-BE49-F238E27FC236}">
                <a16:creationId xmlns:a16="http://schemas.microsoft.com/office/drawing/2014/main" id="{936CE323-F912-4C9D-9CD9-339281AA01D4}"/>
              </a:ext>
            </a:extLst>
          </p:cNvPr>
          <p:cNvSpPr/>
          <p:nvPr/>
        </p:nvSpPr>
        <p:spPr>
          <a:xfrm>
            <a:off x="5314880" y="1461912"/>
            <a:ext cx="1203649" cy="485192"/>
          </a:xfrm>
          <a:prstGeom prst="round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sp>
        <p:nvSpPr>
          <p:cNvPr id="6" name="Rectangle: Rounded Corners 5">
            <a:extLst>
              <a:ext uri="{FF2B5EF4-FFF2-40B4-BE49-F238E27FC236}">
                <a16:creationId xmlns:a16="http://schemas.microsoft.com/office/drawing/2014/main" id="{FA3D224B-DE78-4167-AC04-DB2B2EB6A90D}"/>
              </a:ext>
            </a:extLst>
          </p:cNvPr>
          <p:cNvSpPr/>
          <p:nvPr/>
        </p:nvSpPr>
        <p:spPr>
          <a:xfrm>
            <a:off x="5314880" y="2096394"/>
            <a:ext cx="1203649" cy="485192"/>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sp>
        <p:nvSpPr>
          <p:cNvPr id="7" name="Rectangle: Rounded Corners 6">
            <a:extLst>
              <a:ext uri="{FF2B5EF4-FFF2-40B4-BE49-F238E27FC236}">
                <a16:creationId xmlns:a16="http://schemas.microsoft.com/office/drawing/2014/main" id="{779077D3-654F-468D-85EC-D81EAA53A03D}"/>
              </a:ext>
            </a:extLst>
          </p:cNvPr>
          <p:cNvSpPr/>
          <p:nvPr/>
        </p:nvSpPr>
        <p:spPr>
          <a:xfrm>
            <a:off x="5314880" y="2777527"/>
            <a:ext cx="1203649" cy="485192"/>
          </a:xfrm>
          <a:prstGeom prst="round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cxnSp>
        <p:nvCxnSpPr>
          <p:cNvPr id="8" name="Straight Arrow Connector 7">
            <a:extLst>
              <a:ext uri="{FF2B5EF4-FFF2-40B4-BE49-F238E27FC236}">
                <a16:creationId xmlns:a16="http://schemas.microsoft.com/office/drawing/2014/main" id="{A0D8C454-EE6C-4E2F-AAE9-29FB7798D2F3}"/>
              </a:ext>
            </a:extLst>
          </p:cNvPr>
          <p:cNvCxnSpPr>
            <a:cxnSpLocks/>
            <a:stCxn id="5" idx="2"/>
          </p:cNvCxnSpPr>
          <p:nvPr/>
        </p:nvCxnSpPr>
        <p:spPr>
          <a:xfrm>
            <a:off x="5916705" y="1947104"/>
            <a:ext cx="0" cy="14929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6BADA27-3C2A-496D-9882-430A7F67C148}"/>
              </a:ext>
            </a:extLst>
          </p:cNvPr>
          <p:cNvCxnSpPr>
            <a:stCxn id="6" idx="2"/>
            <a:endCxn id="7" idx="0"/>
          </p:cNvCxnSpPr>
          <p:nvPr/>
        </p:nvCxnSpPr>
        <p:spPr>
          <a:xfrm>
            <a:off x="5916705" y="2581586"/>
            <a:ext cx="0" cy="19594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D2B8C771-234E-4919-91B0-0B21F3F697A2}"/>
              </a:ext>
            </a:extLst>
          </p:cNvPr>
          <p:cNvSpPr/>
          <p:nvPr/>
        </p:nvSpPr>
        <p:spPr>
          <a:xfrm>
            <a:off x="4706059" y="3688639"/>
            <a:ext cx="1203649" cy="59968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bg1"/>
              </a:solidFill>
            </a:endParaRPr>
          </a:p>
        </p:txBody>
      </p:sp>
      <p:sp>
        <p:nvSpPr>
          <p:cNvPr id="11" name="Rectangle: Rounded Corners 10">
            <a:extLst>
              <a:ext uri="{FF2B5EF4-FFF2-40B4-BE49-F238E27FC236}">
                <a16:creationId xmlns:a16="http://schemas.microsoft.com/office/drawing/2014/main" id="{A9AF94EC-7967-45A5-B674-7D69F80905BE}"/>
              </a:ext>
            </a:extLst>
          </p:cNvPr>
          <p:cNvSpPr/>
          <p:nvPr/>
        </p:nvSpPr>
        <p:spPr>
          <a:xfrm>
            <a:off x="3241153" y="3688638"/>
            <a:ext cx="1203649" cy="557691"/>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bg1"/>
              </a:solidFill>
            </a:endParaRPr>
          </a:p>
        </p:txBody>
      </p:sp>
      <p:sp>
        <p:nvSpPr>
          <p:cNvPr id="12" name="Rectangle: Rounded Corners 11">
            <a:extLst>
              <a:ext uri="{FF2B5EF4-FFF2-40B4-BE49-F238E27FC236}">
                <a16:creationId xmlns:a16="http://schemas.microsoft.com/office/drawing/2014/main" id="{AA87B11E-DFEB-4192-8032-875E66EF7DE2}"/>
              </a:ext>
            </a:extLst>
          </p:cNvPr>
          <p:cNvSpPr/>
          <p:nvPr/>
        </p:nvSpPr>
        <p:spPr>
          <a:xfrm>
            <a:off x="1841612" y="3688638"/>
            <a:ext cx="1124290" cy="58782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bg1"/>
              </a:solidFill>
            </a:endParaRPr>
          </a:p>
        </p:txBody>
      </p:sp>
      <p:sp>
        <p:nvSpPr>
          <p:cNvPr id="13" name="Rectangle: Rounded Corners 12">
            <a:extLst>
              <a:ext uri="{FF2B5EF4-FFF2-40B4-BE49-F238E27FC236}">
                <a16:creationId xmlns:a16="http://schemas.microsoft.com/office/drawing/2014/main" id="{F82AF176-35A2-4372-96F5-CA2C87A39DC4}"/>
              </a:ext>
            </a:extLst>
          </p:cNvPr>
          <p:cNvSpPr/>
          <p:nvPr/>
        </p:nvSpPr>
        <p:spPr>
          <a:xfrm>
            <a:off x="6184960" y="3688639"/>
            <a:ext cx="1054358" cy="545838"/>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bg1"/>
              </a:solidFill>
            </a:endParaRPr>
          </a:p>
        </p:txBody>
      </p:sp>
      <p:sp>
        <p:nvSpPr>
          <p:cNvPr id="14" name="Rectangle: Rounded Corners 13">
            <a:extLst>
              <a:ext uri="{FF2B5EF4-FFF2-40B4-BE49-F238E27FC236}">
                <a16:creationId xmlns:a16="http://schemas.microsoft.com/office/drawing/2014/main" id="{585AD687-08A5-46A8-B560-10A40AA827B7}"/>
              </a:ext>
            </a:extLst>
          </p:cNvPr>
          <p:cNvSpPr/>
          <p:nvPr/>
        </p:nvSpPr>
        <p:spPr>
          <a:xfrm>
            <a:off x="7402604" y="3688639"/>
            <a:ext cx="1054357" cy="545838"/>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bg1"/>
              </a:solidFill>
            </a:endParaRPr>
          </a:p>
        </p:txBody>
      </p:sp>
      <p:sp>
        <p:nvSpPr>
          <p:cNvPr id="15" name="Rectangle: Rounded Corners 14">
            <a:extLst>
              <a:ext uri="{FF2B5EF4-FFF2-40B4-BE49-F238E27FC236}">
                <a16:creationId xmlns:a16="http://schemas.microsoft.com/office/drawing/2014/main" id="{091814BF-71F5-40A3-8D4A-6DFC0F61C0B3}"/>
              </a:ext>
            </a:extLst>
          </p:cNvPr>
          <p:cNvSpPr/>
          <p:nvPr/>
        </p:nvSpPr>
        <p:spPr>
          <a:xfrm>
            <a:off x="5233238" y="4898398"/>
            <a:ext cx="1203649" cy="482070"/>
          </a:xfrm>
          <a:prstGeom prst="round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sp>
        <p:nvSpPr>
          <p:cNvPr id="18" name="Rectangle: Rounded Corners 17">
            <a:extLst>
              <a:ext uri="{FF2B5EF4-FFF2-40B4-BE49-F238E27FC236}">
                <a16:creationId xmlns:a16="http://schemas.microsoft.com/office/drawing/2014/main" id="{9F212A7B-665E-4F46-A343-17D3AC9F3059}"/>
              </a:ext>
            </a:extLst>
          </p:cNvPr>
          <p:cNvSpPr/>
          <p:nvPr/>
        </p:nvSpPr>
        <p:spPr>
          <a:xfrm>
            <a:off x="1841612" y="5801127"/>
            <a:ext cx="1129005" cy="485192"/>
          </a:xfrm>
          <a:prstGeom prst="round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cxnSp>
        <p:nvCxnSpPr>
          <p:cNvPr id="21" name="Connector: Elbow 20">
            <a:extLst>
              <a:ext uri="{FF2B5EF4-FFF2-40B4-BE49-F238E27FC236}">
                <a16:creationId xmlns:a16="http://schemas.microsoft.com/office/drawing/2014/main" id="{48666C6A-4156-4623-A6EF-E2439303C558}"/>
              </a:ext>
            </a:extLst>
          </p:cNvPr>
          <p:cNvCxnSpPr>
            <a:cxnSpLocks/>
            <a:stCxn id="7" idx="2"/>
            <a:endCxn id="12" idx="0"/>
          </p:cNvCxnSpPr>
          <p:nvPr/>
        </p:nvCxnSpPr>
        <p:spPr>
          <a:xfrm rot="5400000">
            <a:off x="3947272" y="1719204"/>
            <a:ext cx="425919" cy="3512948"/>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F7ECBA3F-C0A0-48FC-943A-274B611E6E4B}"/>
              </a:ext>
            </a:extLst>
          </p:cNvPr>
          <p:cNvCxnSpPr>
            <a:cxnSpLocks/>
            <a:endCxn id="52" idx="0"/>
          </p:cNvCxnSpPr>
          <p:nvPr/>
        </p:nvCxnSpPr>
        <p:spPr>
          <a:xfrm>
            <a:off x="5307883" y="3478699"/>
            <a:ext cx="3839543" cy="221792"/>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01083D5-A925-4740-A086-FC2F8692A061}"/>
              </a:ext>
            </a:extLst>
          </p:cNvPr>
          <p:cNvCxnSpPr/>
          <p:nvPr/>
        </p:nvCxnSpPr>
        <p:spPr>
          <a:xfrm>
            <a:off x="3842977" y="3478699"/>
            <a:ext cx="0" cy="2099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BE990EB-6FEB-43B0-96A9-7CE869FDEF53}"/>
              </a:ext>
            </a:extLst>
          </p:cNvPr>
          <p:cNvCxnSpPr>
            <a:cxnSpLocks/>
            <a:endCxn id="10" idx="0"/>
          </p:cNvCxnSpPr>
          <p:nvPr/>
        </p:nvCxnSpPr>
        <p:spPr>
          <a:xfrm>
            <a:off x="5307883" y="3478699"/>
            <a:ext cx="1" cy="2099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8FC1B3E-167D-469C-8F6A-6631A55C1376}"/>
              </a:ext>
            </a:extLst>
          </p:cNvPr>
          <p:cNvCxnSpPr>
            <a:cxnSpLocks/>
            <a:endCxn id="13" idx="0"/>
          </p:cNvCxnSpPr>
          <p:nvPr/>
        </p:nvCxnSpPr>
        <p:spPr>
          <a:xfrm>
            <a:off x="6712139" y="3478699"/>
            <a:ext cx="0" cy="2099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3C7303F3-0AC3-4B38-8C3B-6D67C871CFBD}"/>
              </a:ext>
            </a:extLst>
          </p:cNvPr>
          <p:cNvCxnSpPr>
            <a:cxnSpLocks/>
            <a:endCxn id="18" idx="0"/>
          </p:cNvCxnSpPr>
          <p:nvPr/>
        </p:nvCxnSpPr>
        <p:spPr>
          <a:xfrm rot="10800000" flipV="1">
            <a:off x="2406115" y="5653109"/>
            <a:ext cx="3462952" cy="148018"/>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D20AAE1C-144D-43E3-97E5-23AD3975EB69}"/>
              </a:ext>
            </a:extLst>
          </p:cNvPr>
          <p:cNvCxnSpPr>
            <a:cxnSpLocks/>
            <a:stCxn id="15" idx="2"/>
            <a:endCxn id="47" idx="0"/>
          </p:cNvCxnSpPr>
          <p:nvPr/>
        </p:nvCxnSpPr>
        <p:spPr>
          <a:xfrm rot="16200000" flipH="1">
            <a:off x="7282295" y="3933235"/>
            <a:ext cx="526709" cy="3421173"/>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AFF5062-A284-447B-93B2-858E55AC04DA}"/>
              </a:ext>
            </a:extLst>
          </p:cNvPr>
          <p:cNvSpPr txBox="1"/>
          <p:nvPr/>
        </p:nvSpPr>
        <p:spPr>
          <a:xfrm>
            <a:off x="5529483" y="1518401"/>
            <a:ext cx="774441" cy="236873"/>
          </a:xfrm>
          <a:prstGeom prst="rect">
            <a:avLst/>
          </a:prstGeom>
          <a:noFill/>
        </p:spPr>
        <p:txBody>
          <a:bodyPr wrap="square" rtlCol="0">
            <a:noAutofit/>
          </a:bodyPr>
          <a:lstStyle/>
          <a:p>
            <a:pPr algn="ctr">
              <a:lnSpc>
                <a:spcPct val="90000"/>
              </a:lnSpc>
            </a:pPr>
            <a:r>
              <a:rPr lang="en-GB" sz="1200" dirty="0">
                <a:solidFill>
                  <a:schemeClr val="bg1"/>
                </a:solidFill>
              </a:rPr>
              <a:t>FSM Problem</a:t>
            </a:r>
          </a:p>
        </p:txBody>
      </p:sp>
      <p:sp>
        <p:nvSpPr>
          <p:cNvPr id="32" name="TextBox 31">
            <a:extLst>
              <a:ext uri="{FF2B5EF4-FFF2-40B4-BE49-F238E27FC236}">
                <a16:creationId xmlns:a16="http://schemas.microsoft.com/office/drawing/2014/main" id="{20B93024-CFC3-4363-96E3-5C4044A88D63}"/>
              </a:ext>
            </a:extLst>
          </p:cNvPr>
          <p:cNvSpPr txBox="1"/>
          <p:nvPr/>
        </p:nvSpPr>
        <p:spPr>
          <a:xfrm>
            <a:off x="5459504" y="2065397"/>
            <a:ext cx="914398" cy="261259"/>
          </a:xfrm>
          <a:prstGeom prst="rect">
            <a:avLst/>
          </a:prstGeom>
          <a:noFill/>
        </p:spPr>
        <p:txBody>
          <a:bodyPr wrap="square" rtlCol="0">
            <a:noAutofit/>
          </a:bodyPr>
          <a:lstStyle/>
          <a:p>
            <a:pPr algn="ctr">
              <a:lnSpc>
                <a:spcPct val="90000"/>
              </a:lnSpc>
            </a:pPr>
            <a:r>
              <a:rPr lang="en-GB" sz="1100">
                <a:solidFill>
                  <a:schemeClr val="bg1"/>
                </a:solidFill>
                <a:hlinkClick r:id="rId2" action="ppaction://hlinksldjump">
                  <a:extLst>
                    <a:ext uri="{A12FA001-AC4F-418D-AE19-62706E023703}">
                      <ahyp:hlinkClr xmlns:ahyp="http://schemas.microsoft.com/office/drawing/2018/hyperlinkcolor" val="tx"/>
                    </a:ext>
                  </a:extLst>
                </a:hlinkClick>
              </a:rPr>
              <a:t>Search the IFS Community</a:t>
            </a:r>
            <a:endParaRPr lang="en-GB" sz="1100">
              <a:solidFill>
                <a:schemeClr val="bg1"/>
              </a:solidFill>
            </a:endParaRPr>
          </a:p>
        </p:txBody>
      </p:sp>
      <p:sp>
        <p:nvSpPr>
          <p:cNvPr id="33" name="TextBox 32">
            <a:extLst>
              <a:ext uri="{FF2B5EF4-FFF2-40B4-BE49-F238E27FC236}">
                <a16:creationId xmlns:a16="http://schemas.microsoft.com/office/drawing/2014/main" id="{C69F472D-9E21-4BC3-834E-84BDC80238E3}"/>
              </a:ext>
            </a:extLst>
          </p:cNvPr>
          <p:cNvSpPr txBox="1"/>
          <p:nvPr/>
        </p:nvSpPr>
        <p:spPr>
          <a:xfrm>
            <a:off x="5459504" y="2769980"/>
            <a:ext cx="984380" cy="359211"/>
          </a:xfrm>
          <a:prstGeom prst="rect">
            <a:avLst/>
          </a:prstGeom>
          <a:noFill/>
        </p:spPr>
        <p:txBody>
          <a:bodyPr wrap="square" rtlCol="0">
            <a:noAutofit/>
          </a:bodyPr>
          <a:lstStyle/>
          <a:p>
            <a:pPr algn="ctr">
              <a:lnSpc>
                <a:spcPct val="90000"/>
              </a:lnSpc>
            </a:pPr>
            <a:r>
              <a:rPr lang="en-GB" sz="1050" dirty="0">
                <a:solidFill>
                  <a:schemeClr val="bg1"/>
                </a:solidFill>
                <a:hlinkClick r:id="rId3" action="ppaction://hlinksldjump">
                  <a:extLst>
                    <a:ext uri="{A12FA001-AC4F-418D-AE19-62706E023703}">
                      <ahyp:hlinkClr xmlns:ahyp="http://schemas.microsoft.com/office/drawing/2018/hyperlinkcolor" val="tx"/>
                    </a:ext>
                  </a:extLst>
                </a:hlinkClick>
              </a:rPr>
              <a:t>Raise a support case Include detail</a:t>
            </a:r>
            <a:endParaRPr lang="en-GB" sz="1050" dirty="0">
              <a:solidFill>
                <a:schemeClr val="bg1"/>
              </a:solidFill>
            </a:endParaRPr>
          </a:p>
        </p:txBody>
      </p:sp>
      <p:sp>
        <p:nvSpPr>
          <p:cNvPr id="34" name="TextBox 33">
            <a:extLst>
              <a:ext uri="{FF2B5EF4-FFF2-40B4-BE49-F238E27FC236}">
                <a16:creationId xmlns:a16="http://schemas.microsoft.com/office/drawing/2014/main" id="{2658870E-F8A7-4A43-8545-4A63111D1691}"/>
              </a:ext>
            </a:extLst>
          </p:cNvPr>
          <p:cNvSpPr txBox="1"/>
          <p:nvPr/>
        </p:nvSpPr>
        <p:spPr>
          <a:xfrm>
            <a:off x="1932561" y="3773951"/>
            <a:ext cx="942392" cy="354565"/>
          </a:xfrm>
          <a:prstGeom prst="rect">
            <a:avLst/>
          </a:prstGeom>
          <a:noFill/>
        </p:spPr>
        <p:txBody>
          <a:bodyPr wrap="square" rtlCol="0">
            <a:noAutofit/>
          </a:bodyPr>
          <a:lstStyle/>
          <a:p>
            <a:pPr algn="ctr">
              <a:lnSpc>
                <a:spcPct val="90000"/>
              </a:lnSpc>
            </a:pPr>
            <a:r>
              <a:rPr lang="en-GB" sz="1050" dirty="0">
                <a:solidFill>
                  <a:schemeClr val="bg1"/>
                </a:solidFill>
                <a:hlinkClick r:id="rId4" action="ppaction://hlinksldjump">
                  <a:extLst>
                    <a:ext uri="{A12FA001-AC4F-418D-AE19-62706E023703}">
                      <ahyp:hlinkClr xmlns:ahyp="http://schemas.microsoft.com/office/drawing/2018/hyperlinkcolor" val="tx"/>
                    </a:ext>
                  </a:extLst>
                </a:hlinkClick>
              </a:rPr>
              <a:t>Replication Steps</a:t>
            </a:r>
            <a:endParaRPr lang="en-GB" sz="1050" dirty="0">
              <a:solidFill>
                <a:schemeClr val="bg1"/>
              </a:solidFill>
            </a:endParaRPr>
          </a:p>
        </p:txBody>
      </p:sp>
      <p:sp>
        <p:nvSpPr>
          <p:cNvPr id="35" name="TextBox 34">
            <a:extLst>
              <a:ext uri="{FF2B5EF4-FFF2-40B4-BE49-F238E27FC236}">
                <a16:creationId xmlns:a16="http://schemas.microsoft.com/office/drawing/2014/main" id="{067109B4-1187-4686-A286-7A636154A0CA}"/>
              </a:ext>
            </a:extLst>
          </p:cNvPr>
          <p:cNvSpPr txBox="1"/>
          <p:nvPr/>
        </p:nvSpPr>
        <p:spPr>
          <a:xfrm>
            <a:off x="3332133" y="3700491"/>
            <a:ext cx="1014700" cy="424545"/>
          </a:xfrm>
          <a:prstGeom prst="rect">
            <a:avLst/>
          </a:prstGeom>
          <a:noFill/>
        </p:spPr>
        <p:txBody>
          <a:bodyPr wrap="square" rtlCol="0">
            <a:noAutofit/>
          </a:bodyPr>
          <a:lstStyle/>
          <a:p>
            <a:pPr algn="ctr">
              <a:lnSpc>
                <a:spcPct val="90000"/>
              </a:lnSpc>
            </a:pPr>
            <a:r>
              <a:rPr lang="en-GB" sz="1050" dirty="0">
                <a:solidFill>
                  <a:schemeClr val="bg1"/>
                </a:solidFill>
                <a:hlinkClick r:id="rId5" action="ppaction://hlinksldjump">
                  <a:extLst>
                    <a:ext uri="{A12FA001-AC4F-418D-AE19-62706E023703}">
                      <ahyp:hlinkClr xmlns:ahyp="http://schemas.microsoft.com/office/drawing/2018/hyperlinkcolor" val="tx"/>
                    </a:ext>
                  </a:extLst>
                </a:hlinkClick>
              </a:rPr>
              <a:t>Details of Replication Environment</a:t>
            </a:r>
            <a:endParaRPr lang="en-GB" sz="1050" dirty="0">
              <a:solidFill>
                <a:schemeClr val="bg1"/>
              </a:solidFill>
            </a:endParaRPr>
          </a:p>
        </p:txBody>
      </p:sp>
      <p:sp>
        <p:nvSpPr>
          <p:cNvPr id="36" name="TextBox 35">
            <a:extLst>
              <a:ext uri="{FF2B5EF4-FFF2-40B4-BE49-F238E27FC236}">
                <a16:creationId xmlns:a16="http://schemas.microsoft.com/office/drawing/2014/main" id="{4C2615ED-8202-4B43-ACDE-FD74E13559B7}"/>
              </a:ext>
            </a:extLst>
          </p:cNvPr>
          <p:cNvSpPr txBox="1"/>
          <p:nvPr/>
        </p:nvSpPr>
        <p:spPr>
          <a:xfrm>
            <a:off x="4778373" y="3753957"/>
            <a:ext cx="1129000" cy="349895"/>
          </a:xfrm>
          <a:prstGeom prst="rect">
            <a:avLst/>
          </a:prstGeom>
          <a:noFill/>
        </p:spPr>
        <p:txBody>
          <a:bodyPr wrap="square" rtlCol="0">
            <a:noAutofit/>
          </a:bodyPr>
          <a:lstStyle/>
          <a:p>
            <a:pPr algn="ctr">
              <a:lnSpc>
                <a:spcPct val="90000"/>
              </a:lnSpc>
            </a:pPr>
            <a:r>
              <a:rPr lang="en-GB" sz="1050" dirty="0">
                <a:solidFill>
                  <a:schemeClr val="bg1"/>
                </a:solidFill>
                <a:hlinkClick r:id="rId6" action="ppaction://hlinksldjump">
                  <a:extLst>
                    <a:ext uri="{A12FA001-AC4F-418D-AE19-62706E023703}">
                      <ahyp:hlinkClr xmlns:ahyp="http://schemas.microsoft.com/office/drawing/2018/hyperlinkcolor" val="tx"/>
                    </a:ext>
                  </a:extLst>
                </a:hlinkClick>
              </a:rPr>
              <a:t>FSM Client &amp; Version</a:t>
            </a:r>
            <a:endParaRPr lang="en-GB" sz="1050" dirty="0">
              <a:solidFill>
                <a:schemeClr val="bg1"/>
              </a:solidFill>
            </a:endParaRPr>
          </a:p>
        </p:txBody>
      </p:sp>
      <p:sp>
        <p:nvSpPr>
          <p:cNvPr id="37" name="TextBox 36">
            <a:extLst>
              <a:ext uri="{FF2B5EF4-FFF2-40B4-BE49-F238E27FC236}">
                <a16:creationId xmlns:a16="http://schemas.microsoft.com/office/drawing/2014/main" id="{F5FF3C58-F86C-4239-AE92-C557BB957AD0}"/>
              </a:ext>
            </a:extLst>
          </p:cNvPr>
          <p:cNvSpPr txBox="1"/>
          <p:nvPr/>
        </p:nvSpPr>
        <p:spPr>
          <a:xfrm>
            <a:off x="6184965" y="3763905"/>
            <a:ext cx="1054348" cy="415214"/>
          </a:xfrm>
          <a:prstGeom prst="rect">
            <a:avLst/>
          </a:prstGeom>
          <a:noFill/>
        </p:spPr>
        <p:txBody>
          <a:bodyPr wrap="square" rtlCol="0">
            <a:noAutofit/>
          </a:bodyPr>
          <a:lstStyle/>
          <a:p>
            <a:pPr algn="ctr">
              <a:lnSpc>
                <a:spcPct val="90000"/>
              </a:lnSpc>
            </a:pPr>
            <a:r>
              <a:rPr lang="en-GB" sz="1050" dirty="0">
                <a:solidFill>
                  <a:schemeClr val="bg1"/>
                </a:solidFill>
                <a:hlinkClick r:id="rId7" action="ppaction://hlinksldjump">
                  <a:extLst>
                    <a:ext uri="{A12FA001-AC4F-418D-AE19-62706E023703}">
                      <ahyp:hlinkClr xmlns:ahyp="http://schemas.microsoft.com/office/drawing/2018/hyperlinkcolor" val="tx"/>
                    </a:ext>
                  </a:extLst>
                </a:hlinkClick>
              </a:rPr>
              <a:t>Expected Outcome</a:t>
            </a:r>
            <a:endParaRPr lang="en-GB" sz="1050" dirty="0">
              <a:solidFill>
                <a:schemeClr val="bg1"/>
              </a:solidFill>
            </a:endParaRPr>
          </a:p>
        </p:txBody>
      </p:sp>
      <p:sp>
        <p:nvSpPr>
          <p:cNvPr id="38" name="TextBox 37">
            <a:extLst>
              <a:ext uri="{FF2B5EF4-FFF2-40B4-BE49-F238E27FC236}">
                <a16:creationId xmlns:a16="http://schemas.microsoft.com/office/drawing/2014/main" id="{11E42881-6A18-4D49-A62E-690E4140541C}"/>
              </a:ext>
            </a:extLst>
          </p:cNvPr>
          <p:cNvSpPr txBox="1"/>
          <p:nvPr/>
        </p:nvSpPr>
        <p:spPr>
          <a:xfrm>
            <a:off x="7402604" y="3700491"/>
            <a:ext cx="1054357" cy="349895"/>
          </a:xfrm>
          <a:prstGeom prst="rect">
            <a:avLst/>
          </a:prstGeom>
          <a:noFill/>
        </p:spPr>
        <p:txBody>
          <a:bodyPr wrap="square" rtlCol="0">
            <a:noAutofit/>
          </a:bodyPr>
          <a:lstStyle/>
          <a:p>
            <a:pPr algn="ctr">
              <a:lnSpc>
                <a:spcPct val="90000"/>
              </a:lnSpc>
            </a:pPr>
            <a:r>
              <a:rPr lang="en-GB" sz="1050" dirty="0">
                <a:solidFill>
                  <a:schemeClr val="bg1"/>
                </a:solidFill>
                <a:hlinkClick r:id="rId8" action="ppaction://hlinksldjump">
                  <a:extLst>
                    <a:ext uri="{A12FA001-AC4F-418D-AE19-62706E023703}">
                      <ahyp:hlinkClr xmlns:ahyp="http://schemas.microsoft.com/office/drawing/2018/hyperlinkcolor" val="tx"/>
                    </a:ext>
                  </a:extLst>
                </a:hlinkClick>
              </a:rPr>
              <a:t>Error or Message Details</a:t>
            </a:r>
            <a:endParaRPr lang="en-GB" sz="1050" dirty="0">
              <a:solidFill>
                <a:schemeClr val="bg1"/>
              </a:solidFill>
            </a:endParaRPr>
          </a:p>
        </p:txBody>
      </p:sp>
      <p:sp>
        <p:nvSpPr>
          <p:cNvPr id="39" name="TextBox 38">
            <a:extLst>
              <a:ext uri="{FF2B5EF4-FFF2-40B4-BE49-F238E27FC236}">
                <a16:creationId xmlns:a16="http://schemas.microsoft.com/office/drawing/2014/main" id="{136BFA11-4CFB-4988-B87C-607569C156E7}"/>
              </a:ext>
            </a:extLst>
          </p:cNvPr>
          <p:cNvSpPr txBox="1"/>
          <p:nvPr/>
        </p:nvSpPr>
        <p:spPr>
          <a:xfrm>
            <a:off x="5305551" y="4928959"/>
            <a:ext cx="1059022" cy="410543"/>
          </a:xfrm>
          <a:prstGeom prst="rect">
            <a:avLst/>
          </a:prstGeom>
          <a:noFill/>
        </p:spPr>
        <p:txBody>
          <a:bodyPr wrap="square" rtlCol="0">
            <a:noAutofit/>
          </a:bodyPr>
          <a:lstStyle/>
          <a:p>
            <a:pPr algn="ctr">
              <a:lnSpc>
                <a:spcPct val="90000"/>
              </a:lnSpc>
            </a:pPr>
            <a:r>
              <a:rPr lang="en-GB" sz="1050" dirty="0">
                <a:solidFill>
                  <a:schemeClr val="bg1"/>
                </a:solidFill>
              </a:rPr>
              <a:t>Files to include</a:t>
            </a:r>
          </a:p>
        </p:txBody>
      </p:sp>
      <p:sp>
        <p:nvSpPr>
          <p:cNvPr id="40" name="TextBox 39">
            <a:extLst>
              <a:ext uri="{FF2B5EF4-FFF2-40B4-BE49-F238E27FC236}">
                <a16:creationId xmlns:a16="http://schemas.microsoft.com/office/drawing/2014/main" id="{A45C41B2-AEB5-4F2D-BD1E-E12455029A04}"/>
              </a:ext>
            </a:extLst>
          </p:cNvPr>
          <p:cNvSpPr txBox="1"/>
          <p:nvPr/>
        </p:nvSpPr>
        <p:spPr>
          <a:xfrm>
            <a:off x="1932561" y="5907177"/>
            <a:ext cx="942392" cy="452531"/>
          </a:xfrm>
          <a:prstGeom prst="rect">
            <a:avLst/>
          </a:prstGeom>
          <a:noFill/>
        </p:spPr>
        <p:txBody>
          <a:bodyPr wrap="square" rtlCol="0">
            <a:noAutofit/>
          </a:bodyPr>
          <a:lstStyle/>
          <a:p>
            <a:pPr algn="ctr">
              <a:lnSpc>
                <a:spcPct val="90000"/>
              </a:lnSpc>
            </a:pPr>
            <a:r>
              <a:rPr lang="en-GB" sz="1050" dirty="0">
                <a:solidFill>
                  <a:schemeClr val="bg1"/>
                </a:solidFill>
                <a:hlinkClick r:id="rId9" action="ppaction://hlinksldjump">
                  <a:extLst>
                    <a:ext uri="{A12FA001-AC4F-418D-AE19-62706E023703}">
                      <ahyp:hlinkClr xmlns:ahyp="http://schemas.microsoft.com/office/drawing/2018/hyperlinkcolor" val="tx"/>
                    </a:ext>
                  </a:extLst>
                </a:hlinkClick>
              </a:rPr>
              <a:t>Screenshots</a:t>
            </a:r>
            <a:endParaRPr lang="en-GB" sz="1050" dirty="0">
              <a:solidFill>
                <a:schemeClr val="bg1"/>
              </a:solidFill>
            </a:endParaRPr>
          </a:p>
        </p:txBody>
      </p:sp>
      <p:sp>
        <p:nvSpPr>
          <p:cNvPr id="44" name="Rectangle: Rounded Corners 43">
            <a:extLst>
              <a:ext uri="{FF2B5EF4-FFF2-40B4-BE49-F238E27FC236}">
                <a16:creationId xmlns:a16="http://schemas.microsoft.com/office/drawing/2014/main" id="{05D55FD2-F5C6-4251-AA92-20316604D945}"/>
              </a:ext>
            </a:extLst>
          </p:cNvPr>
          <p:cNvSpPr/>
          <p:nvPr/>
        </p:nvSpPr>
        <p:spPr>
          <a:xfrm>
            <a:off x="8729057" y="5793861"/>
            <a:ext cx="1054357" cy="497123"/>
          </a:xfrm>
          <a:prstGeom prst="round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sp>
        <p:nvSpPr>
          <p:cNvPr id="47" name="TextBox 46">
            <a:extLst>
              <a:ext uri="{FF2B5EF4-FFF2-40B4-BE49-F238E27FC236}">
                <a16:creationId xmlns:a16="http://schemas.microsoft.com/office/drawing/2014/main" id="{BD9A539F-E768-4A9A-A7FE-B653BDC3DEF1}"/>
              </a:ext>
            </a:extLst>
          </p:cNvPr>
          <p:cNvSpPr txBox="1"/>
          <p:nvPr/>
        </p:nvSpPr>
        <p:spPr>
          <a:xfrm>
            <a:off x="8729057" y="5907177"/>
            <a:ext cx="1054357" cy="383807"/>
          </a:xfrm>
          <a:prstGeom prst="rect">
            <a:avLst/>
          </a:prstGeom>
          <a:noFill/>
        </p:spPr>
        <p:txBody>
          <a:bodyPr wrap="square" rtlCol="0">
            <a:noAutofit/>
          </a:bodyPr>
          <a:lstStyle/>
          <a:p>
            <a:pPr algn="ctr">
              <a:lnSpc>
                <a:spcPct val="90000"/>
              </a:lnSpc>
            </a:pPr>
            <a:r>
              <a:rPr lang="en-GB" sz="1050" dirty="0">
                <a:solidFill>
                  <a:schemeClr val="bg1"/>
                </a:solidFill>
                <a:hlinkClick r:id="rId10" action="ppaction://hlinksldjump">
                  <a:extLst>
                    <a:ext uri="{A12FA001-AC4F-418D-AE19-62706E023703}">
                      <ahyp:hlinkClr xmlns:ahyp="http://schemas.microsoft.com/office/drawing/2018/hyperlinkcolor" val="tx"/>
                    </a:ext>
                  </a:extLst>
                </a:hlinkClick>
              </a:rPr>
              <a:t>Run logs</a:t>
            </a:r>
            <a:endParaRPr lang="en-GB" sz="1050" dirty="0">
              <a:solidFill>
                <a:schemeClr val="bg1"/>
              </a:solidFill>
            </a:endParaRPr>
          </a:p>
        </p:txBody>
      </p:sp>
      <p:cxnSp>
        <p:nvCxnSpPr>
          <p:cNvPr id="49" name="Straight Arrow Connector 48">
            <a:extLst>
              <a:ext uri="{FF2B5EF4-FFF2-40B4-BE49-F238E27FC236}">
                <a16:creationId xmlns:a16="http://schemas.microsoft.com/office/drawing/2014/main" id="{1E02CE41-3C7F-47A0-8398-F99808892863}"/>
              </a:ext>
            </a:extLst>
          </p:cNvPr>
          <p:cNvCxnSpPr>
            <a:cxnSpLocks/>
            <a:stCxn id="11" idx="2"/>
          </p:cNvCxnSpPr>
          <p:nvPr/>
        </p:nvCxnSpPr>
        <p:spPr>
          <a:xfrm flipH="1">
            <a:off x="3842977" y="4246329"/>
            <a:ext cx="1" cy="30898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2E4B2BC-53C0-4D2C-A707-72A082970C06}"/>
              </a:ext>
            </a:extLst>
          </p:cNvPr>
          <p:cNvCxnSpPr>
            <a:cxnSpLocks/>
            <a:endCxn id="15" idx="0"/>
          </p:cNvCxnSpPr>
          <p:nvPr/>
        </p:nvCxnSpPr>
        <p:spPr>
          <a:xfrm>
            <a:off x="5835062" y="4508844"/>
            <a:ext cx="1" cy="38955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7BDCDEC-5348-4F5A-933E-2BC92B2E4142}"/>
              </a:ext>
            </a:extLst>
          </p:cNvPr>
          <p:cNvCxnSpPr>
            <a:cxnSpLocks/>
            <a:stCxn id="13" idx="2"/>
          </p:cNvCxnSpPr>
          <p:nvPr/>
        </p:nvCxnSpPr>
        <p:spPr>
          <a:xfrm>
            <a:off x="6712139" y="4234477"/>
            <a:ext cx="0" cy="32083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542BA681-EF7A-4783-BD70-AB04E2A370EA}"/>
              </a:ext>
            </a:extLst>
          </p:cNvPr>
          <p:cNvSpPr/>
          <p:nvPr/>
        </p:nvSpPr>
        <p:spPr>
          <a:xfrm>
            <a:off x="8620247" y="3700491"/>
            <a:ext cx="1054357" cy="545838"/>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bg1"/>
              </a:solidFill>
            </a:endParaRPr>
          </a:p>
        </p:txBody>
      </p:sp>
      <p:sp>
        <p:nvSpPr>
          <p:cNvPr id="53" name="TextBox 52">
            <a:extLst>
              <a:ext uri="{FF2B5EF4-FFF2-40B4-BE49-F238E27FC236}">
                <a16:creationId xmlns:a16="http://schemas.microsoft.com/office/drawing/2014/main" id="{2DD07736-8230-405C-9702-2E8FCA00E112}"/>
              </a:ext>
            </a:extLst>
          </p:cNvPr>
          <p:cNvSpPr txBox="1"/>
          <p:nvPr/>
        </p:nvSpPr>
        <p:spPr>
          <a:xfrm>
            <a:off x="8620246" y="3721487"/>
            <a:ext cx="1054357" cy="349895"/>
          </a:xfrm>
          <a:prstGeom prst="rect">
            <a:avLst/>
          </a:prstGeom>
          <a:noFill/>
        </p:spPr>
        <p:txBody>
          <a:bodyPr wrap="square" rtlCol="0">
            <a:noAutofit/>
          </a:bodyPr>
          <a:lstStyle/>
          <a:p>
            <a:pPr algn="ctr">
              <a:lnSpc>
                <a:spcPct val="90000"/>
              </a:lnSpc>
            </a:pPr>
            <a:r>
              <a:rPr lang="en-GB" sz="1050" dirty="0">
                <a:solidFill>
                  <a:schemeClr val="bg1"/>
                </a:solidFill>
                <a:hlinkClick r:id="rId11" action="ppaction://hlinksldjump">
                  <a:extLst>
                    <a:ext uri="{A12FA001-AC4F-418D-AE19-62706E023703}">
                      <ahyp:hlinkClr xmlns:ahyp="http://schemas.microsoft.com/office/drawing/2018/hyperlinkcolor" val="tx"/>
                    </a:ext>
                  </a:extLst>
                </a:hlinkClick>
              </a:rPr>
              <a:t>Upgrades &amp; Changes From Baseline</a:t>
            </a:r>
            <a:endParaRPr lang="en-GB" sz="1050" dirty="0">
              <a:solidFill>
                <a:schemeClr val="bg1"/>
              </a:solidFill>
            </a:endParaRPr>
          </a:p>
        </p:txBody>
      </p:sp>
      <p:cxnSp>
        <p:nvCxnSpPr>
          <p:cNvPr id="55" name="Straight Arrow Connector 54">
            <a:extLst>
              <a:ext uri="{FF2B5EF4-FFF2-40B4-BE49-F238E27FC236}">
                <a16:creationId xmlns:a16="http://schemas.microsoft.com/office/drawing/2014/main" id="{8DE5AC3A-198E-456C-847A-DAA20783B2E0}"/>
              </a:ext>
            </a:extLst>
          </p:cNvPr>
          <p:cNvCxnSpPr>
            <a:stCxn id="14" idx="2"/>
          </p:cNvCxnSpPr>
          <p:nvPr/>
        </p:nvCxnSpPr>
        <p:spPr>
          <a:xfrm flipH="1">
            <a:off x="7929782" y="4234477"/>
            <a:ext cx="1" cy="32083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5377837-303C-44A7-B4D6-F6DE4EC3127A}"/>
              </a:ext>
            </a:extLst>
          </p:cNvPr>
          <p:cNvCxnSpPr>
            <a:endCxn id="14" idx="0"/>
          </p:cNvCxnSpPr>
          <p:nvPr/>
        </p:nvCxnSpPr>
        <p:spPr>
          <a:xfrm>
            <a:off x="7929782" y="3478699"/>
            <a:ext cx="1" cy="2099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60A0E9AE-135F-4590-877A-502D275BA6B8}"/>
              </a:ext>
            </a:extLst>
          </p:cNvPr>
          <p:cNvCxnSpPr>
            <a:cxnSpLocks/>
            <a:stCxn id="52" idx="2"/>
          </p:cNvCxnSpPr>
          <p:nvPr/>
        </p:nvCxnSpPr>
        <p:spPr>
          <a:xfrm rot="5400000">
            <a:off x="7366890" y="2714501"/>
            <a:ext cx="248708" cy="3312364"/>
          </a:xfrm>
          <a:prstGeom prst="bentConnector2">
            <a:avLst/>
          </a:prstGeom>
          <a:ln>
            <a:solidFill>
              <a:schemeClr val="accent2">
                <a:lumMod val="75000"/>
                <a:lumOff val="25000"/>
              </a:schemeClr>
            </a:solidFill>
          </a:ln>
        </p:spPr>
        <p:style>
          <a:lnRef idx="2">
            <a:schemeClr val="accent2"/>
          </a:lnRef>
          <a:fillRef idx="0">
            <a:schemeClr val="accent2"/>
          </a:fillRef>
          <a:effectRef idx="1">
            <a:schemeClr val="accent2"/>
          </a:effectRef>
          <a:fontRef idx="minor">
            <a:schemeClr val="tx1"/>
          </a:fontRef>
        </p:style>
      </p:cxnSp>
      <p:cxnSp>
        <p:nvCxnSpPr>
          <p:cNvPr id="72" name="Connector: Elbow 71">
            <a:extLst>
              <a:ext uri="{FF2B5EF4-FFF2-40B4-BE49-F238E27FC236}">
                <a16:creationId xmlns:a16="http://schemas.microsoft.com/office/drawing/2014/main" id="{D959B61D-6CBE-4859-9C05-E8BCE44D5224}"/>
              </a:ext>
            </a:extLst>
          </p:cNvPr>
          <p:cNvCxnSpPr>
            <a:cxnSpLocks/>
          </p:cNvCxnSpPr>
          <p:nvPr/>
        </p:nvCxnSpPr>
        <p:spPr>
          <a:xfrm>
            <a:off x="2403757" y="4276466"/>
            <a:ext cx="3476798" cy="225478"/>
          </a:xfrm>
          <a:prstGeom prst="bentConnector3">
            <a:avLst>
              <a:gd name="adj1" fmla="val 30"/>
            </a:avLst>
          </a:prstGeom>
          <a:ln/>
        </p:spPr>
        <p:style>
          <a:lnRef idx="2">
            <a:schemeClr val="accent1"/>
          </a:lnRef>
          <a:fillRef idx="0">
            <a:schemeClr val="accent1"/>
          </a:fillRef>
          <a:effectRef idx="1">
            <a:schemeClr val="accent1"/>
          </a:effectRef>
          <a:fontRef idx="minor">
            <a:schemeClr val="tx1"/>
          </a:fontRef>
        </p:style>
      </p:cxnSp>
      <p:pic>
        <p:nvPicPr>
          <p:cNvPr id="48" name="Picture 47" descr="Background pattern&#10;&#10;Description automatically generated">
            <a:extLst>
              <a:ext uri="{FF2B5EF4-FFF2-40B4-BE49-F238E27FC236}">
                <a16:creationId xmlns:a16="http://schemas.microsoft.com/office/drawing/2014/main" id="{0F2F8DC4-27E1-485C-A9B8-AB2C3D865A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31052" y="0"/>
            <a:ext cx="1759507" cy="1761315"/>
          </a:xfrm>
          <a:prstGeom prst="rect">
            <a:avLst/>
          </a:prstGeom>
        </p:spPr>
      </p:pic>
      <p:cxnSp>
        <p:nvCxnSpPr>
          <p:cNvPr id="85" name="Straight Arrow Connector 84">
            <a:extLst>
              <a:ext uri="{FF2B5EF4-FFF2-40B4-BE49-F238E27FC236}">
                <a16:creationId xmlns:a16="http://schemas.microsoft.com/office/drawing/2014/main" id="{0D8ACD0C-BAE0-4809-AFA2-C706DD972E75}"/>
              </a:ext>
            </a:extLst>
          </p:cNvPr>
          <p:cNvCxnSpPr>
            <a:stCxn id="10" idx="2"/>
          </p:cNvCxnSpPr>
          <p:nvPr/>
        </p:nvCxnSpPr>
        <p:spPr>
          <a:xfrm flipH="1">
            <a:off x="5307883" y="4288319"/>
            <a:ext cx="1" cy="22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3956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91DA-4055-4128-B895-57368B4F731F}"/>
              </a:ext>
            </a:extLst>
          </p:cNvPr>
          <p:cNvSpPr>
            <a:spLocks noGrp="1"/>
          </p:cNvSpPr>
          <p:nvPr>
            <p:ph type="title"/>
          </p:nvPr>
        </p:nvSpPr>
        <p:spPr>
          <a:xfrm>
            <a:off x="467400" y="434485"/>
            <a:ext cx="11257200" cy="461665"/>
          </a:xfrm>
        </p:spPr>
        <p:txBody>
          <a:bodyPr anchor="t">
            <a:normAutofit fontScale="90000"/>
          </a:bodyPr>
          <a:lstStyle/>
          <a:p>
            <a:pPr>
              <a:lnSpc>
                <a:spcPct val="90000"/>
              </a:lnSpc>
            </a:pPr>
            <a:r>
              <a:rPr lang="en-GB" sz="3300" dirty="0"/>
              <a:t>IFS FSM</a:t>
            </a:r>
            <a:br>
              <a:rPr lang="en-GB" sz="1400" dirty="0"/>
            </a:br>
            <a:r>
              <a:rPr lang="en-GB" dirty="0">
                <a:solidFill>
                  <a:schemeClr val="accent2">
                    <a:lumMod val="75000"/>
                    <a:lumOff val="25000"/>
                  </a:schemeClr>
                </a:solidFill>
              </a:rPr>
              <a:t>IFS Community</a:t>
            </a:r>
          </a:p>
        </p:txBody>
      </p:sp>
      <p:sp>
        <p:nvSpPr>
          <p:cNvPr id="3" name="Text Placeholder 2">
            <a:extLst>
              <a:ext uri="{FF2B5EF4-FFF2-40B4-BE49-F238E27FC236}">
                <a16:creationId xmlns:a16="http://schemas.microsoft.com/office/drawing/2014/main" id="{343F67C0-B130-4003-BA93-0EFFA2FE0A34}"/>
              </a:ext>
            </a:extLst>
          </p:cNvPr>
          <p:cNvSpPr>
            <a:spLocks noGrp="1"/>
          </p:cNvSpPr>
          <p:nvPr>
            <p:ph idx="1"/>
          </p:nvPr>
        </p:nvSpPr>
        <p:spPr>
          <a:xfrm>
            <a:off x="467399" y="1656001"/>
            <a:ext cx="5519185" cy="4127384"/>
          </a:xfrm>
        </p:spPr>
        <p:txBody>
          <a:bodyPr vert="horz" lIns="0" tIns="0" rIns="0" bIns="0" rtlCol="0">
            <a:normAutofit fontScale="85000" lnSpcReduction="20000"/>
          </a:bodyPr>
          <a:lstStyle/>
          <a:p>
            <a:pPr>
              <a:lnSpc>
                <a:spcPct val="90000"/>
              </a:lnSpc>
              <a:spcAft>
                <a:spcPts val="600"/>
              </a:spcAft>
            </a:pPr>
            <a:r>
              <a:rPr lang="en-GB" sz="1900" b="1">
                <a:solidFill>
                  <a:schemeClr val="accent2"/>
                </a:solidFill>
                <a:latin typeface="+mn-lt"/>
              </a:rPr>
              <a:t>Utilise the </a:t>
            </a:r>
            <a:r>
              <a:rPr lang="en-GB" sz="1900" b="1">
                <a:solidFill>
                  <a:schemeClr val="accent2"/>
                </a:solidFill>
                <a:latin typeface="+mn-lt"/>
                <a:hlinkClick r:id="rId2">
                  <a:extLst>
                    <a:ext uri="{A12FA001-AC4F-418D-AE19-62706E023703}">
                      <ahyp:hlinkClr xmlns:ahyp="http://schemas.microsoft.com/office/drawing/2018/hyperlinkcolor" val="tx"/>
                    </a:ext>
                  </a:extLst>
                </a:hlinkClick>
              </a:rPr>
              <a:t>IFS Community </a:t>
            </a:r>
            <a:r>
              <a:rPr lang="en-GB" sz="1900" b="1">
                <a:solidFill>
                  <a:schemeClr val="accent2"/>
                </a:solidFill>
                <a:latin typeface="+mn-lt"/>
              </a:rPr>
              <a:t>by searching for your error message, issue or question for previous answers!</a:t>
            </a:r>
          </a:p>
          <a:p>
            <a:pPr>
              <a:lnSpc>
                <a:spcPct val="90000"/>
              </a:lnSpc>
              <a:spcAft>
                <a:spcPts val="600"/>
              </a:spcAft>
            </a:pPr>
            <a:endParaRPr lang="en-GB" sz="1900">
              <a:latin typeface="+mn-lt"/>
            </a:endParaRPr>
          </a:p>
          <a:p>
            <a:pPr>
              <a:lnSpc>
                <a:spcPct val="90000"/>
              </a:lnSpc>
              <a:spcAft>
                <a:spcPts val="600"/>
              </a:spcAft>
            </a:pPr>
            <a:r>
              <a:rPr lang="en-GB" sz="1900">
                <a:latin typeface="+mn-lt"/>
              </a:rPr>
              <a:t>With over 5000 members &amp; over 1,000 knowledge articles in the </a:t>
            </a:r>
            <a:r>
              <a:rPr lang="en-GB" sz="1900">
                <a:latin typeface="+mn-lt"/>
                <a:hlinkClick r:id="rId3">
                  <a:extLst>
                    <a:ext uri="{A12FA001-AC4F-418D-AE19-62706E023703}">
                      <ahyp:hlinkClr xmlns:ahyp="http://schemas.microsoft.com/office/drawing/2018/hyperlinkcolor" val="tx"/>
                    </a:ext>
                  </a:extLst>
                </a:hlinkClick>
              </a:rPr>
              <a:t>IFS X Knowledge Base</a:t>
            </a:r>
            <a:r>
              <a:rPr lang="en-GB" sz="1900">
                <a:latin typeface="+mn-lt"/>
              </a:rPr>
              <a:t>, using this resource will:</a:t>
            </a:r>
          </a:p>
          <a:p>
            <a:pPr>
              <a:lnSpc>
                <a:spcPct val="90000"/>
              </a:lnSpc>
              <a:spcAft>
                <a:spcPts val="600"/>
              </a:spcAft>
            </a:pPr>
            <a:endParaRPr lang="en-GB" sz="1900">
              <a:latin typeface="+mn-lt"/>
            </a:endParaRPr>
          </a:p>
          <a:p>
            <a:pPr marL="245745" lvl="2" indent="-171450">
              <a:lnSpc>
                <a:spcPct val="120000"/>
              </a:lnSpc>
              <a:spcAft>
                <a:spcPts val="600"/>
              </a:spcAft>
            </a:pPr>
            <a:r>
              <a:rPr lang="en-GB" sz="1900">
                <a:solidFill>
                  <a:schemeClr val="accent1">
                    <a:lumMod val="50000"/>
                  </a:schemeClr>
                </a:solidFill>
                <a:cs typeface="Arial"/>
              </a:rPr>
              <a:t>Get you the answer without raising a support case </a:t>
            </a:r>
          </a:p>
          <a:p>
            <a:pPr marL="245745" lvl="2" indent="-171450">
              <a:lnSpc>
                <a:spcPct val="120000"/>
              </a:lnSpc>
              <a:spcAft>
                <a:spcPts val="600"/>
              </a:spcAft>
            </a:pPr>
            <a:endParaRPr lang="en-GB" sz="1900">
              <a:solidFill>
                <a:schemeClr val="accent1">
                  <a:lumMod val="50000"/>
                </a:schemeClr>
              </a:solidFill>
              <a:cs typeface="Arial"/>
            </a:endParaRPr>
          </a:p>
          <a:p>
            <a:pPr marL="245745" lvl="2" indent="-171450">
              <a:lnSpc>
                <a:spcPct val="120000"/>
              </a:lnSpc>
              <a:spcAft>
                <a:spcPts val="600"/>
              </a:spcAft>
            </a:pPr>
            <a:r>
              <a:rPr lang="en-GB" sz="1900">
                <a:solidFill>
                  <a:schemeClr val="accent1">
                    <a:lumMod val="50000"/>
                  </a:schemeClr>
                </a:solidFill>
                <a:cs typeface="Arial"/>
              </a:rPr>
              <a:t>Reduce your waiting time for a response </a:t>
            </a:r>
          </a:p>
          <a:p>
            <a:pPr marL="245745" lvl="2" indent="-171450">
              <a:lnSpc>
                <a:spcPct val="120000"/>
              </a:lnSpc>
              <a:spcAft>
                <a:spcPts val="600"/>
              </a:spcAft>
            </a:pPr>
            <a:endParaRPr lang="en-GB" sz="1900">
              <a:solidFill>
                <a:schemeClr val="accent1">
                  <a:lumMod val="50000"/>
                </a:schemeClr>
              </a:solidFill>
              <a:cs typeface="Arial"/>
            </a:endParaRPr>
          </a:p>
          <a:p>
            <a:pPr marL="245745" lvl="2" indent="-171450">
              <a:lnSpc>
                <a:spcPct val="120000"/>
              </a:lnSpc>
              <a:spcAft>
                <a:spcPts val="600"/>
              </a:spcAft>
            </a:pPr>
            <a:r>
              <a:rPr lang="en-GB" sz="1900">
                <a:solidFill>
                  <a:schemeClr val="accent1">
                    <a:lumMod val="50000"/>
                  </a:schemeClr>
                </a:solidFill>
                <a:cs typeface="Arial"/>
              </a:rPr>
              <a:t>Give you the opportunity to learn a lot more about your IFS product</a:t>
            </a:r>
          </a:p>
          <a:p>
            <a:pPr marL="245745" lvl="2" indent="-171450">
              <a:lnSpc>
                <a:spcPct val="120000"/>
              </a:lnSpc>
              <a:spcAft>
                <a:spcPts val="600"/>
              </a:spcAft>
            </a:pPr>
            <a:endParaRPr lang="en-GB" sz="1900">
              <a:solidFill>
                <a:schemeClr val="accent1">
                  <a:lumMod val="50000"/>
                </a:schemeClr>
              </a:solidFill>
              <a:cs typeface="Arial"/>
            </a:endParaRPr>
          </a:p>
          <a:p>
            <a:pPr marL="245745" lvl="2" indent="-171450">
              <a:lnSpc>
                <a:spcPct val="120000"/>
              </a:lnSpc>
              <a:spcAft>
                <a:spcPts val="600"/>
              </a:spcAft>
            </a:pPr>
            <a:r>
              <a:rPr lang="en-GB" sz="1900">
                <a:solidFill>
                  <a:schemeClr val="accent1">
                    <a:lumMod val="50000"/>
                  </a:schemeClr>
                </a:solidFill>
                <a:cs typeface="Arial"/>
              </a:rPr>
              <a:t>Interact with other IFS Customers, Partners and IFS Employees</a:t>
            </a:r>
          </a:p>
          <a:p>
            <a:pPr>
              <a:lnSpc>
                <a:spcPct val="90000"/>
              </a:lnSpc>
              <a:spcAft>
                <a:spcPts val="600"/>
              </a:spcAft>
            </a:pPr>
            <a:endParaRPr lang="en-GB" sz="1400"/>
          </a:p>
          <a:p>
            <a:pPr>
              <a:lnSpc>
                <a:spcPct val="90000"/>
              </a:lnSpc>
              <a:spcAft>
                <a:spcPts val="600"/>
              </a:spcAft>
            </a:pPr>
            <a:endParaRPr lang="en-GB" sz="1100"/>
          </a:p>
          <a:p>
            <a:pPr>
              <a:lnSpc>
                <a:spcPct val="90000"/>
              </a:lnSpc>
              <a:spcAft>
                <a:spcPts val="600"/>
              </a:spcAft>
            </a:pPr>
            <a:endParaRPr lang="en-GB" sz="1400"/>
          </a:p>
        </p:txBody>
      </p:sp>
      <p:pic>
        <p:nvPicPr>
          <p:cNvPr id="5" name="Content Placeholder 4">
            <a:extLst>
              <a:ext uri="{FF2B5EF4-FFF2-40B4-BE49-F238E27FC236}">
                <a16:creationId xmlns:a16="http://schemas.microsoft.com/office/drawing/2014/main" id="{D625B6F5-4E36-430F-835D-2790CF26F17B}"/>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rcRect/>
          <a:stretch/>
        </p:blipFill>
        <p:spPr>
          <a:xfrm>
            <a:off x="6463323" y="1170808"/>
            <a:ext cx="5062169" cy="2258192"/>
          </a:xfrm>
          <a:noFill/>
        </p:spPr>
      </p:pic>
      <p:sp>
        <p:nvSpPr>
          <p:cNvPr id="7" name="Rectangle 6">
            <a:hlinkClick r:id="rId5" action="ppaction://hlinksldjump"/>
            <a:extLst>
              <a:ext uri="{FF2B5EF4-FFF2-40B4-BE49-F238E27FC236}">
                <a16:creationId xmlns:a16="http://schemas.microsoft.com/office/drawing/2014/main" id="{FE447DFA-BB9E-4EC4-9C01-B4628E487731}"/>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35124771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97AE-F5F8-4B23-AEC6-5F47867ED13B}"/>
              </a:ext>
            </a:extLst>
          </p:cNvPr>
          <p:cNvSpPr>
            <a:spLocks noGrp="1"/>
          </p:cNvSpPr>
          <p:nvPr>
            <p:ph type="title"/>
          </p:nvPr>
        </p:nvSpPr>
        <p:spPr>
          <a:xfrm>
            <a:off x="467400" y="403225"/>
            <a:ext cx="11257200" cy="923330"/>
          </a:xfrm>
        </p:spPr>
        <p:txBody>
          <a:bodyPr/>
          <a:lstStyle/>
          <a:p>
            <a:r>
              <a:rPr lang="en-GB" dirty="0"/>
              <a:t>IFS FSM</a:t>
            </a:r>
            <a:br>
              <a:rPr lang="en-GB" dirty="0"/>
            </a:br>
            <a:r>
              <a:rPr lang="en-GB" dirty="0">
                <a:solidFill>
                  <a:schemeClr val="accent2">
                    <a:lumMod val="75000"/>
                    <a:lumOff val="25000"/>
                  </a:schemeClr>
                </a:solidFill>
              </a:rPr>
              <a:t>Screenshots</a:t>
            </a:r>
            <a:endParaRPr lang="en-GB" dirty="0"/>
          </a:p>
        </p:txBody>
      </p:sp>
      <p:sp>
        <p:nvSpPr>
          <p:cNvPr id="21" name="Text Placeholder 13">
            <a:extLst>
              <a:ext uri="{FF2B5EF4-FFF2-40B4-BE49-F238E27FC236}">
                <a16:creationId xmlns:a16="http://schemas.microsoft.com/office/drawing/2014/main" id="{6AA18095-5F55-4758-890F-03F8C1B0D660}"/>
              </a:ext>
            </a:extLst>
          </p:cNvPr>
          <p:cNvSpPr txBox="1">
            <a:spLocks/>
          </p:cNvSpPr>
          <p:nvPr/>
        </p:nvSpPr>
        <p:spPr>
          <a:xfrm>
            <a:off x="467400" y="1527383"/>
            <a:ext cx="4212879" cy="4629233"/>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0" kern="1200">
                <a:solidFill>
                  <a:schemeClr val="accent2"/>
                </a:solidFill>
                <a:latin typeface="+mj-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j-lt"/>
                <a:ea typeface="+mn-ea"/>
                <a:cs typeface="+mn-cs"/>
              </a:defRPr>
            </a:lvl2pPr>
            <a:lvl3pPr marL="252000" indent="-252000" algn="l" defTabSz="914400" rtl="0" eaLnBrk="1" latinLnBrk="0" hangingPunct="1">
              <a:lnSpc>
                <a:spcPct val="100000"/>
              </a:lnSpc>
              <a:spcBef>
                <a:spcPts val="0"/>
              </a:spcBef>
              <a:spcAft>
                <a:spcPts val="0"/>
              </a:spcAft>
              <a:buClr>
                <a:schemeClr val="accent6"/>
              </a:buClr>
              <a:buSzPct val="100000"/>
              <a:buFont typeface="Century Gothic" panose="020B0502020202020204" pitchFamily="34" charset="0"/>
              <a:buChar char="●"/>
              <a:defRPr lang="en-US" sz="1800" b="0" kern="1200" dirty="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8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latin typeface="+mn-lt"/>
              </a:rPr>
              <a:t>Always consider including screenshots, where possible, in your case logs. This helps direct those assisting direct to where you are seeing the issue and helps illustrate the issue you are describing.</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r>
              <a:rPr lang="en-GB" dirty="0">
                <a:latin typeface="+mn-lt"/>
              </a:rPr>
              <a:t>Screenshots help avoid lost time due to misunderstandings as there are a lot of different areas of FSM that use similar functionality and therefore can be confused.</a:t>
            </a:r>
          </a:p>
          <a:p>
            <a:pPr algn="ctr"/>
            <a:endParaRPr lang="en-US" sz="2800" b="1" dirty="0"/>
          </a:p>
        </p:txBody>
      </p:sp>
      <p:sp>
        <p:nvSpPr>
          <p:cNvPr id="10" name="Rectangle 9">
            <a:hlinkClick r:id="rId2" action="ppaction://hlinksldjump"/>
            <a:extLst>
              <a:ext uri="{FF2B5EF4-FFF2-40B4-BE49-F238E27FC236}">
                <a16:creationId xmlns:a16="http://schemas.microsoft.com/office/drawing/2014/main" id="{6D776F36-1379-4DC2-B23C-4CCCA2ADCF55}"/>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pic>
        <p:nvPicPr>
          <p:cNvPr id="13" name="Picture Placeholder 12">
            <a:extLst>
              <a:ext uri="{FF2B5EF4-FFF2-40B4-BE49-F238E27FC236}">
                <a16:creationId xmlns:a16="http://schemas.microsoft.com/office/drawing/2014/main" id="{5437CD6E-B4F9-4E32-A4B6-7F324065760C}"/>
              </a:ext>
            </a:extLst>
          </p:cNvPr>
          <p:cNvPicPr>
            <a:picLocks noGrp="1" noChangeAspect="1"/>
          </p:cNvPicPr>
          <p:nvPr>
            <p:ph type="pic" sz="quarter" idx="32"/>
          </p:nvPr>
        </p:nvPicPr>
        <p:blipFill rotWithShape="1">
          <a:blip r:embed="rId3"/>
          <a:srcRect l="106" t="5028" r="-303"/>
          <a:stretch/>
        </p:blipFill>
        <p:spPr>
          <a:xfrm>
            <a:off x="6096000" y="3657600"/>
            <a:ext cx="4991345" cy="2499016"/>
          </a:xfrm>
          <a:prstGeom prst="rect">
            <a:avLst/>
          </a:prstGeom>
        </p:spPr>
      </p:pic>
      <p:pic>
        <p:nvPicPr>
          <p:cNvPr id="12" name="Picture Placeholder 11">
            <a:extLst>
              <a:ext uri="{FF2B5EF4-FFF2-40B4-BE49-F238E27FC236}">
                <a16:creationId xmlns:a16="http://schemas.microsoft.com/office/drawing/2014/main" id="{CE700719-1F07-4249-9229-DBDF75F878BA}"/>
              </a:ext>
            </a:extLst>
          </p:cNvPr>
          <p:cNvPicPr>
            <a:picLocks noGrp="1" noChangeAspect="1"/>
          </p:cNvPicPr>
          <p:nvPr>
            <p:ph type="pic" sz="quarter" idx="31"/>
          </p:nvPr>
        </p:nvPicPr>
        <p:blipFill rotWithShape="1">
          <a:blip r:embed="rId4"/>
          <a:srcRect l="88" r="428"/>
          <a:stretch/>
        </p:blipFill>
        <p:spPr>
          <a:xfrm>
            <a:off x="6149585" y="408513"/>
            <a:ext cx="4937760" cy="2791887"/>
          </a:xfrm>
          <a:prstGeom prst="rect">
            <a:avLst/>
          </a:prstGeom>
        </p:spPr>
      </p:pic>
    </p:spTree>
    <p:extLst>
      <p:ext uri="{BB962C8B-B14F-4D97-AF65-F5344CB8AC3E}">
        <p14:creationId xmlns:p14="http://schemas.microsoft.com/office/powerpoint/2010/main" val="17997652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1068-2653-49D4-86D0-E17956CA2B8E}"/>
              </a:ext>
            </a:extLst>
          </p:cNvPr>
          <p:cNvSpPr>
            <a:spLocks noGrp="1"/>
          </p:cNvSpPr>
          <p:nvPr>
            <p:ph type="title"/>
          </p:nvPr>
        </p:nvSpPr>
        <p:spPr/>
        <p:txBody>
          <a:bodyPr anchor="t">
            <a:normAutofit fontScale="90000"/>
          </a:bodyPr>
          <a:lstStyle/>
          <a:p>
            <a:pPr>
              <a:lnSpc>
                <a:spcPct val="90000"/>
              </a:lnSpc>
            </a:pPr>
            <a:r>
              <a:rPr lang="en-GB" sz="3300" dirty="0"/>
              <a:t>IFS FSM</a:t>
            </a:r>
            <a:br>
              <a:rPr lang="en-GB" sz="1400" dirty="0"/>
            </a:br>
            <a:r>
              <a:rPr lang="en-GB" dirty="0">
                <a:solidFill>
                  <a:schemeClr val="accent2">
                    <a:lumMod val="75000"/>
                    <a:lumOff val="25000"/>
                  </a:schemeClr>
                </a:solidFill>
              </a:rPr>
              <a:t>Exact Version &amp; Environment </a:t>
            </a:r>
          </a:p>
        </p:txBody>
      </p:sp>
      <p:sp>
        <p:nvSpPr>
          <p:cNvPr id="3" name="Text Placeholder 2">
            <a:extLst>
              <a:ext uri="{FF2B5EF4-FFF2-40B4-BE49-F238E27FC236}">
                <a16:creationId xmlns:a16="http://schemas.microsoft.com/office/drawing/2014/main" id="{8616E6C2-4985-4C6C-9A7D-5630CAAFB10B}"/>
              </a:ext>
            </a:extLst>
          </p:cNvPr>
          <p:cNvSpPr>
            <a:spLocks noGrp="1"/>
          </p:cNvSpPr>
          <p:nvPr>
            <p:ph type="body" sz="quarter" idx="13"/>
          </p:nvPr>
        </p:nvSpPr>
        <p:spPr/>
        <p:txBody>
          <a:bodyPr vert="horz" lIns="0" tIns="0" rIns="0" bIns="0" rtlCol="0" anchor="t">
            <a:normAutofit/>
          </a:bodyPr>
          <a:lstStyle/>
          <a:p>
            <a:pPr>
              <a:lnSpc>
                <a:spcPct val="90000"/>
              </a:lnSpc>
              <a:spcAft>
                <a:spcPts val="600"/>
              </a:spcAft>
            </a:pPr>
            <a:r>
              <a:rPr lang="en-GB" sz="1600" dirty="0">
                <a:solidFill>
                  <a:schemeClr val="accent2"/>
                </a:solidFill>
                <a:latin typeface="+mn-lt"/>
              </a:rPr>
              <a:t>Please provide exact version of FSM the issue occurs in and whether the environment is Production, Test, or Development. Please also advise the client affected (Smart, Web, tech portal etc)</a:t>
            </a:r>
            <a:endParaRPr lang="en-GB" sz="1600" dirty="0">
              <a:solidFill>
                <a:schemeClr val="accent2"/>
              </a:solidFill>
              <a:latin typeface="+mn-lt"/>
              <a:cs typeface="Arial"/>
            </a:endParaRPr>
          </a:p>
          <a:p>
            <a:pPr>
              <a:lnSpc>
                <a:spcPct val="90000"/>
              </a:lnSpc>
              <a:spcAft>
                <a:spcPts val="600"/>
              </a:spcAft>
            </a:pPr>
            <a:r>
              <a:rPr lang="en-GB" sz="1600" dirty="0"/>
              <a:t>If the issue is present in more than one client or version please state this when logging the case. If unsure please confirm prior to logging if the issue is present in the other clients that you use.</a:t>
            </a:r>
          </a:p>
          <a:p>
            <a:pPr>
              <a:lnSpc>
                <a:spcPct val="90000"/>
              </a:lnSpc>
              <a:spcAft>
                <a:spcPts val="600"/>
              </a:spcAft>
            </a:pPr>
            <a:endParaRPr lang="en-GB" sz="1600" dirty="0">
              <a:solidFill>
                <a:srgbClr val="360065"/>
              </a:solidFill>
              <a:cs typeface="Arial"/>
            </a:endParaRPr>
          </a:p>
          <a:p>
            <a:pPr marL="0" lvl="2" indent="0">
              <a:lnSpc>
                <a:spcPct val="90000"/>
              </a:lnSpc>
              <a:spcAft>
                <a:spcPts val="600"/>
              </a:spcAft>
              <a:buNone/>
            </a:pPr>
            <a:r>
              <a:rPr lang="en-GB" sz="1600" dirty="0">
                <a:solidFill>
                  <a:schemeClr val="accent1"/>
                </a:solidFill>
              </a:rPr>
              <a:t>Where do I find the version?</a:t>
            </a:r>
            <a:endParaRPr lang="en-GB" sz="1600" dirty="0">
              <a:solidFill>
                <a:schemeClr val="accent1"/>
              </a:solidFill>
              <a:cs typeface="Arial"/>
            </a:endParaRPr>
          </a:p>
          <a:p>
            <a:pPr marL="0" lvl="2" indent="0">
              <a:lnSpc>
                <a:spcPct val="90000"/>
              </a:lnSpc>
              <a:spcAft>
                <a:spcPts val="600"/>
              </a:spcAft>
              <a:buNone/>
            </a:pPr>
            <a:r>
              <a:rPr lang="en-GB" sz="1600" dirty="0">
                <a:solidFill>
                  <a:schemeClr val="accent2"/>
                </a:solidFill>
              </a:rPr>
              <a:t>Once logged in to FSM Smart client, in the menu go to Help&gt;About and this will show a pop up with all the version information required</a:t>
            </a:r>
            <a:endParaRPr lang="en-GB" sz="1600" dirty="0">
              <a:solidFill>
                <a:schemeClr val="accent2"/>
              </a:solidFill>
              <a:cs typeface="Arial"/>
            </a:endParaRPr>
          </a:p>
          <a:p>
            <a:pPr marL="0" lvl="2" indent="0">
              <a:lnSpc>
                <a:spcPct val="90000"/>
              </a:lnSpc>
              <a:spcAft>
                <a:spcPts val="600"/>
              </a:spcAft>
              <a:buNone/>
            </a:pPr>
            <a:endParaRPr lang="en-GB" sz="1300" dirty="0">
              <a:solidFill>
                <a:schemeClr val="accent1"/>
              </a:solidFill>
            </a:endParaRPr>
          </a:p>
          <a:p>
            <a:pPr marL="0" lvl="2" indent="0">
              <a:lnSpc>
                <a:spcPct val="90000"/>
              </a:lnSpc>
              <a:spcAft>
                <a:spcPts val="600"/>
              </a:spcAft>
              <a:buNone/>
            </a:pPr>
            <a:endParaRPr lang="en-GB" sz="1300" dirty="0">
              <a:solidFill>
                <a:schemeClr val="accent1"/>
              </a:solidFill>
            </a:endParaRPr>
          </a:p>
          <a:p>
            <a:pPr marL="0" lvl="2" indent="0">
              <a:lnSpc>
                <a:spcPct val="90000"/>
              </a:lnSpc>
              <a:spcAft>
                <a:spcPts val="600"/>
              </a:spcAft>
              <a:buNone/>
            </a:pPr>
            <a:endParaRPr lang="en-GB" sz="1300" dirty="0">
              <a:solidFill>
                <a:schemeClr val="accent1"/>
              </a:solidFill>
            </a:endParaRPr>
          </a:p>
          <a:p>
            <a:pPr marL="251460" lvl="2" indent="-251460">
              <a:lnSpc>
                <a:spcPct val="90000"/>
              </a:lnSpc>
              <a:spcAft>
                <a:spcPts val="600"/>
              </a:spcAft>
            </a:pPr>
            <a:endParaRPr lang="en-GB" sz="1300" dirty="0">
              <a:solidFill>
                <a:schemeClr val="accent1"/>
              </a:solidFill>
            </a:endParaRPr>
          </a:p>
          <a:p>
            <a:pPr marL="251460" lvl="2" indent="-251460">
              <a:lnSpc>
                <a:spcPct val="90000"/>
              </a:lnSpc>
              <a:spcAft>
                <a:spcPts val="600"/>
              </a:spcAft>
            </a:pPr>
            <a:endParaRPr lang="en-GB" sz="1300" dirty="0">
              <a:solidFill>
                <a:schemeClr val="accent1"/>
              </a:solidFill>
            </a:endParaRPr>
          </a:p>
          <a:p>
            <a:pPr marL="251460" lvl="2" indent="-251460">
              <a:lnSpc>
                <a:spcPct val="90000"/>
              </a:lnSpc>
              <a:spcAft>
                <a:spcPts val="600"/>
              </a:spcAft>
            </a:pPr>
            <a:endParaRPr lang="en-GB" sz="1300" dirty="0">
              <a:solidFill>
                <a:schemeClr val="accent1"/>
              </a:solidFill>
            </a:endParaRPr>
          </a:p>
          <a:p>
            <a:endParaRPr lang="en-GB" sz="2400" dirty="0"/>
          </a:p>
        </p:txBody>
      </p:sp>
      <p:sp>
        <p:nvSpPr>
          <p:cNvPr id="8" name="Rectangle 7">
            <a:hlinkClick r:id="rId2" action="ppaction://hlinksldjump"/>
            <a:extLst>
              <a:ext uri="{FF2B5EF4-FFF2-40B4-BE49-F238E27FC236}">
                <a16:creationId xmlns:a16="http://schemas.microsoft.com/office/drawing/2014/main" id="{2F694E37-876A-4C4E-80F8-E603AC7A7DB4}"/>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pic>
        <p:nvPicPr>
          <p:cNvPr id="7" name="Picture Placeholder 6">
            <a:extLst>
              <a:ext uri="{FF2B5EF4-FFF2-40B4-BE49-F238E27FC236}">
                <a16:creationId xmlns:a16="http://schemas.microsoft.com/office/drawing/2014/main" id="{194F6A2D-1F57-4DE1-B718-01E11D3FB51C}"/>
              </a:ext>
            </a:extLst>
          </p:cNvPr>
          <p:cNvPicPr>
            <a:picLocks noGrp="1" noChangeAspect="1"/>
          </p:cNvPicPr>
          <p:nvPr>
            <p:ph type="pic" sz="quarter" idx="14"/>
          </p:nvPr>
        </p:nvPicPr>
        <p:blipFill>
          <a:blip r:embed="rId3"/>
          <a:srcRect t="176" b="176"/>
          <a:stretch>
            <a:fillRect/>
          </a:stretch>
        </p:blipFill>
        <p:spPr>
          <a:prstGeom prst="rect">
            <a:avLst/>
          </a:prstGeom>
        </p:spPr>
      </p:pic>
    </p:spTree>
    <p:extLst>
      <p:ext uri="{BB962C8B-B14F-4D97-AF65-F5344CB8AC3E}">
        <p14:creationId xmlns:p14="http://schemas.microsoft.com/office/powerpoint/2010/main" val="10317688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A8B8-542E-46CB-80A1-77BC68CCCC81}"/>
              </a:ext>
            </a:extLst>
          </p:cNvPr>
          <p:cNvSpPr>
            <a:spLocks noGrp="1"/>
          </p:cNvSpPr>
          <p:nvPr>
            <p:ph type="title"/>
          </p:nvPr>
        </p:nvSpPr>
        <p:spPr>
          <a:xfrm>
            <a:off x="467400" y="403225"/>
            <a:ext cx="4616044" cy="923330"/>
          </a:xfrm>
        </p:spPr>
        <p:txBody>
          <a:bodyPr/>
          <a:lstStyle/>
          <a:p>
            <a:r>
              <a:rPr lang="en-GB" dirty="0"/>
              <a:t>IFS FSM</a:t>
            </a:r>
            <a:br>
              <a:rPr lang="en-GB" dirty="0"/>
            </a:br>
            <a:r>
              <a:rPr lang="en-GB" dirty="0">
                <a:solidFill>
                  <a:schemeClr val="accent2">
                    <a:lumMod val="75000"/>
                    <a:lumOff val="25000"/>
                  </a:schemeClr>
                </a:solidFill>
              </a:rPr>
              <a:t>Replication Steps</a:t>
            </a:r>
            <a:endParaRPr lang="en-GB" dirty="0"/>
          </a:p>
        </p:txBody>
      </p:sp>
      <p:sp>
        <p:nvSpPr>
          <p:cNvPr id="3" name="Text Placeholder 2">
            <a:extLst>
              <a:ext uri="{FF2B5EF4-FFF2-40B4-BE49-F238E27FC236}">
                <a16:creationId xmlns:a16="http://schemas.microsoft.com/office/drawing/2014/main" id="{31FDC597-2F97-4E25-A85C-C276B5B8257D}"/>
              </a:ext>
            </a:extLst>
          </p:cNvPr>
          <p:cNvSpPr>
            <a:spLocks noGrp="1"/>
          </p:cNvSpPr>
          <p:nvPr>
            <p:ph type="body" sz="quarter" idx="13"/>
          </p:nvPr>
        </p:nvSpPr>
        <p:spPr>
          <a:xfrm>
            <a:off x="467400" y="1656001"/>
            <a:ext cx="7113524" cy="4213354"/>
          </a:xfrm>
        </p:spPr>
        <p:txBody>
          <a:bodyPr vert="horz" lIns="0" tIns="0" rIns="0" bIns="0" rtlCol="0" anchor="t">
            <a:noAutofit/>
          </a:bodyPr>
          <a:lstStyle/>
          <a:p>
            <a:pPr marL="285750" indent="-285750">
              <a:buFont typeface="Arial" panose="020B0604020202020204" pitchFamily="34" charset="0"/>
              <a:buChar char="•"/>
            </a:pPr>
            <a:r>
              <a:rPr lang="en-GB" dirty="0"/>
              <a:t>Always include the full steps you have taken to replicate the issue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Issues must be replicated prior to logging, preferably in a test environment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there is a reason why replication is impossible please state this when logging in place of the replication steps but be aware that this can slow down a path to resolution of the issue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Steps should be clear and concise and able to be followed in any FSM environment</a:t>
            </a:r>
          </a:p>
          <a:p>
            <a:pPr marL="0" lvl="2" indent="0">
              <a:buNone/>
            </a:pPr>
            <a:endParaRPr lang="en-GB" dirty="0">
              <a:cs typeface="Arial"/>
            </a:endParaRPr>
          </a:p>
          <a:p>
            <a:pPr marL="251460" lvl="2" indent="-251460"/>
            <a:endParaRPr lang="en-GB" dirty="0">
              <a:cs typeface="Arial"/>
            </a:endParaRPr>
          </a:p>
          <a:p>
            <a:pPr marL="251460" lvl="2" indent="-251460"/>
            <a:endParaRPr lang="en-GB" dirty="0">
              <a:cs typeface="Arial"/>
            </a:endParaRPr>
          </a:p>
          <a:p>
            <a:pPr marL="0" lvl="2" indent="0">
              <a:buNone/>
            </a:pPr>
            <a:endParaRPr lang="en-GB" dirty="0">
              <a:cs typeface="Arial"/>
            </a:endParaRPr>
          </a:p>
          <a:p>
            <a:pPr marL="0" lvl="2" indent="0">
              <a:buNone/>
            </a:pPr>
            <a:endParaRPr lang="en-GB" dirty="0">
              <a:cs typeface="Arial"/>
            </a:endParaRPr>
          </a:p>
          <a:p>
            <a:pPr marL="0" lvl="2" indent="0">
              <a:buNone/>
            </a:pPr>
            <a:endParaRPr lang="en-GB" dirty="0"/>
          </a:p>
          <a:p>
            <a:endParaRPr lang="en-GB" dirty="0"/>
          </a:p>
        </p:txBody>
      </p:sp>
      <p:pic>
        <p:nvPicPr>
          <p:cNvPr id="5" name="Picture 4" descr="A picture containing blur&#10;&#10;Description automatically generated">
            <a:extLst>
              <a:ext uri="{FF2B5EF4-FFF2-40B4-BE49-F238E27FC236}">
                <a16:creationId xmlns:a16="http://schemas.microsoft.com/office/drawing/2014/main" id="{CD839220-E181-498C-8B1A-D4ABF3A85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1027" y="1872521"/>
            <a:ext cx="3908959" cy="3028462"/>
          </a:xfrm>
          <a:prstGeom prst="rect">
            <a:avLst/>
          </a:prstGeom>
        </p:spPr>
      </p:pic>
      <p:sp>
        <p:nvSpPr>
          <p:cNvPr id="4" name="Rectangle 3">
            <a:hlinkClick r:id="rId3" action="ppaction://hlinksldjump"/>
            <a:extLst>
              <a:ext uri="{FF2B5EF4-FFF2-40B4-BE49-F238E27FC236}">
                <a16:creationId xmlns:a16="http://schemas.microsoft.com/office/drawing/2014/main" id="{2A2D4E9D-A9A5-4CD5-BB95-D6B8B2B36A43}"/>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28553191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4487-BD30-4A44-A42C-350138AC604A}"/>
              </a:ext>
            </a:extLst>
          </p:cNvPr>
          <p:cNvSpPr>
            <a:spLocks noGrp="1"/>
          </p:cNvSpPr>
          <p:nvPr>
            <p:ph type="title"/>
          </p:nvPr>
        </p:nvSpPr>
        <p:spPr>
          <a:xfrm>
            <a:off x="467400" y="403225"/>
            <a:ext cx="3680600" cy="923330"/>
          </a:xfrm>
        </p:spPr>
        <p:txBody>
          <a:bodyPr/>
          <a:lstStyle/>
          <a:p>
            <a:r>
              <a:rPr lang="en-GB" dirty="0"/>
              <a:t>IFS FSM</a:t>
            </a:r>
            <a:br>
              <a:rPr lang="en-GB" dirty="0"/>
            </a:br>
            <a:r>
              <a:rPr lang="en-GB" dirty="0">
                <a:solidFill>
                  <a:schemeClr val="accent2">
                    <a:lumMod val="75000"/>
                    <a:lumOff val="25000"/>
                  </a:schemeClr>
                </a:solidFill>
              </a:rPr>
              <a:t>Issue Details</a:t>
            </a:r>
            <a:endParaRPr lang="en-GB" dirty="0"/>
          </a:p>
        </p:txBody>
      </p:sp>
      <p:sp>
        <p:nvSpPr>
          <p:cNvPr id="3" name="Text Placeholder 2">
            <a:extLst>
              <a:ext uri="{FF2B5EF4-FFF2-40B4-BE49-F238E27FC236}">
                <a16:creationId xmlns:a16="http://schemas.microsoft.com/office/drawing/2014/main" id="{A9F17309-5BA4-4229-893C-4EA62E3979D9}"/>
              </a:ext>
            </a:extLst>
          </p:cNvPr>
          <p:cNvSpPr>
            <a:spLocks noGrp="1"/>
          </p:cNvSpPr>
          <p:nvPr>
            <p:ph type="body" sz="quarter" idx="13"/>
          </p:nvPr>
        </p:nvSpPr>
        <p:spPr>
          <a:xfrm>
            <a:off x="467400" y="2297723"/>
            <a:ext cx="10288424" cy="4015526"/>
          </a:xfrm>
        </p:spPr>
        <p:txBody>
          <a:bodyPr vert="horz" lIns="0" tIns="0" rIns="0" bIns="0" rtlCol="0" anchor="t">
            <a:noAutofit/>
          </a:bodyPr>
          <a:lstStyle/>
          <a:p>
            <a:r>
              <a:rPr lang="en-GB" sz="1600" dirty="0">
                <a:latin typeface="+mn-lt"/>
              </a:rPr>
              <a:t>Please provide full details of the issue including:</a:t>
            </a:r>
          </a:p>
          <a:p>
            <a:endParaRPr lang="en-GB" dirty="0"/>
          </a:p>
          <a:p>
            <a:pPr marL="251460" lvl="2" indent="-251460"/>
            <a:r>
              <a:rPr lang="en-GB" sz="1600" dirty="0">
                <a:solidFill>
                  <a:schemeClr val="accent1">
                    <a:lumMod val="50000"/>
                  </a:schemeClr>
                </a:solidFill>
                <a:cs typeface="Arial"/>
              </a:rPr>
              <a:t>First occurrence</a:t>
            </a:r>
          </a:p>
          <a:p>
            <a:pPr marL="251460" lvl="2" indent="-251460"/>
            <a:r>
              <a:rPr lang="en-GB" sz="1600" dirty="0">
                <a:solidFill>
                  <a:schemeClr val="accent1">
                    <a:lumMod val="50000"/>
                  </a:schemeClr>
                </a:solidFill>
                <a:cs typeface="Arial"/>
              </a:rPr>
              <a:t>Recent changes in the system (upgrade, patches, configuration changes etc)</a:t>
            </a:r>
          </a:p>
          <a:p>
            <a:pPr marL="251460" lvl="2" indent="-251460"/>
            <a:r>
              <a:rPr lang="en-GB" sz="1600" dirty="0">
                <a:solidFill>
                  <a:schemeClr val="accent1">
                    <a:lumMod val="50000"/>
                  </a:schemeClr>
                </a:solidFill>
                <a:cs typeface="Arial"/>
              </a:rPr>
              <a:t>What you were trying to do</a:t>
            </a:r>
          </a:p>
          <a:p>
            <a:pPr marL="251460" lvl="2" indent="-251460"/>
            <a:r>
              <a:rPr lang="en-GB" sz="1600" dirty="0">
                <a:solidFill>
                  <a:schemeClr val="accent1">
                    <a:lumMod val="50000"/>
                  </a:schemeClr>
                </a:solidFill>
              </a:rPr>
              <a:t>Why you were trying to do it</a:t>
            </a:r>
            <a:endParaRPr lang="en-GB" sz="1600" dirty="0">
              <a:solidFill>
                <a:schemeClr val="accent1">
                  <a:lumMod val="50000"/>
                </a:schemeClr>
              </a:solidFill>
              <a:cs typeface="Arial"/>
            </a:endParaRPr>
          </a:p>
          <a:p>
            <a:pPr marL="251460" lvl="2" indent="-251460"/>
            <a:r>
              <a:rPr lang="en-GB" sz="1600" dirty="0">
                <a:solidFill>
                  <a:schemeClr val="accent1">
                    <a:lumMod val="50000"/>
                  </a:schemeClr>
                </a:solidFill>
              </a:rPr>
              <a:t>What stopped you from trying to complete the task</a:t>
            </a:r>
            <a:endParaRPr lang="en-GB" sz="1600" dirty="0">
              <a:solidFill>
                <a:schemeClr val="accent1">
                  <a:lumMod val="50000"/>
                </a:schemeClr>
              </a:solidFill>
              <a:cs typeface="Arial"/>
            </a:endParaRPr>
          </a:p>
          <a:p>
            <a:pPr marL="251460" lvl="2" indent="-251460"/>
            <a:r>
              <a:rPr lang="en-GB" sz="1600" dirty="0">
                <a:solidFill>
                  <a:schemeClr val="accent1">
                    <a:lumMod val="50000"/>
                  </a:schemeClr>
                </a:solidFill>
              </a:rPr>
              <a:t>Number of users affected</a:t>
            </a:r>
            <a:endParaRPr lang="en-GB" sz="1600" dirty="0">
              <a:solidFill>
                <a:schemeClr val="accent1">
                  <a:lumMod val="50000"/>
                </a:schemeClr>
              </a:solidFill>
              <a:cs typeface="Arial"/>
            </a:endParaRPr>
          </a:p>
          <a:p>
            <a:pPr marL="251460" lvl="2" indent="-251460"/>
            <a:r>
              <a:rPr lang="en-GB" sz="1600" dirty="0">
                <a:solidFill>
                  <a:schemeClr val="accent1">
                    <a:lumMod val="50000"/>
                  </a:schemeClr>
                </a:solidFill>
              </a:rPr>
              <a:t>What areas of FSM are affected</a:t>
            </a:r>
          </a:p>
          <a:p>
            <a:pPr marL="251460" lvl="2" indent="-251460"/>
            <a:r>
              <a:rPr lang="en-GB" sz="1600" dirty="0">
                <a:solidFill>
                  <a:schemeClr val="accent1">
                    <a:lumMod val="50000"/>
                  </a:schemeClr>
                </a:solidFill>
              </a:rPr>
              <a:t>Details of any errors or messages</a:t>
            </a:r>
          </a:p>
          <a:p>
            <a:pPr marL="0" lvl="2" indent="0">
              <a:buNone/>
            </a:pPr>
            <a:endParaRPr lang="en-GB" sz="1600" dirty="0">
              <a:solidFill>
                <a:schemeClr val="accent1">
                  <a:lumMod val="50000"/>
                </a:schemeClr>
              </a:solidFill>
              <a:cs typeface="Arial"/>
            </a:endParaRPr>
          </a:p>
          <a:p>
            <a:pPr marL="251460" lvl="2" indent="-251460"/>
            <a:endParaRPr lang="en-GB" sz="1600" dirty="0">
              <a:solidFill>
                <a:schemeClr val="accent1">
                  <a:lumMod val="50000"/>
                </a:schemeClr>
              </a:solidFill>
              <a:cs typeface="Arial"/>
            </a:endParaRPr>
          </a:p>
          <a:p>
            <a:pPr marL="251460" lvl="2" indent="-251460"/>
            <a:endParaRPr lang="en-GB" sz="1600" dirty="0">
              <a:solidFill>
                <a:schemeClr val="accent1">
                  <a:lumMod val="50000"/>
                </a:schemeClr>
              </a:solidFill>
              <a:cs typeface="Arial"/>
            </a:endParaRPr>
          </a:p>
          <a:p>
            <a:pPr marL="0" lvl="2" indent="0">
              <a:buNone/>
            </a:pPr>
            <a:endParaRPr lang="en-GB" sz="1600" dirty="0">
              <a:solidFill>
                <a:schemeClr val="accent1">
                  <a:lumMod val="50000"/>
                </a:schemeClr>
              </a:solidFill>
              <a:cs typeface="Arial"/>
            </a:endParaRPr>
          </a:p>
          <a:p>
            <a:pPr lvl="1"/>
            <a:endParaRPr lang="en-GB" sz="1600" dirty="0"/>
          </a:p>
          <a:p>
            <a:pPr algn="ctr"/>
            <a:r>
              <a:rPr lang="en-GB" sz="1600" b="1" dirty="0">
                <a:solidFill>
                  <a:schemeClr val="accent6">
                    <a:lumMod val="50000"/>
                  </a:schemeClr>
                </a:solidFill>
              </a:rPr>
              <a:t>The more detail provided, the faster your issue can be investigated and resolved.</a:t>
            </a:r>
          </a:p>
          <a:p>
            <a:pPr algn="ctr"/>
            <a:endParaRPr lang="en-GB" u="sng" dirty="0">
              <a:solidFill>
                <a:srgbClr val="FF0000"/>
              </a:solidFill>
            </a:endParaRPr>
          </a:p>
          <a:p>
            <a:pPr algn="ctr"/>
            <a:endParaRPr lang="en-GB" u="sng" dirty="0">
              <a:solidFill>
                <a:srgbClr val="FF0000"/>
              </a:solidFill>
            </a:endParaRPr>
          </a:p>
          <a:p>
            <a:pPr algn="ctr"/>
            <a:endParaRPr lang="en-GB" u="sng" dirty="0">
              <a:solidFill>
                <a:srgbClr val="FF0000"/>
              </a:solidFill>
            </a:endParaRPr>
          </a:p>
          <a:p>
            <a:endParaRPr lang="en-GB" u="sng" dirty="0">
              <a:solidFill>
                <a:srgbClr val="FF0000"/>
              </a:solidFill>
            </a:endParaRPr>
          </a:p>
          <a:p>
            <a:endParaRPr lang="en-GB" u="sng" dirty="0">
              <a:solidFill>
                <a:srgbClr val="FF0000"/>
              </a:solidFill>
            </a:endParaRPr>
          </a:p>
          <a:p>
            <a:pPr algn="ctr"/>
            <a:endParaRPr lang="en-GB" u="sng" dirty="0">
              <a:solidFill>
                <a:srgbClr val="FF0000"/>
              </a:solidFill>
            </a:endParaRPr>
          </a:p>
          <a:p>
            <a:endParaRPr lang="en-GB" u="sng" dirty="0">
              <a:solidFill>
                <a:srgbClr val="FF0000"/>
              </a:solidFill>
            </a:endParaRPr>
          </a:p>
          <a:p>
            <a:endParaRPr lang="en-GB" dirty="0"/>
          </a:p>
        </p:txBody>
      </p:sp>
      <p:sp>
        <p:nvSpPr>
          <p:cNvPr id="4" name="Rectangle 3">
            <a:hlinkClick r:id="rId2" action="ppaction://hlinksldjump"/>
            <a:extLst>
              <a:ext uri="{FF2B5EF4-FFF2-40B4-BE49-F238E27FC236}">
                <a16:creationId xmlns:a16="http://schemas.microsoft.com/office/drawing/2014/main" id="{B1D66EE6-C287-46C9-BB0A-70ADA6DE91E2}"/>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pic>
        <p:nvPicPr>
          <p:cNvPr id="5" name="Picture 5" descr="Icon&#10;&#10;Description automatically generated">
            <a:extLst>
              <a:ext uri="{FF2B5EF4-FFF2-40B4-BE49-F238E27FC236}">
                <a16:creationId xmlns:a16="http://schemas.microsoft.com/office/drawing/2014/main" id="{3187E3A0-D0F8-4101-8BDD-F7896D59AFCE}"/>
              </a:ext>
            </a:extLst>
          </p:cNvPr>
          <p:cNvPicPr>
            <a:picLocks noChangeAspect="1"/>
          </p:cNvPicPr>
          <p:nvPr/>
        </p:nvPicPr>
        <p:blipFill>
          <a:blip r:embed="rId3"/>
          <a:stretch>
            <a:fillRect/>
          </a:stretch>
        </p:blipFill>
        <p:spPr>
          <a:xfrm>
            <a:off x="7834604" y="2197359"/>
            <a:ext cx="2743200" cy="2743200"/>
          </a:xfrm>
          <a:prstGeom prst="rect">
            <a:avLst/>
          </a:prstGeom>
        </p:spPr>
      </p:pic>
    </p:spTree>
    <p:extLst>
      <p:ext uri="{BB962C8B-B14F-4D97-AF65-F5344CB8AC3E}">
        <p14:creationId xmlns:p14="http://schemas.microsoft.com/office/powerpoint/2010/main" val="6179340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9C6B-9CE6-4D6D-B9FF-8DF2817B5D9A}"/>
              </a:ext>
            </a:extLst>
          </p:cNvPr>
          <p:cNvSpPr>
            <a:spLocks noGrp="1"/>
          </p:cNvSpPr>
          <p:nvPr>
            <p:ph type="title"/>
          </p:nvPr>
        </p:nvSpPr>
        <p:spPr>
          <a:xfrm>
            <a:off x="467400" y="403225"/>
            <a:ext cx="6003738" cy="461665"/>
          </a:xfrm>
        </p:spPr>
        <p:txBody>
          <a:bodyPr anchor="t">
            <a:noAutofit/>
          </a:bodyPr>
          <a:lstStyle/>
          <a:p>
            <a:r>
              <a:rPr lang="en-GB" dirty="0"/>
              <a:t>IFS FSM</a:t>
            </a:r>
            <a:br>
              <a:rPr lang="en-GB" dirty="0"/>
            </a:br>
            <a:r>
              <a:rPr lang="en-GB" dirty="0">
                <a:solidFill>
                  <a:schemeClr val="accent2">
                    <a:lumMod val="75000"/>
                    <a:lumOff val="25000"/>
                  </a:schemeClr>
                </a:solidFill>
              </a:rPr>
              <a:t>Replication Environment</a:t>
            </a:r>
          </a:p>
        </p:txBody>
      </p:sp>
      <p:sp>
        <p:nvSpPr>
          <p:cNvPr id="3" name="Text Placeholder 2">
            <a:extLst>
              <a:ext uri="{FF2B5EF4-FFF2-40B4-BE49-F238E27FC236}">
                <a16:creationId xmlns:a16="http://schemas.microsoft.com/office/drawing/2014/main" id="{3C2F730E-93A1-44F2-B023-706825FE75D2}"/>
              </a:ext>
            </a:extLst>
          </p:cNvPr>
          <p:cNvSpPr>
            <a:spLocks noGrp="1"/>
          </p:cNvSpPr>
          <p:nvPr>
            <p:ph type="body" sz="quarter" idx="13"/>
          </p:nvPr>
        </p:nvSpPr>
        <p:spPr>
          <a:xfrm>
            <a:off x="467400" y="2055446"/>
            <a:ext cx="6675862" cy="4257803"/>
          </a:xfrm>
        </p:spPr>
        <p:txBody>
          <a:bodyPr vert="horz" lIns="0" tIns="0" rIns="0" bIns="0" rtlCol="0" anchor="t">
            <a:normAutofit/>
          </a:bodyPr>
          <a:lstStyle/>
          <a:p>
            <a:pPr marL="285750" indent="-285750">
              <a:buFont typeface="Arial" panose="020B0604020202020204" pitchFamily="34" charset="0"/>
              <a:buChar char="•"/>
            </a:pPr>
            <a:r>
              <a:rPr lang="en-GB" sz="1600" dirty="0"/>
              <a:t>Include details of all environments where the issue has been confirmed</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This should include a second environment to confirm the issue is not specific to one environment and can be replicated. Ideally this would be a baseline environment to rule out specific configuration or customisation.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Details as to how the environments can be accessed.</a:t>
            </a:r>
          </a:p>
          <a:p>
            <a:pPr marL="0" lvl="2" indent="0">
              <a:buNone/>
            </a:pPr>
            <a:endParaRPr lang="en-GB" dirty="0">
              <a:cs typeface="Arial"/>
            </a:endParaRPr>
          </a:p>
          <a:p>
            <a:pPr lvl="1">
              <a:lnSpc>
                <a:spcPct val="90000"/>
              </a:lnSpc>
              <a:spcAft>
                <a:spcPts val="600"/>
              </a:spcAft>
            </a:pPr>
            <a:endParaRPr lang="en-GB" sz="1400" dirty="0">
              <a:solidFill>
                <a:schemeClr val="accent1"/>
              </a:solidFill>
            </a:endParaRPr>
          </a:p>
          <a:p>
            <a:pPr>
              <a:lnSpc>
                <a:spcPct val="90000"/>
              </a:lnSpc>
              <a:spcAft>
                <a:spcPts val="600"/>
              </a:spcAft>
            </a:pPr>
            <a:endParaRPr lang="en-GB" sz="1400" dirty="0"/>
          </a:p>
        </p:txBody>
      </p:sp>
      <p:pic>
        <p:nvPicPr>
          <p:cNvPr id="7" name="Picture 6" descr="City lights focused in magnifying glass">
            <a:extLst>
              <a:ext uri="{FF2B5EF4-FFF2-40B4-BE49-F238E27FC236}">
                <a16:creationId xmlns:a16="http://schemas.microsoft.com/office/drawing/2014/main" id="{2FBAC877-B1C2-4DC9-8C04-83DB7316E4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49540" y="2178335"/>
            <a:ext cx="3258781" cy="2171990"/>
          </a:xfrm>
          <a:prstGeom prst="rect">
            <a:avLst/>
          </a:prstGeom>
          <a:noFill/>
        </p:spPr>
      </p:pic>
      <p:sp>
        <p:nvSpPr>
          <p:cNvPr id="5" name="Rectangle 4">
            <a:hlinkClick r:id="rId3" action="ppaction://hlinksldjump"/>
            <a:extLst>
              <a:ext uri="{FF2B5EF4-FFF2-40B4-BE49-F238E27FC236}">
                <a16:creationId xmlns:a16="http://schemas.microsoft.com/office/drawing/2014/main" id="{F9356F3A-DF61-4765-B9C4-58C78C5ABD68}"/>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36119195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IFS">
  <a:themeElements>
    <a:clrScheme name="IFS PPT Final">
      <a:dk1>
        <a:srgbClr val="232323"/>
      </a:dk1>
      <a:lt1>
        <a:sysClr val="window" lastClr="FFFFFF"/>
      </a:lt1>
      <a:dk2>
        <a:srgbClr val="878787"/>
      </a:dk2>
      <a:lt2>
        <a:srgbClr val="B57DED"/>
      </a:lt2>
      <a:accent1>
        <a:srgbClr val="8427E2"/>
      </a:accent1>
      <a:accent2>
        <a:srgbClr val="360065"/>
      </a:accent2>
      <a:accent3>
        <a:srgbClr val="72C9F8"/>
      </a:accent3>
      <a:accent4>
        <a:srgbClr val="33FF94"/>
      </a:accent4>
      <a:accent5>
        <a:srgbClr val="FF6373"/>
      </a:accent5>
      <a:accent6>
        <a:srgbClr val="CD92FF"/>
      </a:accent6>
      <a:hlink>
        <a:srgbClr val="878787"/>
      </a:hlink>
      <a:folHlink>
        <a:srgbClr val="72C9F8"/>
      </a:folHlink>
    </a:clrScheme>
    <a:fontScheme name="IFS">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1" id="{FE3CAB3B-4F69-4540-81B6-7A4566B465FF}" vid="{0325333C-82F3-4C87-B8C4-32090BCF0E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92eee90a-2e63-4945-9e56-6ba05d491e1b">Internal Validation</Status>
    <Issue xmlns="92eee90a-2e63-4945-9e56-6ba05d491e1b" xsi:nil="true"/>
    <Cause xmlns="92eee90a-2e63-4945-9e56-6ba05d491e1b" xsi:nil="true"/>
    <Audience xmlns="92eee90a-2e63-4945-9e56-6ba05d491e1b" xsi:nil="true"/>
    <Environment xmlns="92eee90a-2e63-4945-9e56-6ba05d491e1b" xsi:nil="true"/>
    <Solution xmlns="92eee90a-2e63-4945-9e56-6ba05d491e1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A4B21D1320354685401AD8F5799888" ma:contentTypeVersion="15" ma:contentTypeDescription="Create a new document." ma:contentTypeScope="" ma:versionID="fa976dd77c7c3e35911a66247d4793b9">
  <xsd:schema xmlns:xsd="http://www.w3.org/2001/XMLSchema" xmlns:xs="http://www.w3.org/2001/XMLSchema" xmlns:p="http://schemas.microsoft.com/office/2006/metadata/properties" xmlns:ns2="92eee90a-2e63-4945-9e56-6ba05d491e1b" targetNamespace="http://schemas.microsoft.com/office/2006/metadata/properties" ma:root="true" ma:fieldsID="54cf09bde522ed2d7d3b418a9ce30612" ns2:_="">
    <xsd:import namespace="92eee90a-2e63-4945-9e56-6ba05d491e1b"/>
    <xsd:element name="properties">
      <xsd:complexType>
        <xsd:sequence>
          <xsd:element name="documentManagement">
            <xsd:complexType>
              <xsd:all>
                <xsd:element ref="ns2:Status"/>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Issue" minOccurs="0"/>
                <xsd:element ref="ns2:Environment" minOccurs="0"/>
                <xsd:element ref="ns2:Audience" minOccurs="0"/>
                <xsd:element ref="ns2:Solution" minOccurs="0"/>
                <xsd:element ref="ns2:Caus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ee90a-2e63-4945-9e56-6ba05d491e1b" elementFormDefault="qualified">
    <xsd:import namespace="http://schemas.microsoft.com/office/2006/documentManagement/types"/>
    <xsd:import namespace="http://schemas.microsoft.com/office/infopath/2007/PartnerControls"/>
    <xsd:element name="Status" ma:index="8" ma:displayName="Status" ma:default="Internal Validation" ma:format="Dropdown" ma:internalName="Statu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Issue" ma:index="17" nillable="true" ma:displayName="Issue" ma:format="Dropdown" ma:internalName="Issue">
      <xsd:simpleType>
        <xsd:restriction base="dms:Note">
          <xsd:maxLength value="255"/>
        </xsd:restriction>
      </xsd:simpleType>
    </xsd:element>
    <xsd:element name="Environment" ma:index="18" nillable="true" ma:displayName="Environment" ma:format="Dropdown" ma:internalName="Environment">
      <xsd:simpleType>
        <xsd:restriction base="dms:Text">
          <xsd:maxLength value="255"/>
        </xsd:restriction>
      </xsd:simpleType>
    </xsd:element>
    <xsd:element name="Audience" ma:index="19" nillable="true" ma:displayName="Audience" ma:format="Dropdown" ma:internalName="Audience">
      <xsd:simpleType>
        <xsd:restriction base="dms:Text">
          <xsd:maxLength value="255"/>
        </xsd:restriction>
      </xsd:simpleType>
    </xsd:element>
    <xsd:element name="Solution" ma:index="20" nillable="true" ma:displayName="Solution" ma:format="Dropdown" ma:internalName="Solution">
      <xsd:simpleType>
        <xsd:restriction base="dms:Note">
          <xsd:maxLength value="255"/>
        </xsd:restriction>
      </xsd:simpleType>
    </xsd:element>
    <xsd:element name="Cause" ma:index="21" nillable="true" ma:displayName="Cause" ma:format="Dropdown" ma:internalName="Caus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ABE9F6-F092-48ED-A631-36032F5E107A}">
  <ds:schemaRefs>
    <ds:schemaRef ds:uri="http://schemas.microsoft.com/sharepoint/v3/contenttype/forms"/>
  </ds:schemaRefs>
</ds:datastoreItem>
</file>

<file path=customXml/itemProps2.xml><?xml version="1.0" encoding="utf-8"?>
<ds:datastoreItem xmlns:ds="http://schemas.openxmlformats.org/officeDocument/2006/customXml" ds:itemID="{DD12105F-D6B8-4D0E-BDF0-A3524C55D87E}">
  <ds:schemaRefs>
    <ds:schemaRef ds:uri="http://purl.org/dc/elements/1.1/"/>
    <ds:schemaRef ds:uri="http://schemas.microsoft.com/office/2006/metadata/properties"/>
    <ds:schemaRef ds:uri="http://purl.org/dc/terms/"/>
    <ds:schemaRef ds:uri="92eee90a-2e63-4945-9e56-6ba05d491e1b"/>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9667EC3-112D-4042-952D-DB4E041AA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ee90a-2e63-4945-9e56-6ba05d491e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TotalTime>
  <Words>1031</Words>
  <Application>Microsoft Office PowerPoint</Application>
  <PresentationFormat>Widescreen</PresentationFormat>
  <Paragraphs>148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IFS</vt:lpstr>
      <vt:lpstr>IFS FSM  Support Process</vt:lpstr>
      <vt:lpstr>PowerPoint Presentation</vt:lpstr>
      <vt:lpstr>IFS FSM Process Flow</vt:lpstr>
      <vt:lpstr>IFS FSM IFS Community</vt:lpstr>
      <vt:lpstr>IFS FSM Screenshots</vt:lpstr>
      <vt:lpstr>IFS FSM Exact Version &amp; Environment </vt:lpstr>
      <vt:lpstr>IFS FSM Replication Steps</vt:lpstr>
      <vt:lpstr>IFS FSM Issue Details</vt:lpstr>
      <vt:lpstr>IFS FSM Replication Environment</vt:lpstr>
      <vt:lpstr>IFS FSM Expected Outcome</vt:lpstr>
      <vt:lpstr>IFS FSM Error or Message Details</vt:lpstr>
      <vt:lpstr>IFS FSM Upgrade or Changes to Baseline</vt:lpstr>
      <vt:lpstr>IFS FSM Run Logs</vt:lpstr>
      <vt:lpstr>IFS FSM FSM 6.10</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IFS PSO  Support Process</dc:title>
  <dc:creator>Philippa Lamerton</dc:creator>
  <cp:lastModifiedBy>Lee Pinchbeck</cp:lastModifiedBy>
  <cp:revision>4</cp:revision>
  <dcterms:created xsi:type="dcterms:W3CDTF">2021-03-02T14:10:18Z</dcterms:created>
  <dcterms:modified xsi:type="dcterms:W3CDTF">2021-04-22T09:48:50Z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0x010100D4A4B21D1320354685401AD8F5799888</vt:lpwstr>
  </property>
</Properties>
</file>