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34" r:id="rId5"/>
    <p:sldId id="384" r:id="rId6"/>
    <p:sldId id="385" r:id="rId7"/>
    <p:sldId id="386" r:id="rId8"/>
    <p:sldId id="387" r:id="rId9"/>
    <p:sldId id="388" r:id="rId10"/>
    <p:sldId id="403" r:id="rId11"/>
    <p:sldId id="390" r:id="rId12"/>
    <p:sldId id="391" r:id="rId13"/>
    <p:sldId id="392" r:id="rId14"/>
    <p:sldId id="393" r:id="rId15"/>
    <p:sldId id="394" r:id="rId16"/>
    <p:sldId id="396" r:id="rId17"/>
    <p:sldId id="395" r:id="rId18"/>
    <p:sldId id="397" r:id="rId19"/>
    <p:sldId id="399" r:id="rId20"/>
    <p:sldId id="398" r:id="rId21"/>
    <p:sldId id="400" r:id="rId22"/>
    <p:sldId id="401" r:id="rId23"/>
    <p:sldId id="404" r:id="rId24"/>
    <p:sldId id="3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2213D-C747-43EF-8024-E804B556386A}" v="25" dt="2021-05-07T12:01:13.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75442-383E-47A5-A91A-BAB0B8C8AB9A}" type="datetimeFigureOut">
              <a:rPr lang="en-GB" smtClean="0"/>
              <a:t>07/05/2021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CC565-8EB8-4197-B470-A3BEA06A7732}" type="slidenum">
              <a:rPr lang="en-GB" smtClean="0"/>
              <a:t>‹#›</a:t>
            </a:fld>
            <a:endParaRPr lang="en-GB"/>
          </a:p>
        </p:txBody>
      </p:sp>
    </p:spTree>
    <p:extLst>
      <p:ext uri="{BB962C8B-B14F-4D97-AF65-F5344CB8AC3E}">
        <p14:creationId xmlns:p14="http://schemas.microsoft.com/office/powerpoint/2010/main" val="223263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ictur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958FC3-0BCD-40D0-8583-2E35E266E7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675" y="5736716"/>
            <a:ext cx="1702891" cy="809109"/>
          </a:xfrm>
          <a:prstGeom prst="rect">
            <a:avLst/>
          </a:prstGeom>
        </p:spPr>
      </p:pic>
      <p:sp>
        <p:nvSpPr>
          <p:cNvPr id="19" name="Picture Placeholder 18">
            <a:extLst>
              <a:ext uri="{FF2B5EF4-FFF2-40B4-BE49-F238E27FC236}">
                <a16:creationId xmlns:a16="http://schemas.microsoft.com/office/drawing/2014/main" id="{BDE0F0C7-32AA-45FD-BFFD-076D31E84096}"/>
              </a:ext>
            </a:extLst>
          </p:cNvPr>
          <p:cNvSpPr>
            <a:spLocks noGrp="1"/>
          </p:cNvSpPr>
          <p:nvPr>
            <p:ph type="pic" sz="quarter" idx="14"/>
          </p:nvPr>
        </p:nvSpPr>
        <p:spPr>
          <a:xfrm>
            <a:off x="484800" y="0"/>
            <a:ext cx="11707200" cy="6580800"/>
          </a:xfrm>
          <a:custGeom>
            <a:avLst/>
            <a:gdLst>
              <a:gd name="connsiteX0" fmla="*/ 40009 w 11707200"/>
              <a:gd name="connsiteY0" fmla="*/ 0 h 6580800"/>
              <a:gd name="connsiteX1" fmla="*/ 11707200 w 11707200"/>
              <a:gd name="connsiteY1" fmla="*/ 0 h 6580800"/>
              <a:gd name="connsiteX2" fmla="*/ 11707200 w 11707200"/>
              <a:gd name="connsiteY2" fmla="*/ 6580800 h 6580800"/>
              <a:gd name="connsiteX3" fmla="*/ 5930759 w 11707200"/>
              <a:gd name="connsiteY3" fmla="*/ 6580800 h 6580800"/>
              <a:gd name="connsiteX4" fmla="*/ 0 w 11707200"/>
              <a:gd name="connsiteY4" fmla="*/ 690660 h 6580800"/>
              <a:gd name="connsiteX5" fmla="*/ 40009 w 11707200"/>
              <a:gd name="connsiteY5" fmla="*/ 0 h 65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7200" h="6580800">
                <a:moveTo>
                  <a:pt x="40009" y="0"/>
                </a:moveTo>
                <a:lnTo>
                  <a:pt x="11707200" y="0"/>
                </a:lnTo>
                <a:lnTo>
                  <a:pt x="11707200" y="6580800"/>
                </a:lnTo>
                <a:lnTo>
                  <a:pt x="5930759" y="6580800"/>
                </a:lnTo>
                <a:cubicBezTo>
                  <a:pt x="2654839" y="6580800"/>
                  <a:pt x="0" y="3942955"/>
                  <a:pt x="0" y="690660"/>
                </a:cubicBezTo>
                <a:cubicBezTo>
                  <a:pt x="0" y="457265"/>
                  <a:pt x="13336" y="226727"/>
                  <a:pt x="40009"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a:p>
        </p:txBody>
      </p:sp>
      <p:sp>
        <p:nvSpPr>
          <p:cNvPr id="3" name="Subtitle 2">
            <a:extLst>
              <a:ext uri="{FF2B5EF4-FFF2-40B4-BE49-F238E27FC236}">
                <a16:creationId xmlns:a16="http://schemas.microsoft.com/office/drawing/2014/main" id="{2A3F606C-F4ED-42B9-AB3B-1DCDAE7BEE33}"/>
              </a:ext>
            </a:extLst>
          </p:cNvPr>
          <p:cNvSpPr>
            <a:spLocks noGrp="1"/>
          </p:cNvSpPr>
          <p:nvPr>
            <p:ph type="subTitle" idx="1" hasCustomPrompt="1"/>
          </p:nvPr>
        </p:nvSpPr>
        <p:spPr>
          <a:xfrm>
            <a:off x="7097000" y="5419708"/>
            <a:ext cx="4627600" cy="361959"/>
          </a:xfrm>
        </p:spPr>
        <p:txBody>
          <a:bodyPr wrap="square">
            <a:spAutoFit/>
          </a:bodyPr>
          <a:lstStyle>
            <a:lvl1pPr marL="0" indent="0" algn="l">
              <a:lnSpc>
                <a:spcPct val="98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GB"/>
          </a:p>
        </p:txBody>
      </p:sp>
      <p:sp>
        <p:nvSpPr>
          <p:cNvPr id="7" name="Title 6">
            <a:extLst>
              <a:ext uri="{FF2B5EF4-FFF2-40B4-BE49-F238E27FC236}">
                <a16:creationId xmlns:a16="http://schemas.microsoft.com/office/drawing/2014/main" id="{1D283790-747A-43E4-95E0-9ED2A7EF3E2E}"/>
              </a:ext>
            </a:extLst>
          </p:cNvPr>
          <p:cNvSpPr>
            <a:spLocks noGrp="1"/>
          </p:cNvSpPr>
          <p:nvPr>
            <p:ph type="title" hasCustomPrompt="1"/>
          </p:nvPr>
        </p:nvSpPr>
        <p:spPr>
          <a:xfrm>
            <a:off x="7097000" y="4099774"/>
            <a:ext cx="4627600" cy="646331"/>
          </a:xfrm>
        </p:spPr>
        <p:txBody>
          <a:bodyPr/>
          <a:lstStyle>
            <a:lvl1pPr>
              <a:defRPr sz="4200">
                <a:solidFill>
                  <a:schemeClr val="bg1"/>
                </a:solidFill>
              </a:defRPr>
            </a:lvl1pPr>
          </a:lstStyle>
          <a:p>
            <a:r>
              <a:rPr lang="en-US"/>
              <a:t>Click to add title</a:t>
            </a:r>
            <a:endParaRPr lang="en-GB"/>
          </a:p>
        </p:txBody>
      </p:sp>
    </p:spTree>
    <p:extLst>
      <p:ext uri="{BB962C8B-B14F-4D97-AF65-F5344CB8AC3E}">
        <p14:creationId xmlns:p14="http://schemas.microsoft.com/office/powerpoint/2010/main" val="41294710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4 Picture C">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32B4A065-464F-AB48-88E6-3E6D4B10A8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548000"/>
            <a:ext cx="3261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8E0D74B9-7C1C-46FD-A39D-E755DDEE2A34}"/>
              </a:ext>
            </a:extLst>
          </p:cNvPr>
          <p:cNvSpPr>
            <a:spLocks noGrp="1"/>
          </p:cNvSpPr>
          <p:nvPr>
            <p:ph type="title"/>
          </p:nvPr>
        </p:nvSpPr>
        <p:spPr/>
        <p:txBody>
          <a:bodyPr/>
          <a:lstStyle/>
          <a:p>
            <a:r>
              <a:rPr lang="en-US"/>
              <a:t>Click to edit Master title style</a:t>
            </a:r>
            <a:endParaRPr lang="en-GB"/>
          </a:p>
        </p:txBody>
      </p:sp>
      <p:sp>
        <p:nvSpPr>
          <p:cNvPr id="18" name="Picture Placeholder 11">
            <a:extLst>
              <a:ext uri="{FF2B5EF4-FFF2-40B4-BE49-F238E27FC236}">
                <a16:creationId xmlns:a16="http://schemas.microsoft.com/office/drawing/2014/main" id="{D8FA067B-ABF5-4027-89C2-EFC83F1F1C12}"/>
              </a:ext>
            </a:extLst>
          </p:cNvPr>
          <p:cNvSpPr>
            <a:spLocks noGrp="1"/>
          </p:cNvSpPr>
          <p:nvPr>
            <p:ph type="pic" sz="quarter" idx="15"/>
          </p:nvPr>
        </p:nvSpPr>
        <p:spPr>
          <a:xfrm>
            <a:off x="4256000"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19" name="Picture Placeholder 11">
            <a:extLst>
              <a:ext uri="{FF2B5EF4-FFF2-40B4-BE49-F238E27FC236}">
                <a16:creationId xmlns:a16="http://schemas.microsoft.com/office/drawing/2014/main" id="{25C3953B-F8DD-4BFB-8588-159EE5EA3DA2}"/>
              </a:ext>
            </a:extLst>
          </p:cNvPr>
          <p:cNvSpPr>
            <a:spLocks noGrp="1"/>
          </p:cNvSpPr>
          <p:nvPr>
            <p:ph type="pic" sz="quarter" idx="16"/>
          </p:nvPr>
        </p:nvSpPr>
        <p:spPr>
          <a:xfrm>
            <a:off x="8044301"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20" name="Picture Placeholder 11">
            <a:extLst>
              <a:ext uri="{FF2B5EF4-FFF2-40B4-BE49-F238E27FC236}">
                <a16:creationId xmlns:a16="http://schemas.microsoft.com/office/drawing/2014/main" id="{177E5D65-22B4-462B-A655-F03164EDBBB2}"/>
              </a:ext>
            </a:extLst>
          </p:cNvPr>
          <p:cNvSpPr>
            <a:spLocks noGrp="1"/>
          </p:cNvSpPr>
          <p:nvPr>
            <p:ph type="pic" sz="quarter" idx="17"/>
          </p:nvPr>
        </p:nvSpPr>
        <p:spPr>
          <a:xfrm>
            <a:off x="8044301" y="3984625"/>
            <a:ext cx="3680300" cy="2328625"/>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21" name="Picture Placeholder 11">
            <a:extLst>
              <a:ext uri="{FF2B5EF4-FFF2-40B4-BE49-F238E27FC236}">
                <a16:creationId xmlns:a16="http://schemas.microsoft.com/office/drawing/2014/main" id="{9FB96425-EC6E-4B9F-A9C6-3D1300D41D95}"/>
              </a:ext>
            </a:extLst>
          </p:cNvPr>
          <p:cNvSpPr>
            <a:spLocks noGrp="1"/>
          </p:cNvSpPr>
          <p:nvPr>
            <p:ph type="pic" sz="quarter" idx="18"/>
          </p:nvPr>
        </p:nvSpPr>
        <p:spPr>
          <a:xfrm>
            <a:off x="4256000" y="3984626"/>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7553335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15" name="Picture Placeholder 11">
            <a:extLst>
              <a:ext uri="{FF2B5EF4-FFF2-40B4-BE49-F238E27FC236}">
                <a16:creationId xmlns:a16="http://schemas.microsoft.com/office/drawing/2014/main" id="{7C93B77A-DFD3-4E27-BB39-5F65F540BE4B}"/>
              </a:ext>
            </a:extLst>
          </p:cNvPr>
          <p:cNvSpPr>
            <a:spLocks noGrp="1"/>
          </p:cNvSpPr>
          <p:nvPr>
            <p:ph type="pic" sz="quarter" idx="16"/>
          </p:nvPr>
        </p:nvSpPr>
        <p:spPr>
          <a:xfrm>
            <a:off x="9751108"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pic>
        <p:nvPicPr>
          <p:cNvPr id="12" name="Picture 11" descr="A picture containing text&#10;&#10;Description automatically generated">
            <a:extLst>
              <a:ext uri="{FF2B5EF4-FFF2-40B4-BE49-F238E27FC236}">
                <a16:creationId xmlns:a16="http://schemas.microsoft.com/office/drawing/2014/main" id="{4050A611-6995-4D61-9296-9DE68457EA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26" name="Picture Placeholder 11">
            <a:extLst>
              <a:ext uri="{FF2B5EF4-FFF2-40B4-BE49-F238E27FC236}">
                <a16:creationId xmlns:a16="http://schemas.microsoft.com/office/drawing/2014/main" id="{7D86D39F-D42F-1B44-93FB-400C3874BB7B}"/>
              </a:ext>
            </a:extLst>
          </p:cNvPr>
          <p:cNvSpPr>
            <a:spLocks noGrp="1"/>
          </p:cNvSpPr>
          <p:nvPr>
            <p:ph type="pic" sz="quarter" idx="19"/>
          </p:nvPr>
        </p:nvSpPr>
        <p:spPr>
          <a:xfrm>
            <a:off x="2639973"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27" name="Picture Placeholder 11">
            <a:extLst>
              <a:ext uri="{FF2B5EF4-FFF2-40B4-BE49-F238E27FC236}">
                <a16:creationId xmlns:a16="http://schemas.microsoft.com/office/drawing/2014/main" id="{B28345EB-502E-3544-9686-A44344B7071F}"/>
              </a:ext>
            </a:extLst>
          </p:cNvPr>
          <p:cNvSpPr>
            <a:spLocks noGrp="1"/>
          </p:cNvSpPr>
          <p:nvPr>
            <p:ph type="pic" sz="quarter" idx="20"/>
          </p:nvPr>
        </p:nvSpPr>
        <p:spPr>
          <a:xfrm>
            <a:off x="5010352"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28" name="Picture Placeholder 11">
            <a:extLst>
              <a:ext uri="{FF2B5EF4-FFF2-40B4-BE49-F238E27FC236}">
                <a16:creationId xmlns:a16="http://schemas.microsoft.com/office/drawing/2014/main" id="{2B938C9D-8CCC-4A48-9FC6-D1CFA496D185}"/>
              </a:ext>
            </a:extLst>
          </p:cNvPr>
          <p:cNvSpPr>
            <a:spLocks noGrp="1"/>
          </p:cNvSpPr>
          <p:nvPr>
            <p:ph type="pic" sz="quarter" idx="21"/>
          </p:nvPr>
        </p:nvSpPr>
        <p:spPr>
          <a:xfrm>
            <a:off x="7380731"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3" name="Picture Placeholder 11">
            <a:extLst>
              <a:ext uri="{FF2B5EF4-FFF2-40B4-BE49-F238E27FC236}">
                <a16:creationId xmlns:a16="http://schemas.microsoft.com/office/drawing/2014/main" id="{AD20634F-C849-4945-AC79-D727D53F6BD3}"/>
              </a:ext>
            </a:extLst>
          </p:cNvPr>
          <p:cNvSpPr>
            <a:spLocks noGrp="1"/>
          </p:cNvSpPr>
          <p:nvPr>
            <p:ph type="pic" sz="quarter" idx="26"/>
          </p:nvPr>
        </p:nvSpPr>
        <p:spPr>
          <a:xfrm>
            <a:off x="9751108"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4" name="Picture Placeholder 11">
            <a:extLst>
              <a:ext uri="{FF2B5EF4-FFF2-40B4-BE49-F238E27FC236}">
                <a16:creationId xmlns:a16="http://schemas.microsoft.com/office/drawing/2014/main" id="{22F2D4FA-1B6D-5043-B85F-B246E668B787}"/>
              </a:ext>
            </a:extLst>
          </p:cNvPr>
          <p:cNvSpPr>
            <a:spLocks noGrp="1"/>
          </p:cNvSpPr>
          <p:nvPr>
            <p:ph type="pic" sz="quarter" idx="27"/>
          </p:nvPr>
        </p:nvSpPr>
        <p:spPr>
          <a:xfrm>
            <a:off x="2639973"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5" name="Picture Placeholder 11">
            <a:extLst>
              <a:ext uri="{FF2B5EF4-FFF2-40B4-BE49-F238E27FC236}">
                <a16:creationId xmlns:a16="http://schemas.microsoft.com/office/drawing/2014/main" id="{F04D79DA-E745-6C40-8E71-D233A10BDED2}"/>
              </a:ext>
            </a:extLst>
          </p:cNvPr>
          <p:cNvSpPr>
            <a:spLocks noGrp="1"/>
          </p:cNvSpPr>
          <p:nvPr>
            <p:ph type="pic" sz="quarter" idx="28"/>
          </p:nvPr>
        </p:nvSpPr>
        <p:spPr>
          <a:xfrm>
            <a:off x="5010352"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6" name="Picture Placeholder 11">
            <a:extLst>
              <a:ext uri="{FF2B5EF4-FFF2-40B4-BE49-F238E27FC236}">
                <a16:creationId xmlns:a16="http://schemas.microsoft.com/office/drawing/2014/main" id="{9A0715FB-4F47-9E4C-A074-4609F0958E12}"/>
              </a:ext>
            </a:extLst>
          </p:cNvPr>
          <p:cNvSpPr>
            <a:spLocks noGrp="1"/>
          </p:cNvSpPr>
          <p:nvPr>
            <p:ph type="pic" sz="quarter" idx="29"/>
          </p:nvPr>
        </p:nvSpPr>
        <p:spPr>
          <a:xfrm>
            <a:off x="7380731"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19" name="Picture Placeholder 11">
            <a:extLst>
              <a:ext uri="{FF2B5EF4-FFF2-40B4-BE49-F238E27FC236}">
                <a16:creationId xmlns:a16="http://schemas.microsoft.com/office/drawing/2014/main" id="{BE5051B8-5BE5-914D-A6BB-98BB5A99ED98}"/>
              </a:ext>
            </a:extLst>
          </p:cNvPr>
          <p:cNvSpPr>
            <a:spLocks noGrp="1"/>
          </p:cNvSpPr>
          <p:nvPr>
            <p:ph type="pic" sz="quarter" idx="30"/>
          </p:nvPr>
        </p:nvSpPr>
        <p:spPr>
          <a:xfrm>
            <a:off x="269594" y="1476748"/>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20" name="Picture Placeholder 11">
            <a:extLst>
              <a:ext uri="{FF2B5EF4-FFF2-40B4-BE49-F238E27FC236}">
                <a16:creationId xmlns:a16="http://schemas.microsoft.com/office/drawing/2014/main" id="{78F597CB-8E11-F041-B56B-63B73740AB47}"/>
              </a:ext>
            </a:extLst>
          </p:cNvPr>
          <p:cNvSpPr>
            <a:spLocks noGrp="1"/>
          </p:cNvSpPr>
          <p:nvPr>
            <p:ph type="pic" sz="quarter" idx="31"/>
          </p:nvPr>
        </p:nvSpPr>
        <p:spPr>
          <a:xfrm>
            <a:off x="269594" y="3514809"/>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21" name="Title 2">
            <a:extLst>
              <a:ext uri="{FF2B5EF4-FFF2-40B4-BE49-F238E27FC236}">
                <a16:creationId xmlns:a16="http://schemas.microsoft.com/office/drawing/2014/main" id="{1DE35C42-E5C4-9643-B49C-F50698065D2E}"/>
              </a:ext>
            </a:extLst>
          </p:cNvPr>
          <p:cNvSpPr>
            <a:spLocks noGrp="1"/>
          </p:cNvSpPr>
          <p:nvPr>
            <p:ph type="title"/>
          </p:nvPr>
        </p:nvSpPr>
        <p:spPr>
          <a:xfrm>
            <a:off x="467400" y="403225"/>
            <a:ext cx="11257200" cy="461665"/>
          </a:xfrm>
        </p:spPr>
        <p:txBody>
          <a:bodyPr/>
          <a:lstStyle/>
          <a:p>
            <a:r>
              <a:rPr lang="en-US"/>
              <a:t>Click to edit Master title style</a:t>
            </a:r>
            <a:endParaRPr lang="en-GB"/>
          </a:p>
        </p:txBody>
      </p:sp>
    </p:spTree>
    <p:extLst>
      <p:ext uri="{BB962C8B-B14F-4D97-AF65-F5344CB8AC3E}">
        <p14:creationId xmlns:p14="http://schemas.microsoft.com/office/powerpoint/2010/main" val="23315336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icture Shape">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049C94C-2FF4-4E4E-B82B-92A2EA3CCCF3}"/>
              </a:ext>
            </a:extLst>
          </p:cNvPr>
          <p:cNvSpPr>
            <a:spLocks noGrp="1"/>
          </p:cNvSpPr>
          <p:nvPr>
            <p:ph type="pic" sz="quarter" idx="14"/>
          </p:nvPr>
        </p:nvSpPr>
        <p:spPr>
          <a:xfrm>
            <a:off x="3645600" y="0"/>
            <a:ext cx="8546400" cy="6318000"/>
          </a:xfrm>
          <a:custGeom>
            <a:avLst/>
            <a:gdLst>
              <a:gd name="connsiteX0" fmla="*/ 515222 w 8546400"/>
              <a:gd name="connsiteY0" fmla="*/ 0 h 6318000"/>
              <a:gd name="connsiteX1" fmla="*/ 8546400 w 8546400"/>
              <a:gd name="connsiteY1" fmla="*/ 0 h 6318000"/>
              <a:gd name="connsiteX2" fmla="*/ 8546400 w 8546400"/>
              <a:gd name="connsiteY2" fmla="*/ 6318000 h 6318000"/>
              <a:gd name="connsiteX3" fmla="*/ 4278914 w 8546400"/>
              <a:gd name="connsiteY3" fmla="*/ 6318000 h 6318000"/>
              <a:gd name="connsiteX4" fmla="*/ 0 w 8546400"/>
              <a:gd name="connsiteY4" fmla="*/ 2037419 h 6318000"/>
              <a:gd name="connsiteX5" fmla="*/ 515222 w 8546400"/>
              <a:gd name="connsiteY5" fmla="*/ 0 h 63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6400" h="6318000">
                <a:moveTo>
                  <a:pt x="515222" y="0"/>
                </a:moveTo>
                <a:lnTo>
                  <a:pt x="8546400" y="0"/>
                </a:lnTo>
                <a:lnTo>
                  <a:pt x="8546400" y="6318000"/>
                </a:lnTo>
                <a:lnTo>
                  <a:pt x="4278914" y="6318000"/>
                </a:lnTo>
                <a:cubicBezTo>
                  <a:pt x="1915179" y="6318000"/>
                  <a:pt x="0" y="4401550"/>
                  <a:pt x="0" y="2037419"/>
                </a:cubicBezTo>
                <a:cubicBezTo>
                  <a:pt x="0" y="1300177"/>
                  <a:pt x="186661" y="605797"/>
                  <a:pt x="515222"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2733600" cy="461665"/>
          </a:xfrm>
        </p:spPr>
        <p:txBody>
          <a:bodyPr/>
          <a:lstStyle>
            <a:lvl1pPr>
              <a:defRPr/>
            </a:lvl1pPr>
          </a:lstStyle>
          <a:p>
            <a:r>
              <a:rPr lang="en-US"/>
              <a:t>Add title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722F03EA-AD6E-41AF-98D7-FE59942C4BB7}"/>
              </a:ext>
            </a:extLst>
          </p:cNvPr>
          <p:cNvSpPr>
            <a:spLocks noGrp="1"/>
          </p:cNvSpPr>
          <p:nvPr>
            <p:ph type="body" sz="quarter" idx="15"/>
          </p:nvPr>
        </p:nvSpPr>
        <p:spPr>
          <a:xfrm>
            <a:off x="467400" y="1976399"/>
            <a:ext cx="2733600" cy="4336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descr="A picture containing text&#10;&#10;Description automatically generated">
            <a:extLst>
              <a:ext uri="{FF2B5EF4-FFF2-40B4-BE49-F238E27FC236}">
                <a16:creationId xmlns:a16="http://schemas.microsoft.com/office/drawing/2014/main" id="{4B03AAF1-C047-45D9-BB40-3AEC455D25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7075789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icture Laptop">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F9359C60-E43A-9747-8E9A-49033A5B3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pic>
        <p:nvPicPr>
          <p:cNvPr id="11" name="Picture 10" descr="A black rectangle with a white background&#10;&#10;Description automatically generated with low confidence">
            <a:extLst>
              <a:ext uri="{FF2B5EF4-FFF2-40B4-BE49-F238E27FC236}">
                <a16:creationId xmlns:a16="http://schemas.microsoft.com/office/drawing/2014/main" id="{F656FB54-158B-4892-BA0C-DC5CE7132B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6457" y="1477694"/>
            <a:ext cx="7284118" cy="4260752"/>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accent2"/>
                </a:solidFill>
              </a:defRPr>
            </a:lvl1pPr>
          </a:lstStyle>
          <a:p>
            <a:r>
              <a:rPr lang="en-US"/>
              <a:t>Click to add title</a:t>
            </a:r>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defRPr>
                <a:solidFill>
                  <a:schemeClr val="accent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152316" y="1579545"/>
            <a:ext cx="6152400" cy="344880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5B3E3816-BC62-F348-A18F-146F99FA3206}"/>
              </a:ext>
            </a:extLst>
          </p:cNvPr>
          <p:cNvSpPr>
            <a:spLocks noGrp="1"/>
          </p:cNvSpPr>
          <p:nvPr>
            <p:ph type="dt" sz="half" idx="16"/>
          </p:nvPr>
        </p:nvSpPr>
        <p:spPr/>
        <p:txBody>
          <a:bodyPr/>
          <a:lstStyle/>
          <a:p>
            <a:fld id="{45E7B0FD-8F03-4AE3-8692-EF7E7E0052CD}" type="datetime1">
              <a:rPr lang="en-GB" smtClean="0"/>
              <a:t>07/05/2021</a:t>
            </a:fld>
            <a:endParaRPr lang="en-GB" spc="0"/>
          </a:p>
        </p:txBody>
      </p:sp>
      <p:sp>
        <p:nvSpPr>
          <p:cNvPr id="8" name="Footer Placeholder 7">
            <a:extLst>
              <a:ext uri="{FF2B5EF4-FFF2-40B4-BE49-F238E27FC236}">
                <a16:creationId xmlns:a16="http://schemas.microsoft.com/office/drawing/2014/main" id="{3521EACC-C439-3648-AEE8-49C3AC42869C}"/>
              </a:ext>
            </a:extLst>
          </p:cNvPr>
          <p:cNvSpPr>
            <a:spLocks noGrp="1"/>
          </p:cNvSpPr>
          <p:nvPr>
            <p:ph type="ftr" sz="quarter" idx="17"/>
          </p:nvPr>
        </p:nvSpPr>
        <p:spPr/>
        <p:txBody>
          <a:bodyPr/>
          <a:lstStyle/>
          <a:p>
            <a:endParaRPr lang="en-GB" spc="0"/>
          </a:p>
        </p:txBody>
      </p:sp>
    </p:spTree>
    <p:extLst>
      <p:ext uri="{BB962C8B-B14F-4D97-AF65-F5344CB8AC3E}">
        <p14:creationId xmlns:p14="http://schemas.microsoft.com/office/powerpoint/2010/main" val="27013746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Tablet">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48BC2DAE-0F4F-B04E-A6C6-B27FFA62B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pic>
        <p:nvPicPr>
          <p:cNvPr id="13" name="Picture 12" descr="A picture containing text, electronics&#10;&#10;Description automatically generated">
            <a:extLst>
              <a:ext uri="{FF2B5EF4-FFF2-40B4-BE49-F238E27FC236}">
                <a16:creationId xmlns:a16="http://schemas.microsoft.com/office/drawing/2014/main" id="{AAD62FB3-A3E7-4CDF-8C82-110FF3E14B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365" y="1113144"/>
            <a:ext cx="6650186" cy="4931256"/>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accent2"/>
                </a:solidFill>
              </a:defRPr>
            </a:lvl1pPr>
          </a:lstStyle>
          <a:p>
            <a:r>
              <a:rPr lang="en-US"/>
              <a:t>Click to add title</a:t>
            </a:r>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defRPr>
                <a:solidFill>
                  <a:schemeClr val="accent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525458" y="1287372"/>
            <a:ext cx="5760000" cy="458280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9D2A9921-D2AC-644A-8BE9-84873E62BF7C}"/>
              </a:ext>
            </a:extLst>
          </p:cNvPr>
          <p:cNvSpPr>
            <a:spLocks noGrp="1"/>
          </p:cNvSpPr>
          <p:nvPr>
            <p:ph type="dt" sz="half" idx="15"/>
          </p:nvPr>
        </p:nvSpPr>
        <p:spPr/>
        <p:txBody>
          <a:bodyPr/>
          <a:lstStyle/>
          <a:p>
            <a:fld id="{45E7B0FD-8F03-4AE3-8692-EF7E7E0052CD}" type="datetime1">
              <a:rPr lang="en-GB" smtClean="0"/>
              <a:t>07/05/2021</a:t>
            </a:fld>
            <a:endParaRPr lang="en-GB" spc="0"/>
          </a:p>
        </p:txBody>
      </p:sp>
      <p:sp>
        <p:nvSpPr>
          <p:cNvPr id="8" name="Footer Placeholder 7">
            <a:extLst>
              <a:ext uri="{FF2B5EF4-FFF2-40B4-BE49-F238E27FC236}">
                <a16:creationId xmlns:a16="http://schemas.microsoft.com/office/drawing/2014/main" id="{32A91933-ED76-B043-94AF-A5D376DACFE2}"/>
              </a:ext>
            </a:extLst>
          </p:cNvPr>
          <p:cNvSpPr>
            <a:spLocks noGrp="1"/>
          </p:cNvSpPr>
          <p:nvPr>
            <p:ph type="ftr" sz="quarter" idx="16"/>
          </p:nvPr>
        </p:nvSpPr>
        <p:spPr/>
        <p:txBody>
          <a:bodyPr/>
          <a:lstStyle/>
          <a:p>
            <a:endParaRPr lang="en-GB" spc="0"/>
          </a:p>
        </p:txBody>
      </p:sp>
    </p:spTree>
    <p:extLst>
      <p:ext uri="{BB962C8B-B14F-4D97-AF65-F5344CB8AC3E}">
        <p14:creationId xmlns:p14="http://schemas.microsoft.com/office/powerpoint/2010/main" val="20805889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icture Mobi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accent2"/>
                </a:solidFill>
              </a:defRPr>
            </a:lvl1pPr>
          </a:lstStyle>
          <a:p>
            <a:r>
              <a:rPr lang="en-US"/>
              <a:t>Click to add title</a:t>
            </a:r>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defRPr>
                <a:solidFill>
                  <a:schemeClr val="accent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descr="A picture containing text, electronics, screenshot&#10;&#10;Description automatically generated">
            <a:extLst>
              <a:ext uri="{FF2B5EF4-FFF2-40B4-BE49-F238E27FC236}">
                <a16:creationId xmlns:a16="http://schemas.microsoft.com/office/drawing/2014/main" id="{CD233A57-F354-497E-B007-1B1863A117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626" y="457803"/>
            <a:ext cx="2913647" cy="5869963"/>
          </a:xfrm>
          <a:prstGeom prst="rect">
            <a:avLst/>
          </a:prstGeom>
        </p:spPr>
      </p:pic>
      <p:sp>
        <p:nvSpPr>
          <p:cNvPr id="19" name="Picture Placeholder 18">
            <a:extLst>
              <a:ext uri="{FF2B5EF4-FFF2-40B4-BE49-F238E27FC236}">
                <a16:creationId xmlns:a16="http://schemas.microsoft.com/office/drawing/2014/main" id="{EA90CFDB-61DC-453E-9CA7-523550A939CF}"/>
              </a:ext>
            </a:extLst>
          </p:cNvPr>
          <p:cNvSpPr>
            <a:spLocks noGrp="1"/>
          </p:cNvSpPr>
          <p:nvPr>
            <p:ph type="pic" sz="quarter" idx="14"/>
          </p:nvPr>
        </p:nvSpPr>
        <p:spPr>
          <a:xfrm>
            <a:off x="6883400" y="598785"/>
            <a:ext cx="2570400" cy="5572800"/>
          </a:xfrm>
          <a:custGeom>
            <a:avLst/>
            <a:gdLst>
              <a:gd name="connsiteX0" fmla="*/ 309630 w 2570400"/>
              <a:gd name="connsiteY0" fmla="*/ 0 h 5572800"/>
              <a:gd name="connsiteX1" fmla="*/ 554475 w 2570400"/>
              <a:gd name="connsiteY1" fmla="*/ 0 h 5572800"/>
              <a:gd name="connsiteX2" fmla="*/ 592583 w 2570400"/>
              <a:gd name="connsiteY2" fmla="*/ 36193 h 5572800"/>
              <a:gd name="connsiteX3" fmla="*/ 592583 w 2570400"/>
              <a:gd name="connsiteY3" fmla="*/ 60957 h 5572800"/>
              <a:gd name="connsiteX4" fmla="*/ 741205 w 2570400"/>
              <a:gd name="connsiteY4" fmla="*/ 209540 h 5572800"/>
              <a:gd name="connsiteX5" fmla="*/ 1828242 w 2570400"/>
              <a:gd name="connsiteY5" fmla="*/ 209540 h 5572800"/>
              <a:gd name="connsiteX6" fmla="*/ 1976865 w 2570400"/>
              <a:gd name="connsiteY6" fmla="*/ 60957 h 5572800"/>
              <a:gd name="connsiteX7" fmla="*/ 1976865 w 2570400"/>
              <a:gd name="connsiteY7" fmla="*/ 36193 h 5572800"/>
              <a:gd name="connsiteX8" fmla="*/ 2014973 w 2570400"/>
              <a:gd name="connsiteY8" fmla="*/ 0 h 5572800"/>
              <a:gd name="connsiteX9" fmla="*/ 2260771 w 2570400"/>
              <a:gd name="connsiteY9" fmla="*/ 0 h 5572800"/>
              <a:gd name="connsiteX10" fmla="*/ 2570400 w 2570400"/>
              <a:gd name="connsiteY10" fmla="*/ 308595 h 5572800"/>
              <a:gd name="connsiteX11" fmla="*/ 2570400 w 2570400"/>
              <a:gd name="connsiteY11" fmla="*/ 5262301 h 5572800"/>
              <a:gd name="connsiteX12" fmla="*/ 2260771 w 2570400"/>
              <a:gd name="connsiteY12" fmla="*/ 5572800 h 5572800"/>
              <a:gd name="connsiteX13" fmla="*/ 309630 w 2570400"/>
              <a:gd name="connsiteY13" fmla="*/ 5572800 h 5572800"/>
              <a:gd name="connsiteX14" fmla="*/ 0 w 2570400"/>
              <a:gd name="connsiteY14" fmla="*/ 5262301 h 5572800"/>
              <a:gd name="connsiteX15" fmla="*/ 0 w 2570400"/>
              <a:gd name="connsiteY15" fmla="*/ 308595 h 5572800"/>
              <a:gd name="connsiteX16" fmla="*/ 309630 w 2570400"/>
              <a:gd name="connsiteY16" fmla="*/ 0 h 55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0400" h="5572800">
                <a:moveTo>
                  <a:pt x="309630" y="0"/>
                </a:moveTo>
                <a:lnTo>
                  <a:pt x="554475" y="0"/>
                </a:lnTo>
                <a:cubicBezTo>
                  <a:pt x="575434" y="0"/>
                  <a:pt x="592583" y="15239"/>
                  <a:pt x="592583" y="36193"/>
                </a:cubicBezTo>
                <a:lnTo>
                  <a:pt x="592583" y="60957"/>
                </a:lnTo>
                <a:cubicBezTo>
                  <a:pt x="592583" y="142868"/>
                  <a:pt x="659273" y="209540"/>
                  <a:pt x="741205" y="209540"/>
                </a:cubicBezTo>
                <a:lnTo>
                  <a:pt x="1828242" y="209540"/>
                </a:lnTo>
                <a:cubicBezTo>
                  <a:pt x="1910175" y="209540"/>
                  <a:pt x="1976865" y="142868"/>
                  <a:pt x="1976865" y="60957"/>
                </a:cubicBezTo>
                <a:lnTo>
                  <a:pt x="1976865" y="36193"/>
                </a:lnTo>
                <a:cubicBezTo>
                  <a:pt x="1976865" y="15239"/>
                  <a:pt x="1994013" y="0"/>
                  <a:pt x="2014973" y="0"/>
                </a:cubicBezTo>
                <a:lnTo>
                  <a:pt x="2260771" y="0"/>
                </a:lnTo>
                <a:cubicBezTo>
                  <a:pt x="2431305" y="0"/>
                  <a:pt x="2570400" y="137153"/>
                  <a:pt x="2570400" y="308595"/>
                </a:cubicBezTo>
                <a:lnTo>
                  <a:pt x="2570400" y="5262301"/>
                </a:lnTo>
                <a:cubicBezTo>
                  <a:pt x="2570400" y="5433742"/>
                  <a:pt x="2431305" y="5572800"/>
                  <a:pt x="2260771" y="5572800"/>
                </a:cubicBezTo>
                <a:lnTo>
                  <a:pt x="309630" y="5572800"/>
                </a:lnTo>
                <a:cubicBezTo>
                  <a:pt x="138143" y="5572800"/>
                  <a:pt x="0" y="5433742"/>
                  <a:pt x="0" y="5262301"/>
                </a:cubicBezTo>
                <a:lnTo>
                  <a:pt x="0" y="308595"/>
                </a:lnTo>
                <a:cubicBezTo>
                  <a:pt x="0" y="137153"/>
                  <a:pt x="138143" y="0"/>
                  <a:pt x="309630"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a:p>
        </p:txBody>
      </p:sp>
      <p:pic>
        <p:nvPicPr>
          <p:cNvPr id="12" name="Picture 11" descr="A picture containing text&#10;&#10;Description automatically generated">
            <a:extLst>
              <a:ext uri="{FF2B5EF4-FFF2-40B4-BE49-F238E27FC236}">
                <a16:creationId xmlns:a16="http://schemas.microsoft.com/office/drawing/2014/main" id="{6EE8E8AD-4703-1042-B546-6EF01F4FB2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3" name="Date Placeholder 2">
            <a:extLst>
              <a:ext uri="{FF2B5EF4-FFF2-40B4-BE49-F238E27FC236}">
                <a16:creationId xmlns:a16="http://schemas.microsoft.com/office/drawing/2014/main" id="{4BEA92E8-6ECF-134C-97DB-32A9DE12EDB0}"/>
              </a:ext>
            </a:extLst>
          </p:cNvPr>
          <p:cNvSpPr>
            <a:spLocks noGrp="1"/>
          </p:cNvSpPr>
          <p:nvPr>
            <p:ph type="dt" sz="half" idx="15"/>
          </p:nvPr>
        </p:nvSpPr>
        <p:spPr/>
        <p:txBody>
          <a:bodyPr/>
          <a:lstStyle/>
          <a:p>
            <a:fld id="{45E7B0FD-8F03-4AE3-8692-EF7E7E0052CD}" type="datetime1">
              <a:rPr lang="en-GB" smtClean="0"/>
              <a:t>07/05/2021</a:t>
            </a:fld>
            <a:endParaRPr lang="en-GB" spc="0"/>
          </a:p>
        </p:txBody>
      </p:sp>
      <p:sp>
        <p:nvSpPr>
          <p:cNvPr id="8" name="Footer Placeholder 7">
            <a:extLst>
              <a:ext uri="{FF2B5EF4-FFF2-40B4-BE49-F238E27FC236}">
                <a16:creationId xmlns:a16="http://schemas.microsoft.com/office/drawing/2014/main" id="{478C9783-7B54-0C49-9088-30D197136E2A}"/>
              </a:ext>
            </a:extLst>
          </p:cNvPr>
          <p:cNvSpPr>
            <a:spLocks noGrp="1"/>
          </p:cNvSpPr>
          <p:nvPr>
            <p:ph type="ftr" sz="quarter" idx="16"/>
          </p:nvPr>
        </p:nvSpPr>
        <p:spPr/>
        <p:txBody>
          <a:bodyPr/>
          <a:lstStyle/>
          <a:p>
            <a:endParaRPr lang="en-GB" spc="0"/>
          </a:p>
        </p:txBody>
      </p:sp>
    </p:spTree>
    <p:extLst>
      <p:ext uri="{BB962C8B-B14F-4D97-AF65-F5344CB8AC3E}">
        <p14:creationId xmlns:p14="http://schemas.microsoft.com/office/powerpoint/2010/main" val="25742794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able">
    <p:bg>
      <p:bgPr>
        <a:solidFill>
          <a:schemeClr val="bg1"/>
        </a:solid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256000" y="1547999"/>
            <a:ext cx="7468600" cy="4765249"/>
          </a:xfrm>
        </p:spPr>
        <p:txBody>
          <a:bodyPr anchor="ctr" anchorCtr="1"/>
          <a:lstStyle>
            <a:lvl1pPr algn="ctr">
              <a:defRPr b="0">
                <a:solidFill>
                  <a:schemeClr val="tx1"/>
                </a:solidFill>
              </a:defRPr>
            </a:lvl1pPr>
          </a:lstStyle>
          <a:p>
            <a:r>
              <a:rPr lang="en-US"/>
              <a:t>Click icon to add table</a:t>
            </a:r>
            <a:endParaRPr lang="en-GB"/>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1" y="1548000"/>
            <a:ext cx="2733600" cy="476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9" name="Picture 8" descr="A picture containing text&#10;&#10;Description automatically generated">
            <a:extLst>
              <a:ext uri="{FF2B5EF4-FFF2-40B4-BE49-F238E27FC236}">
                <a16:creationId xmlns:a16="http://schemas.microsoft.com/office/drawing/2014/main" id="{57FD7230-19FC-4EA3-9EFE-C745FB417D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8" name="Title 1">
            <a:extLst>
              <a:ext uri="{FF2B5EF4-FFF2-40B4-BE49-F238E27FC236}">
                <a16:creationId xmlns:a16="http://schemas.microsoft.com/office/drawing/2014/main" id="{25FA9238-ACD2-427C-B880-6D0CFECC27ED}"/>
              </a:ext>
            </a:extLst>
          </p:cNvPr>
          <p:cNvSpPr>
            <a:spLocks noGrp="1"/>
          </p:cNvSpPr>
          <p:nvPr>
            <p:ph type="title"/>
          </p:nvPr>
        </p:nvSpPr>
        <p:spPr>
          <a:xfrm>
            <a:off x="467400" y="403225"/>
            <a:ext cx="11257200" cy="461665"/>
          </a:xfrm>
        </p:spPr>
        <p:txBody>
          <a:bodyPr/>
          <a:lstStyle/>
          <a:p>
            <a:r>
              <a:rPr lang="en-US"/>
              <a:t>Click to edit Master title style</a:t>
            </a:r>
            <a:endParaRPr lang="en-GB"/>
          </a:p>
        </p:txBody>
      </p:sp>
    </p:spTree>
    <p:extLst>
      <p:ext uri="{BB962C8B-B14F-4D97-AF65-F5344CB8AC3E}">
        <p14:creationId xmlns:p14="http://schemas.microsoft.com/office/powerpoint/2010/main" val="18827240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67400" y="1547999"/>
            <a:ext cx="11257200" cy="4765249"/>
          </a:xfrm>
        </p:spPr>
        <p:txBody>
          <a:bodyPr anchor="ctr" anchorCtr="1"/>
          <a:lstStyle>
            <a:lvl1pPr algn="ctr">
              <a:defRPr b="0">
                <a:solidFill>
                  <a:schemeClr val="tx1"/>
                </a:solidFill>
              </a:defRPr>
            </a:lvl1pPr>
          </a:lstStyle>
          <a:p>
            <a:r>
              <a:rPr lang="en-US"/>
              <a:t>Click icon to add table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8" name="Picture 7" descr="A picture containing text&#10;&#10;Description automatically generated">
            <a:extLst>
              <a:ext uri="{FF2B5EF4-FFF2-40B4-BE49-F238E27FC236}">
                <a16:creationId xmlns:a16="http://schemas.microsoft.com/office/drawing/2014/main" id="{32006DEB-1654-4AEF-A2A1-DC5E50ECC9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7" name="Title 1">
            <a:extLst>
              <a:ext uri="{FF2B5EF4-FFF2-40B4-BE49-F238E27FC236}">
                <a16:creationId xmlns:a16="http://schemas.microsoft.com/office/drawing/2014/main" id="{12340CD1-F822-4F09-B000-9025E132BCB5}"/>
              </a:ext>
            </a:extLst>
          </p:cNvPr>
          <p:cNvSpPr>
            <a:spLocks noGrp="1"/>
          </p:cNvSpPr>
          <p:nvPr>
            <p:ph type="title"/>
          </p:nvPr>
        </p:nvSpPr>
        <p:spPr>
          <a:xfrm>
            <a:off x="467400" y="403225"/>
            <a:ext cx="11257200" cy="461665"/>
          </a:xfrm>
        </p:spPr>
        <p:txBody>
          <a:bodyPr/>
          <a:lstStyle/>
          <a:p>
            <a:r>
              <a:rPr lang="en-US"/>
              <a:t>Click to edit Master title style</a:t>
            </a:r>
            <a:endParaRPr lang="en-GB"/>
          </a:p>
        </p:txBody>
      </p:sp>
    </p:spTree>
    <p:extLst>
      <p:ext uri="{BB962C8B-B14F-4D97-AF65-F5344CB8AC3E}">
        <p14:creationId xmlns:p14="http://schemas.microsoft.com/office/powerpoint/2010/main" val="34116242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11" name="Chart Placeholder 10">
            <a:extLst>
              <a:ext uri="{FF2B5EF4-FFF2-40B4-BE49-F238E27FC236}">
                <a16:creationId xmlns:a16="http://schemas.microsoft.com/office/drawing/2014/main" id="{5EB51C61-5E7F-4097-83C9-8A24F1862F09}"/>
              </a:ext>
            </a:extLst>
          </p:cNvPr>
          <p:cNvSpPr>
            <a:spLocks noGrp="1"/>
          </p:cNvSpPr>
          <p:nvPr>
            <p:ph type="chart" sz="quarter" idx="13"/>
          </p:nvPr>
        </p:nvSpPr>
        <p:spPr>
          <a:xfrm>
            <a:off x="1415000" y="1656000"/>
            <a:ext cx="9360475" cy="4657249"/>
          </a:xfrm>
        </p:spPr>
        <p:txBody>
          <a:bodyPr anchor="ctr" anchorCtr="1"/>
          <a:lstStyle>
            <a:lvl1pPr algn="ctr">
              <a:defRPr b="0">
                <a:solidFill>
                  <a:schemeClr val="tx1"/>
                </a:solidFill>
              </a:defRPr>
            </a:lvl1pPr>
          </a:lstStyle>
          <a:p>
            <a:r>
              <a:rPr lang="en-US"/>
              <a:t>Click icon to add chart</a:t>
            </a:r>
            <a:endParaRPr lang="en-GB"/>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0383930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Multi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403225"/>
            <a:ext cx="11257200" cy="461665"/>
          </a:xfr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10" name="Text Placeholder 9">
            <a:extLst>
              <a:ext uri="{FF2B5EF4-FFF2-40B4-BE49-F238E27FC236}">
                <a16:creationId xmlns:a16="http://schemas.microsoft.com/office/drawing/2014/main" id="{CCAC53E1-F0E6-4F9F-9E0D-AB6CE58628D6}"/>
              </a:ext>
            </a:extLst>
          </p:cNvPr>
          <p:cNvSpPr>
            <a:spLocks noGrp="1"/>
          </p:cNvSpPr>
          <p:nvPr>
            <p:ph type="body" sz="quarter" idx="13"/>
          </p:nvPr>
        </p:nvSpPr>
        <p:spPr>
          <a:xfrm>
            <a:off x="467400" y="1028815"/>
            <a:ext cx="5040000" cy="276999"/>
          </a:xfrm>
        </p:spPr>
        <p:txBody>
          <a:bodyPr>
            <a:spAutoFit/>
          </a:bodyPr>
          <a:lstStyle/>
          <a:p>
            <a:pPr lvl="0"/>
            <a:r>
              <a:rPr lang="en-US"/>
              <a:t>Click to edit Master text styles</a:t>
            </a:r>
          </a:p>
        </p:txBody>
      </p:sp>
      <p:sp>
        <p:nvSpPr>
          <p:cNvPr id="13" name="Text Placeholder 9">
            <a:extLst>
              <a:ext uri="{FF2B5EF4-FFF2-40B4-BE49-F238E27FC236}">
                <a16:creationId xmlns:a16="http://schemas.microsoft.com/office/drawing/2014/main" id="{64FFD84C-CA22-4C7E-AD77-27CC6A294113}"/>
              </a:ext>
            </a:extLst>
          </p:cNvPr>
          <p:cNvSpPr>
            <a:spLocks noGrp="1"/>
          </p:cNvSpPr>
          <p:nvPr>
            <p:ph type="body" sz="quarter" idx="14"/>
          </p:nvPr>
        </p:nvSpPr>
        <p:spPr>
          <a:xfrm>
            <a:off x="467400" y="3763046"/>
            <a:ext cx="5040000" cy="276999"/>
          </a:xfrm>
        </p:spPr>
        <p:txBody>
          <a:bodyPr>
            <a:spAutoFit/>
          </a:bodyPr>
          <a:lstStyle/>
          <a:p>
            <a:pPr lvl="0"/>
            <a:r>
              <a:rPr lang="en-US"/>
              <a:t>Click to edit Master text styles</a:t>
            </a:r>
          </a:p>
        </p:txBody>
      </p:sp>
      <p:sp>
        <p:nvSpPr>
          <p:cNvPr id="14" name="Text Placeholder 9">
            <a:extLst>
              <a:ext uri="{FF2B5EF4-FFF2-40B4-BE49-F238E27FC236}">
                <a16:creationId xmlns:a16="http://schemas.microsoft.com/office/drawing/2014/main" id="{6E348276-6FC0-487C-A9CD-17FB7A13C46A}"/>
              </a:ext>
            </a:extLst>
          </p:cNvPr>
          <p:cNvSpPr>
            <a:spLocks noGrp="1"/>
          </p:cNvSpPr>
          <p:nvPr>
            <p:ph type="body" sz="quarter" idx="15"/>
          </p:nvPr>
        </p:nvSpPr>
        <p:spPr>
          <a:xfrm>
            <a:off x="6150000" y="3763046"/>
            <a:ext cx="5040000" cy="276999"/>
          </a:xfrm>
        </p:spPr>
        <p:txBody>
          <a:bodyPr>
            <a:spAutoFit/>
          </a:bodyPr>
          <a:lstStyle/>
          <a:p>
            <a:pPr lvl="0"/>
            <a:r>
              <a:rPr lang="en-US"/>
              <a:t>Click to edit Master text styles</a:t>
            </a:r>
          </a:p>
        </p:txBody>
      </p:sp>
      <p:sp>
        <p:nvSpPr>
          <p:cNvPr id="15" name="Text Placeholder 9">
            <a:extLst>
              <a:ext uri="{FF2B5EF4-FFF2-40B4-BE49-F238E27FC236}">
                <a16:creationId xmlns:a16="http://schemas.microsoft.com/office/drawing/2014/main" id="{E31974D8-3172-4754-842C-8CF2A32EEF04}"/>
              </a:ext>
            </a:extLst>
          </p:cNvPr>
          <p:cNvSpPr>
            <a:spLocks noGrp="1"/>
          </p:cNvSpPr>
          <p:nvPr>
            <p:ph type="body" sz="quarter" idx="16"/>
          </p:nvPr>
        </p:nvSpPr>
        <p:spPr>
          <a:xfrm>
            <a:off x="6150000" y="1028815"/>
            <a:ext cx="5040000" cy="276999"/>
          </a:xfrm>
        </p:spPr>
        <p:txBody>
          <a:bodyPr>
            <a:spAutoFit/>
          </a:bodyPr>
          <a:lstStyle/>
          <a:p>
            <a:pPr lvl="0"/>
            <a:r>
              <a:rPr lang="en-US"/>
              <a:t>Click to edit Master text styles</a:t>
            </a:r>
          </a:p>
        </p:txBody>
      </p:sp>
      <p:cxnSp>
        <p:nvCxnSpPr>
          <p:cNvPr id="17" name="Straight Connector 16">
            <a:extLst>
              <a:ext uri="{FF2B5EF4-FFF2-40B4-BE49-F238E27FC236}">
                <a16:creationId xmlns:a16="http://schemas.microsoft.com/office/drawing/2014/main" id="{986D9B13-63AD-4D64-B9D1-1B4A5654F300}"/>
              </a:ext>
            </a:extLst>
          </p:cNvPr>
          <p:cNvCxnSpPr>
            <a:cxnSpLocks/>
          </p:cNvCxnSpPr>
          <p:nvPr userDrawn="1"/>
        </p:nvCxnSpPr>
        <p:spPr>
          <a:xfrm>
            <a:off x="467400" y="3644265"/>
            <a:ext cx="1123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0">
            <a:extLst>
              <a:ext uri="{FF2B5EF4-FFF2-40B4-BE49-F238E27FC236}">
                <a16:creationId xmlns:a16="http://schemas.microsoft.com/office/drawing/2014/main" id="{B3E5F970-FD45-4E0C-892F-144D97C92FCD}"/>
              </a:ext>
            </a:extLst>
          </p:cNvPr>
          <p:cNvSpPr>
            <a:spLocks noGrp="1"/>
          </p:cNvSpPr>
          <p:nvPr>
            <p:ph type="chart" sz="quarter" idx="17"/>
          </p:nvPr>
        </p:nvSpPr>
        <p:spPr>
          <a:xfrm>
            <a:off x="467400" y="1305814"/>
            <a:ext cx="5040000" cy="2219671"/>
          </a:xfrm>
        </p:spPr>
        <p:txBody>
          <a:bodyPr anchor="ctr" anchorCtr="1"/>
          <a:lstStyle>
            <a:lvl1pPr algn="ctr">
              <a:defRPr b="0">
                <a:solidFill>
                  <a:schemeClr val="tx1"/>
                </a:solidFill>
              </a:defRPr>
            </a:lvl1pPr>
          </a:lstStyle>
          <a:p>
            <a:r>
              <a:rPr lang="en-US"/>
              <a:t>Click icon to add chart</a:t>
            </a:r>
            <a:endParaRPr lang="en-GB"/>
          </a:p>
        </p:txBody>
      </p:sp>
      <p:sp>
        <p:nvSpPr>
          <p:cNvPr id="19" name="Chart Placeholder 10">
            <a:extLst>
              <a:ext uri="{FF2B5EF4-FFF2-40B4-BE49-F238E27FC236}">
                <a16:creationId xmlns:a16="http://schemas.microsoft.com/office/drawing/2014/main" id="{D01601E3-CCE8-485E-AA7E-F267595CBE47}"/>
              </a:ext>
            </a:extLst>
          </p:cNvPr>
          <p:cNvSpPr>
            <a:spLocks noGrp="1"/>
          </p:cNvSpPr>
          <p:nvPr>
            <p:ph type="chart" sz="quarter" idx="18"/>
          </p:nvPr>
        </p:nvSpPr>
        <p:spPr>
          <a:xfrm>
            <a:off x="6150000" y="1305814"/>
            <a:ext cx="5040000" cy="2219671"/>
          </a:xfrm>
        </p:spPr>
        <p:txBody>
          <a:bodyPr anchor="ctr" anchorCtr="1"/>
          <a:lstStyle>
            <a:lvl1pPr algn="ctr">
              <a:defRPr b="0">
                <a:solidFill>
                  <a:schemeClr val="tx1"/>
                </a:solidFill>
              </a:defRPr>
            </a:lvl1pPr>
          </a:lstStyle>
          <a:p>
            <a:r>
              <a:rPr lang="en-US"/>
              <a:t>Click icon to add chart</a:t>
            </a:r>
            <a:endParaRPr lang="en-GB"/>
          </a:p>
        </p:txBody>
      </p:sp>
      <p:sp>
        <p:nvSpPr>
          <p:cNvPr id="20" name="Chart Placeholder 10">
            <a:extLst>
              <a:ext uri="{FF2B5EF4-FFF2-40B4-BE49-F238E27FC236}">
                <a16:creationId xmlns:a16="http://schemas.microsoft.com/office/drawing/2014/main" id="{368949BA-0EE3-4CED-9322-9F0B73C5B090}"/>
              </a:ext>
            </a:extLst>
          </p:cNvPr>
          <p:cNvSpPr>
            <a:spLocks noGrp="1"/>
          </p:cNvSpPr>
          <p:nvPr>
            <p:ph type="chart" sz="quarter" idx="19"/>
          </p:nvPr>
        </p:nvSpPr>
        <p:spPr>
          <a:xfrm>
            <a:off x="6150000" y="4040045"/>
            <a:ext cx="5040000" cy="2219671"/>
          </a:xfrm>
        </p:spPr>
        <p:txBody>
          <a:bodyPr anchor="ctr" anchorCtr="1"/>
          <a:lstStyle>
            <a:lvl1pPr algn="ctr">
              <a:defRPr b="0">
                <a:solidFill>
                  <a:schemeClr val="tx1"/>
                </a:solidFill>
              </a:defRPr>
            </a:lvl1pPr>
          </a:lstStyle>
          <a:p>
            <a:r>
              <a:rPr lang="en-US"/>
              <a:t>Click icon to add chart</a:t>
            </a:r>
            <a:endParaRPr lang="en-GB"/>
          </a:p>
        </p:txBody>
      </p:sp>
      <p:sp>
        <p:nvSpPr>
          <p:cNvPr id="21" name="Chart Placeholder 10">
            <a:extLst>
              <a:ext uri="{FF2B5EF4-FFF2-40B4-BE49-F238E27FC236}">
                <a16:creationId xmlns:a16="http://schemas.microsoft.com/office/drawing/2014/main" id="{6FF67F7C-80D7-47C8-840A-104E4B92E27B}"/>
              </a:ext>
            </a:extLst>
          </p:cNvPr>
          <p:cNvSpPr>
            <a:spLocks noGrp="1"/>
          </p:cNvSpPr>
          <p:nvPr>
            <p:ph type="chart" sz="quarter" idx="20"/>
          </p:nvPr>
        </p:nvSpPr>
        <p:spPr>
          <a:xfrm>
            <a:off x="467400" y="4040045"/>
            <a:ext cx="5040000" cy="2219671"/>
          </a:xfrm>
        </p:spPr>
        <p:txBody>
          <a:bodyPr anchor="ctr" anchorCtr="1"/>
          <a:lstStyle>
            <a:lvl1pPr algn="ctr">
              <a:defRPr b="0">
                <a:solidFill>
                  <a:schemeClr val="tx1"/>
                </a:solidFill>
              </a:defRPr>
            </a:lvl1pPr>
          </a:lstStyle>
          <a:p>
            <a:r>
              <a:rPr lang="en-US"/>
              <a:t>Click icon to add chart</a:t>
            </a:r>
            <a:endParaRPr lang="en-GB"/>
          </a:p>
        </p:txBody>
      </p:sp>
      <p:pic>
        <p:nvPicPr>
          <p:cNvPr id="16" name="Picture 15" descr="A picture containing text&#10;&#10;Description automatically generated">
            <a:extLst>
              <a:ext uri="{FF2B5EF4-FFF2-40B4-BE49-F238E27FC236}">
                <a16:creationId xmlns:a16="http://schemas.microsoft.com/office/drawing/2014/main" id="{F869E6FD-579B-4B6E-A803-412CCC7479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5644070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BE9D12-60EC-49F0-9BDB-A6416454036F}"/>
              </a:ext>
            </a:extLst>
          </p:cNvPr>
          <p:cNvSpPr>
            <a:spLocks noGrp="1"/>
          </p:cNvSpPr>
          <p:nvPr>
            <p:ph type="dt" sz="half" idx="10"/>
          </p:nvPr>
        </p:nvSpPr>
        <p:spPr/>
        <p:txBody>
          <a:bodyPr/>
          <a:lstStyle/>
          <a:p>
            <a:fld id="{45E7B0FD-8F03-4AE3-8692-EF7E7E0052CD}" type="datetime1">
              <a:rPr lang="en-GB" smtClean="0"/>
              <a:t>07/05/2021</a:t>
            </a:fld>
            <a:endParaRPr lang="en-GB" spc="0"/>
          </a:p>
        </p:txBody>
      </p:sp>
      <p:sp>
        <p:nvSpPr>
          <p:cNvPr id="4" name="Footer Placeholder 3">
            <a:extLst>
              <a:ext uri="{FF2B5EF4-FFF2-40B4-BE49-F238E27FC236}">
                <a16:creationId xmlns:a16="http://schemas.microsoft.com/office/drawing/2014/main" id="{504740EE-04E1-465B-B579-E868364028EA}"/>
              </a:ext>
            </a:extLst>
          </p:cNvPr>
          <p:cNvSpPr>
            <a:spLocks noGrp="1"/>
          </p:cNvSpPr>
          <p:nvPr>
            <p:ph type="ftr" sz="quarter" idx="11"/>
          </p:nvPr>
        </p:nvSpPr>
        <p:spPr/>
        <p:txBody>
          <a:bodyPr/>
          <a:lstStyle/>
          <a:p>
            <a:endParaRPr lang="en-GB" spc="0"/>
          </a:p>
        </p:txBody>
      </p:sp>
      <p:pic>
        <p:nvPicPr>
          <p:cNvPr id="6" name="Picture 5" descr="Background pattern&#10;&#10;Description automatically generated">
            <a:extLst>
              <a:ext uri="{FF2B5EF4-FFF2-40B4-BE49-F238E27FC236}">
                <a16:creationId xmlns:a16="http://schemas.microsoft.com/office/drawing/2014/main" id="{84F63989-B5A3-460B-AC54-66747DAC87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936" r="22569" b="7802"/>
          <a:stretch/>
        </p:blipFill>
        <p:spPr>
          <a:xfrm>
            <a:off x="5743445" y="1"/>
            <a:ext cx="6448555"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D2D8207D-C227-4C31-B92B-F8AF660E13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0" name="Title 6">
            <a:extLst>
              <a:ext uri="{FF2B5EF4-FFF2-40B4-BE49-F238E27FC236}">
                <a16:creationId xmlns:a16="http://schemas.microsoft.com/office/drawing/2014/main" id="{DF738883-FEFF-4D07-8F59-BB7C315FCCB2}"/>
              </a:ext>
            </a:extLst>
          </p:cNvPr>
          <p:cNvSpPr>
            <a:spLocks noGrp="1"/>
          </p:cNvSpPr>
          <p:nvPr>
            <p:ph type="title" hasCustomPrompt="1"/>
          </p:nvPr>
        </p:nvSpPr>
        <p:spPr>
          <a:xfrm>
            <a:off x="857986" y="2091567"/>
            <a:ext cx="4752000" cy="2387045"/>
          </a:xfrm>
        </p:spPr>
        <p:txBody>
          <a:bodyPr/>
          <a:lstStyle>
            <a:lvl1pPr algn="l">
              <a:lnSpc>
                <a:spcPct val="95000"/>
              </a:lnSpc>
              <a:defRPr sz="5300">
                <a:solidFill>
                  <a:schemeClr val="accent2"/>
                </a:solidFill>
              </a:defRPr>
            </a:lvl1pPr>
          </a:lstStyle>
          <a:p>
            <a:r>
              <a:rPr lang="en-US"/>
              <a:t>Add title</a:t>
            </a:r>
            <a:endParaRPr lang="en-GB"/>
          </a:p>
        </p:txBody>
      </p:sp>
      <p:sp>
        <p:nvSpPr>
          <p:cNvPr id="11" name="Text Placeholder 3">
            <a:extLst>
              <a:ext uri="{FF2B5EF4-FFF2-40B4-BE49-F238E27FC236}">
                <a16:creationId xmlns:a16="http://schemas.microsoft.com/office/drawing/2014/main" id="{56B15538-9B8E-487D-A75E-3A799D939DAC}"/>
              </a:ext>
            </a:extLst>
          </p:cNvPr>
          <p:cNvSpPr>
            <a:spLocks noGrp="1"/>
          </p:cNvSpPr>
          <p:nvPr>
            <p:ph type="body" sz="quarter" idx="13"/>
          </p:nvPr>
        </p:nvSpPr>
        <p:spPr>
          <a:xfrm>
            <a:off x="857986" y="4729190"/>
            <a:ext cx="4752000" cy="369332"/>
          </a:xfrm>
        </p:spPr>
        <p:txBody>
          <a:bodyPr anchor="t" anchorCtr="0">
            <a:spAutoFit/>
          </a:bodyPr>
          <a:lstStyle>
            <a:lvl1pPr algn="l">
              <a:defRPr sz="2400" b="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31622454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F7466EFB-1F25-47E0-ACE2-860740D193AE}"/>
              </a:ext>
            </a:extLst>
          </p:cNvPr>
          <p:cNvSpPr>
            <a:spLocks noGrp="1"/>
          </p:cNvSpPr>
          <p:nvPr>
            <p:ph type="body" sz="quarter" idx="13"/>
          </p:nvPr>
        </p:nvSpPr>
        <p:spPr>
          <a:xfrm>
            <a:off x="467400" y="1548000"/>
            <a:ext cx="2733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hart Placeholder 10">
            <a:extLst>
              <a:ext uri="{FF2B5EF4-FFF2-40B4-BE49-F238E27FC236}">
                <a16:creationId xmlns:a16="http://schemas.microsoft.com/office/drawing/2014/main" id="{2D8A279A-02B3-4761-9348-D7621E159985}"/>
              </a:ext>
            </a:extLst>
          </p:cNvPr>
          <p:cNvSpPr>
            <a:spLocks noGrp="1"/>
          </p:cNvSpPr>
          <p:nvPr>
            <p:ph type="chart" sz="quarter" idx="14"/>
          </p:nvPr>
        </p:nvSpPr>
        <p:spPr>
          <a:xfrm>
            <a:off x="3890000" y="1061999"/>
            <a:ext cx="5940000" cy="5251250"/>
          </a:xfrm>
        </p:spPr>
        <p:txBody>
          <a:bodyPr anchor="ctr" anchorCtr="1"/>
          <a:lstStyle>
            <a:lvl1pPr algn="ctr">
              <a:defRPr b="0">
                <a:solidFill>
                  <a:schemeClr val="tx1"/>
                </a:solidFill>
              </a:defRPr>
            </a:lvl1pPr>
          </a:lstStyle>
          <a:p>
            <a:r>
              <a:rPr lang="en-US"/>
              <a:t>Click icon to add chart</a:t>
            </a:r>
            <a:endParaRPr lang="en-GB"/>
          </a:p>
        </p:txBody>
      </p:sp>
      <p:pic>
        <p:nvPicPr>
          <p:cNvPr id="10" name="Picture 9" descr="A picture containing text&#10;&#10;Description automatically generated">
            <a:extLst>
              <a:ext uri="{FF2B5EF4-FFF2-40B4-BE49-F238E27FC236}">
                <a16:creationId xmlns:a16="http://schemas.microsoft.com/office/drawing/2014/main" id="{DC96C3B1-2BB6-4D46-BEC9-223A7436C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4599104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112572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8" name="Subtitle 2">
            <a:extLst>
              <a:ext uri="{FF2B5EF4-FFF2-40B4-BE49-F238E27FC236}">
                <a16:creationId xmlns:a16="http://schemas.microsoft.com/office/drawing/2014/main" id="{2AD1E3E1-C44A-4F60-AC3E-CDAC32A78450}"/>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descr="A picture containing text&#10;&#10;Description automatically generated">
            <a:extLst>
              <a:ext uri="{FF2B5EF4-FFF2-40B4-BE49-F238E27FC236}">
                <a16:creationId xmlns:a16="http://schemas.microsoft.com/office/drawing/2014/main" id="{455490FD-927F-435A-9EB3-D739A3309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42564655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p>
            <a:fld id="{0111F826-60B2-4F9D-8D73-B64053BB25BE}" type="datetime1">
              <a:rPr lang="en-GB" smtClean="0"/>
              <a:t>07/05/2021</a:t>
            </a:fld>
            <a:endParaRPr lang="en-GB"/>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p>
            <a:endParaRPr lang="en-GB"/>
          </a:p>
        </p:txBody>
      </p:sp>
      <p:pic>
        <p:nvPicPr>
          <p:cNvPr id="7" name="Picture 6" descr="A picture containing text&#10;&#10;Description automatically generated">
            <a:extLst>
              <a:ext uri="{FF2B5EF4-FFF2-40B4-BE49-F238E27FC236}">
                <a16:creationId xmlns:a16="http://schemas.microsoft.com/office/drawing/2014/main" id="{D3580411-17CF-4921-9320-7C68E0DA8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8" name="Subtitle 2">
            <a:extLst>
              <a:ext uri="{FF2B5EF4-FFF2-40B4-BE49-F238E27FC236}">
                <a16:creationId xmlns:a16="http://schemas.microsoft.com/office/drawing/2014/main" id="{1D47163C-EF8C-4CC5-B7D2-32B10EA854A2}"/>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8497340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BB21C-6774-441A-84F7-1D6279DCF9DF}"/>
              </a:ext>
            </a:extLst>
          </p:cNvPr>
          <p:cNvSpPr>
            <a:spLocks noGrp="1"/>
          </p:cNvSpPr>
          <p:nvPr>
            <p:ph type="dt" sz="half" idx="10"/>
          </p:nvPr>
        </p:nvSpPr>
        <p:spPr/>
        <p:txBody>
          <a:bodyPr/>
          <a:lstStyle/>
          <a:p>
            <a:fld id="{C184C33C-E1DA-40E6-BB27-D3879CF1A5FF}" type="datetime1">
              <a:rPr lang="en-GB" smtClean="0"/>
              <a:t>07/05/2021</a:t>
            </a:fld>
            <a:endParaRPr lang="en-GB"/>
          </a:p>
        </p:txBody>
      </p:sp>
      <p:sp>
        <p:nvSpPr>
          <p:cNvPr id="3" name="Footer Placeholder 2">
            <a:extLst>
              <a:ext uri="{FF2B5EF4-FFF2-40B4-BE49-F238E27FC236}">
                <a16:creationId xmlns:a16="http://schemas.microsoft.com/office/drawing/2014/main" id="{319BCAC8-3E49-4E6F-8D53-46F8C494C2A3}"/>
              </a:ext>
            </a:extLst>
          </p:cNvPr>
          <p:cNvSpPr>
            <a:spLocks noGrp="1"/>
          </p:cNvSpPr>
          <p:nvPr>
            <p:ph type="ftr" sz="quarter" idx="11"/>
          </p:nvPr>
        </p:nvSpPr>
        <p:spPr/>
        <p:txBody>
          <a:bodyPr/>
          <a:lstStyle/>
          <a:p>
            <a:endParaRPr lang="en-GB"/>
          </a:p>
        </p:txBody>
      </p:sp>
      <p:pic>
        <p:nvPicPr>
          <p:cNvPr id="6" name="Picture 5" descr="A picture containing text&#10;&#10;Description automatically generated">
            <a:extLst>
              <a:ext uri="{FF2B5EF4-FFF2-40B4-BE49-F238E27FC236}">
                <a16:creationId xmlns:a16="http://schemas.microsoft.com/office/drawing/2014/main" id="{A4130933-F0CA-451A-9601-ACDFE5EAB2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2580540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bg1"/>
        </a:solidFill>
        <a:effectLst/>
      </p:bgPr>
    </p:bg>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D124BC87-93AD-4496-A2CB-8AA16B406C6C}"/>
              </a:ext>
            </a:extLst>
          </p:cNvPr>
          <p:cNvSpPr>
            <a:spLocks noGrp="1"/>
          </p:cNvSpPr>
          <p:nvPr>
            <p:ph type="media" sz="quarter" idx="11"/>
          </p:nvPr>
        </p:nvSpPr>
        <p:spPr>
          <a:xfrm>
            <a:off x="0" y="0"/>
            <a:ext cx="12192000" cy="6858000"/>
          </a:xfrm>
          <a:noFill/>
        </p:spPr>
        <p:txBody>
          <a:bodyPr anchor="ctr" anchorCtr="1"/>
          <a:lstStyle>
            <a:lvl1pPr algn="ctr">
              <a:defRPr b="0">
                <a:solidFill>
                  <a:schemeClr val="tx1"/>
                </a:solidFill>
              </a:defRPr>
            </a:lvl1pPr>
          </a:lstStyle>
          <a:p>
            <a:r>
              <a:rPr lang="en-US"/>
              <a:t>Click icon to add media</a:t>
            </a:r>
            <a:endParaRPr lang="en-GB"/>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385445"/>
            <a:ext cx="11257200" cy="614014"/>
          </a:xfrm>
        </p:spPr>
        <p:txBody>
          <a:bodyPr/>
          <a:lstStyle>
            <a:lvl1pPr>
              <a:lnSpc>
                <a:spcPct val="95000"/>
              </a:lnSpc>
              <a:defRPr sz="4200">
                <a:solidFill>
                  <a:schemeClr val="accent2"/>
                </a:solidFill>
              </a:defRPr>
            </a:lvl1pPr>
          </a:lstStyle>
          <a:p>
            <a:r>
              <a:rPr lang="en-US"/>
              <a:t>Click to edit Master title style</a:t>
            </a:r>
            <a:endParaRPr lang="en-GB"/>
          </a:p>
        </p:txBody>
      </p:sp>
    </p:spTree>
    <p:extLst>
      <p:ext uri="{BB962C8B-B14F-4D97-AF65-F5344CB8AC3E}">
        <p14:creationId xmlns:p14="http://schemas.microsoft.com/office/powerpoint/2010/main" val="6354698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DE0F0C7-32AA-45FD-BFFD-076D31E84096}"/>
              </a:ext>
            </a:extLst>
          </p:cNvPr>
          <p:cNvSpPr>
            <a:spLocks noGrp="1"/>
          </p:cNvSpPr>
          <p:nvPr>
            <p:ph type="pic" sz="quarter" idx="14"/>
          </p:nvPr>
        </p:nvSpPr>
        <p:spPr>
          <a:xfrm>
            <a:off x="484800" y="0"/>
            <a:ext cx="11707200" cy="6580800"/>
          </a:xfrm>
          <a:custGeom>
            <a:avLst/>
            <a:gdLst>
              <a:gd name="connsiteX0" fmla="*/ 40009 w 11707200"/>
              <a:gd name="connsiteY0" fmla="*/ 0 h 6580800"/>
              <a:gd name="connsiteX1" fmla="*/ 11707200 w 11707200"/>
              <a:gd name="connsiteY1" fmla="*/ 0 h 6580800"/>
              <a:gd name="connsiteX2" fmla="*/ 11707200 w 11707200"/>
              <a:gd name="connsiteY2" fmla="*/ 6580800 h 6580800"/>
              <a:gd name="connsiteX3" fmla="*/ 5930759 w 11707200"/>
              <a:gd name="connsiteY3" fmla="*/ 6580800 h 6580800"/>
              <a:gd name="connsiteX4" fmla="*/ 0 w 11707200"/>
              <a:gd name="connsiteY4" fmla="*/ 690660 h 6580800"/>
              <a:gd name="connsiteX5" fmla="*/ 40009 w 11707200"/>
              <a:gd name="connsiteY5" fmla="*/ 0 h 65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7200" h="6580800">
                <a:moveTo>
                  <a:pt x="40009" y="0"/>
                </a:moveTo>
                <a:lnTo>
                  <a:pt x="11707200" y="0"/>
                </a:lnTo>
                <a:lnTo>
                  <a:pt x="11707200" y="6580800"/>
                </a:lnTo>
                <a:lnTo>
                  <a:pt x="5930759" y="6580800"/>
                </a:lnTo>
                <a:cubicBezTo>
                  <a:pt x="2654839" y="6580800"/>
                  <a:pt x="0" y="3942955"/>
                  <a:pt x="0" y="690660"/>
                </a:cubicBezTo>
                <a:cubicBezTo>
                  <a:pt x="0" y="457265"/>
                  <a:pt x="13336" y="226727"/>
                  <a:pt x="40009"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a:p>
        </p:txBody>
      </p:sp>
      <p:pic>
        <p:nvPicPr>
          <p:cNvPr id="8" name="Picture 7" descr="A picture containing text&#10;&#10;Description automatically generated">
            <a:extLst>
              <a:ext uri="{FF2B5EF4-FFF2-40B4-BE49-F238E27FC236}">
                <a16:creationId xmlns:a16="http://schemas.microsoft.com/office/drawing/2014/main" id="{7699D567-E2C9-4590-807E-19FC8DC803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9" name="Title 1">
            <a:extLst>
              <a:ext uri="{FF2B5EF4-FFF2-40B4-BE49-F238E27FC236}">
                <a16:creationId xmlns:a16="http://schemas.microsoft.com/office/drawing/2014/main" id="{C71264A2-DBC4-4BC4-8886-B0A4F8A75077}"/>
              </a:ext>
            </a:extLst>
          </p:cNvPr>
          <p:cNvSpPr>
            <a:spLocks noGrp="1"/>
          </p:cNvSpPr>
          <p:nvPr>
            <p:ph type="title" hasCustomPrompt="1"/>
          </p:nvPr>
        </p:nvSpPr>
        <p:spPr>
          <a:xfrm>
            <a:off x="6288978" y="3202999"/>
            <a:ext cx="5453021" cy="1042721"/>
          </a:xfrm>
        </p:spPr>
        <p:txBody>
          <a:bodyPr anchor="t" anchorCtr="0"/>
          <a:lstStyle>
            <a:lvl1pPr>
              <a:lnSpc>
                <a:spcPct val="88000"/>
              </a:lnSpc>
              <a:defRPr sz="7700">
                <a:solidFill>
                  <a:schemeClr val="bg1"/>
                </a:solidFill>
              </a:defRPr>
            </a:lvl1pPr>
          </a:lstStyle>
          <a:p>
            <a:r>
              <a:rPr lang="en-US"/>
              <a:t>Add title</a:t>
            </a:r>
            <a:endParaRPr lang="en-GB"/>
          </a:p>
        </p:txBody>
      </p:sp>
    </p:spTree>
    <p:extLst>
      <p:ext uri="{BB962C8B-B14F-4D97-AF65-F5344CB8AC3E}">
        <p14:creationId xmlns:p14="http://schemas.microsoft.com/office/powerpoint/2010/main" val="30427946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2" name="Title 1">
            <a:extLst>
              <a:ext uri="{FF2B5EF4-FFF2-40B4-BE49-F238E27FC236}">
                <a16:creationId xmlns:a16="http://schemas.microsoft.com/office/drawing/2014/main" id="{8CF8149D-7880-4BA3-A2B1-729D878D6D15}"/>
              </a:ext>
            </a:extLst>
          </p:cNvPr>
          <p:cNvSpPr>
            <a:spLocks noGrp="1"/>
          </p:cNvSpPr>
          <p:nvPr>
            <p:ph type="title" hasCustomPrompt="1"/>
          </p:nvPr>
        </p:nvSpPr>
        <p:spPr>
          <a:xfrm>
            <a:off x="6288978" y="3202999"/>
            <a:ext cx="5453021" cy="1042721"/>
          </a:xfrm>
        </p:spPr>
        <p:txBody>
          <a:bodyPr anchor="t" anchorCtr="0"/>
          <a:lstStyle>
            <a:lvl1pPr>
              <a:lnSpc>
                <a:spcPct val="88000"/>
              </a:lnSpc>
              <a:defRPr sz="7700">
                <a:solidFill>
                  <a:schemeClr val="accent2"/>
                </a:solidFill>
              </a:defRPr>
            </a:lvl1pPr>
          </a:lstStyle>
          <a:p>
            <a:r>
              <a:rPr lang="en-US"/>
              <a:t>Add title</a:t>
            </a:r>
            <a:endParaRPr lang="en-GB"/>
          </a:p>
        </p:txBody>
      </p:sp>
    </p:spTree>
    <p:extLst>
      <p:ext uri="{BB962C8B-B14F-4D97-AF65-F5344CB8AC3E}">
        <p14:creationId xmlns:p14="http://schemas.microsoft.com/office/powerpoint/2010/main" val="9647730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A (USE COLOR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cxnSp>
        <p:nvCxnSpPr>
          <p:cNvPr id="10" name="Straight Connector 9">
            <a:extLst>
              <a:ext uri="{FF2B5EF4-FFF2-40B4-BE49-F238E27FC236}">
                <a16:creationId xmlns:a16="http://schemas.microsoft.com/office/drawing/2014/main" id="{F4C34D4A-8E1C-7540-BD8C-ED210619A9EF}"/>
              </a:ext>
            </a:extLst>
          </p:cNvPr>
          <p:cNvCxnSpPr>
            <a:cxnSpLocks/>
          </p:cNvCxnSpPr>
          <p:nvPr userDrawn="1"/>
        </p:nvCxnSpPr>
        <p:spPr>
          <a:xfrm>
            <a:off x="72197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8ADE1-E649-F344-80BB-79B62207D225}"/>
              </a:ext>
            </a:extLst>
          </p:cNvPr>
          <p:cNvCxnSpPr>
            <a:cxnSpLocks/>
          </p:cNvCxnSpPr>
          <p:nvPr userDrawn="1"/>
        </p:nvCxnSpPr>
        <p:spPr>
          <a:xfrm>
            <a:off x="361583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FDD207-64F3-5E4F-984F-B2CC54358119}"/>
              </a:ext>
            </a:extLst>
          </p:cNvPr>
          <p:cNvCxnSpPr>
            <a:cxnSpLocks/>
          </p:cNvCxnSpPr>
          <p:nvPr userDrawn="1"/>
        </p:nvCxnSpPr>
        <p:spPr>
          <a:xfrm>
            <a:off x="6398539"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019B19-F2A4-494B-AFAE-1947C8B5706B}"/>
              </a:ext>
            </a:extLst>
          </p:cNvPr>
          <p:cNvCxnSpPr>
            <a:cxnSpLocks/>
          </p:cNvCxnSpPr>
          <p:nvPr userDrawn="1"/>
        </p:nvCxnSpPr>
        <p:spPr>
          <a:xfrm>
            <a:off x="929026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id="{63416BA1-9E05-FD4C-88BA-B469260EBAD8}"/>
              </a:ext>
            </a:extLst>
          </p:cNvPr>
          <p:cNvSpPr>
            <a:spLocks noGrp="1"/>
          </p:cNvSpPr>
          <p:nvPr>
            <p:ph type="body" sz="quarter" idx="24" hasCustomPrompt="1"/>
          </p:nvPr>
        </p:nvSpPr>
        <p:spPr>
          <a:xfrm>
            <a:off x="6507249" y="332613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6"/>
              </a:buClr>
              <a:defRPr lang="en-US" sz="1800" b="0" kern="1200" dirty="0">
                <a:solidFill>
                  <a:schemeClr val="tx1"/>
                </a:solidFill>
                <a:latin typeface="+mn-lt"/>
                <a:ea typeface="+mn-ea"/>
                <a:cs typeface="+mn-cs"/>
              </a:defRPr>
            </a:lvl3pPr>
            <a:lvl4pPr>
              <a:defRPr>
                <a:solidFill>
                  <a:schemeClr val="accent1"/>
                </a:solidFill>
              </a:defRPr>
            </a:lvl4pPr>
            <a:lvl5pPr>
              <a:spcBef>
                <a:spcPts val="800"/>
              </a:spcBef>
              <a:defRPr>
                <a:solidFill>
                  <a:schemeClr val="tx1"/>
                </a:solidFill>
              </a:defRPr>
            </a:lvl5pPr>
          </a:lstStyle>
          <a:p>
            <a:pPr lvl="0"/>
            <a:r>
              <a:rPr lang="en-US"/>
              <a:t>Click to add text</a:t>
            </a:r>
          </a:p>
          <a:p>
            <a:pPr lvl="1"/>
            <a:r>
              <a:rPr lang="en-US"/>
              <a:t>Second level</a:t>
            </a:r>
          </a:p>
          <a:p>
            <a:pPr marL="252000" lvl="2" indent="-252000" algn="l" defTabSz="9144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pPr>
            <a:r>
              <a:rPr lang="en-US"/>
              <a:t>Third level</a:t>
            </a:r>
          </a:p>
          <a:p>
            <a:pPr lvl="3"/>
            <a:r>
              <a:rPr lang="en-US"/>
              <a:t>Fourth level</a:t>
            </a:r>
          </a:p>
          <a:p>
            <a:pPr lvl="4"/>
            <a:r>
              <a:rPr lang="en-US"/>
              <a:t>Fifth level</a:t>
            </a:r>
            <a:endParaRPr lang="en-GB"/>
          </a:p>
        </p:txBody>
      </p:sp>
      <p:sp>
        <p:nvSpPr>
          <p:cNvPr id="16" name="Text Placeholder 10">
            <a:extLst>
              <a:ext uri="{FF2B5EF4-FFF2-40B4-BE49-F238E27FC236}">
                <a16:creationId xmlns:a16="http://schemas.microsoft.com/office/drawing/2014/main" id="{FDAA8479-D7A9-AB40-8A23-ABCB25CFA371}"/>
              </a:ext>
            </a:extLst>
          </p:cNvPr>
          <p:cNvSpPr>
            <a:spLocks noGrp="1"/>
          </p:cNvSpPr>
          <p:nvPr>
            <p:ph type="body" sz="quarter" idx="26" hasCustomPrompt="1"/>
          </p:nvPr>
        </p:nvSpPr>
        <p:spPr>
          <a:xfrm>
            <a:off x="9398974" y="334518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6"/>
              </a:buClr>
              <a:defRPr lang="en-US" sz="1800" b="0" kern="1200" dirty="0">
                <a:solidFill>
                  <a:schemeClr val="tx1"/>
                </a:solidFill>
                <a:latin typeface="+mn-lt"/>
                <a:ea typeface="+mn-ea"/>
                <a:cs typeface="+mn-cs"/>
              </a:defRPr>
            </a:lvl3pPr>
            <a:lvl4pPr>
              <a:defRPr>
                <a:solidFill>
                  <a:schemeClr val="accent1"/>
                </a:solidFill>
              </a:defRPr>
            </a:lvl4pPr>
            <a:lvl5pPr>
              <a:spcBef>
                <a:spcPts val="800"/>
              </a:spcBef>
              <a:defRPr>
                <a:solidFill>
                  <a:schemeClr val="tx1"/>
                </a:solidFill>
              </a:defRPr>
            </a:lvl5pPr>
          </a:lstStyle>
          <a:p>
            <a:pPr lvl="0"/>
            <a:r>
              <a:rPr lang="en-US"/>
              <a:t>Click to add text</a:t>
            </a:r>
          </a:p>
          <a:p>
            <a:pPr lvl="1"/>
            <a:r>
              <a:rPr lang="en-US"/>
              <a:t>Second level</a:t>
            </a:r>
          </a:p>
          <a:p>
            <a:pPr marL="252000" lvl="2" indent="-252000" algn="l" defTabSz="9144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pPr>
            <a:r>
              <a:rPr lang="en-US"/>
              <a:t>Third level</a:t>
            </a:r>
          </a:p>
          <a:p>
            <a:pPr lvl="3"/>
            <a:r>
              <a:rPr lang="en-US"/>
              <a:t>Fourth level</a:t>
            </a:r>
          </a:p>
          <a:p>
            <a:pPr lvl="4"/>
            <a:r>
              <a:rPr lang="en-US"/>
              <a:t>Fifth level</a:t>
            </a:r>
            <a:endParaRPr lang="en-GB"/>
          </a:p>
        </p:txBody>
      </p:sp>
      <p:sp>
        <p:nvSpPr>
          <p:cNvPr id="17" name="Text Placeholder 10">
            <a:extLst>
              <a:ext uri="{FF2B5EF4-FFF2-40B4-BE49-F238E27FC236}">
                <a16:creationId xmlns:a16="http://schemas.microsoft.com/office/drawing/2014/main" id="{66B454D0-983A-2F47-9805-46E81A58FB29}"/>
              </a:ext>
            </a:extLst>
          </p:cNvPr>
          <p:cNvSpPr>
            <a:spLocks noGrp="1"/>
          </p:cNvSpPr>
          <p:nvPr>
            <p:ph type="body" sz="quarter" idx="27" hasCustomPrompt="1"/>
          </p:nvPr>
        </p:nvSpPr>
        <p:spPr>
          <a:xfrm>
            <a:off x="3724544" y="334518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6"/>
              </a:buClr>
              <a:defRPr lang="en-US" sz="1800" b="0" kern="1200" dirty="0">
                <a:solidFill>
                  <a:schemeClr val="tx1"/>
                </a:solidFill>
                <a:latin typeface="+mn-lt"/>
                <a:ea typeface="+mn-ea"/>
                <a:cs typeface="+mn-cs"/>
              </a:defRPr>
            </a:lvl3pPr>
            <a:lvl4pPr>
              <a:defRPr>
                <a:solidFill>
                  <a:schemeClr val="accent1"/>
                </a:solidFill>
              </a:defRPr>
            </a:lvl4pPr>
            <a:lvl5pPr>
              <a:spcBef>
                <a:spcPts val="800"/>
              </a:spcBef>
              <a:defRPr>
                <a:solidFill>
                  <a:schemeClr val="tx1"/>
                </a:solidFill>
              </a:defRPr>
            </a:lvl5pPr>
          </a:lstStyle>
          <a:p>
            <a:pPr lvl="0"/>
            <a:r>
              <a:rPr lang="en-US"/>
              <a:t>Click to add text</a:t>
            </a:r>
          </a:p>
          <a:p>
            <a:pPr lvl="1"/>
            <a:r>
              <a:rPr lang="en-US"/>
              <a:t>Second level</a:t>
            </a:r>
          </a:p>
          <a:p>
            <a:pPr marL="252000" lvl="2" indent="-252000" algn="l" defTabSz="9144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pPr>
            <a:r>
              <a:rPr lang="en-US"/>
              <a:t>Third level</a:t>
            </a:r>
          </a:p>
          <a:p>
            <a:pPr lvl="3"/>
            <a:r>
              <a:rPr lang="en-US"/>
              <a:t>Fourth level</a:t>
            </a:r>
          </a:p>
          <a:p>
            <a:pPr lvl="4"/>
            <a:r>
              <a:rPr lang="en-US"/>
              <a:t>Fifth level</a:t>
            </a:r>
            <a:endParaRPr lang="en-GB"/>
          </a:p>
        </p:txBody>
      </p:sp>
      <p:sp>
        <p:nvSpPr>
          <p:cNvPr id="18" name="Text Placeholder 10">
            <a:extLst>
              <a:ext uri="{FF2B5EF4-FFF2-40B4-BE49-F238E27FC236}">
                <a16:creationId xmlns:a16="http://schemas.microsoft.com/office/drawing/2014/main" id="{897B35EF-C7CC-A840-90A2-0E5D5D1F4409}"/>
              </a:ext>
            </a:extLst>
          </p:cNvPr>
          <p:cNvSpPr>
            <a:spLocks noGrp="1"/>
          </p:cNvSpPr>
          <p:nvPr>
            <p:ph type="body" sz="quarter" idx="28" hasCustomPrompt="1"/>
          </p:nvPr>
        </p:nvSpPr>
        <p:spPr>
          <a:xfrm>
            <a:off x="830684" y="334518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1"/>
              </a:buClr>
              <a:defRPr>
                <a:solidFill>
                  <a:schemeClr val="tx1"/>
                </a:solidFill>
              </a:defRPr>
            </a:lvl3pPr>
            <a:lvl4pPr>
              <a:defRPr>
                <a:solidFill>
                  <a:schemeClr val="accent1"/>
                </a:solidFill>
              </a:defRPr>
            </a:lvl4pPr>
            <a:lvl5pPr>
              <a:spcBef>
                <a:spcPts val="800"/>
              </a:spcBef>
              <a:defRPr>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7">
            <a:extLst>
              <a:ext uri="{FF2B5EF4-FFF2-40B4-BE49-F238E27FC236}">
                <a16:creationId xmlns:a16="http://schemas.microsoft.com/office/drawing/2014/main" id="{C3703FA9-2F32-1B4C-9F5C-B45C4CBB5B19}"/>
              </a:ext>
            </a:extLst>
          </p:cNvPr>
          <p:cNvSpPr>
            <a:spLocks noGrp="1" noChangeAspect="1"/>
          </p:cNvSpPr>
          <p:nvPr>
            <p:ph type="pic" sz="quarter" idx="29"/>
          </p:nvPr>
        </p:nvSpPr>
        <p:spPr>
          <a:xfrm>
            <a:off x="721974"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a:p>
        </p:txBody>
      </p:sp>
      <p:sp>
        <p:nvSpPr>
          <p:cNvPr id="20" name="Picture Placeholder 7">
            <a:extLst>
              <a:ext uri="{FF2B5EF4-FFF2-40B4-BE49-F238E27FC236}">
                <a16:creationId xmlns:a16="http://schemas.microsoft.com/office/drawing/2014/main" id="{FCB1067F-DCA6-0B4E-8FBE-7284126A86D5}"/>
              </a:ext>
            </a:extLst>
          </p:cNvPr>
          <p:cNvSpPr>
            <a:spLocks noGrp="1" noChangeAspect="1"/>
          </p:cNvSpPr>
          <p:nvPr>
            <p:ph type="pic" sz="quarter" idx="30" hasCustomPrompt="1"/>
          </p:nvPr>
        </p:nvSpPr>
        <p:spPr>
          <a:xfrm>
            <a:off x="9290264"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GB"/>
              <a:t>Picture</a:t>
            </a:r>
          </a:p>
        </p:txBody>
      </p:sp>
      <p:sp>
        <p:nvSpPr>
          <p:cNvPr id="21" name="Picture Placeholder 7">
            <a:extLst>
              <a:ext uri="{FF2B5EF4-FFF2-40B4-BE49-F238E27FC236}">
                <a16:creationId xmlns:a16="http://schemas.microsoft.com/office/drawing/2014/main" id="{CF445BCF-91CB-084D-8F46-17B5448C496C}"/>
              </a:ext>
            </a:extLst>
          </p:cNvPr>
          <p:cNvSpPr>
            <a:spLocks noGrp="1" noChangeAspect="1"/>
          </p:cNvSpPr>
          <p:nvPr>
            <p:ph type="pic" sz="quarter" idx="31" hasCustomPrompt="1"/>
          </p:nvPr>
        </p:nvSpPr>
        <p:spPr>
          <a:xfrm>
            <a:off x="6398539"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GB"/>
              <a:t>Picture</a:t>
            </a:r>
          </a:p>
        </p:txBody>
      </p:sp>
      <p:sp>
        <p:nvSpPr>
          <p:cNvPr id="22" name="Picture Placeholder 7">
            <a:extLst>
              <a:ext uri="{FF2B5EF4-FFF2-40B4-BE49-F238E27FC236}">
                <a16:creationId xmlns:a16="http://schemas.microsoft.com/office/drawing/2014/main" id="{F9208569-D4D2-AD48-B004-CB7EF3BC09A9}"/>
              </a:ext>
            </a:extLst>
          </p:cNvPr>
          <p:cNvSpPr>
            <a:spLocks noGrp="1" noChangeAspect="1"/>
          </p:cNvSpPr>
          <p:nvPr>
            <p:ph type="pic" sz="quarter" idx="32" hasCustomPrompt="1"/>
          </p:nvPr>
        </p:nvSpPr>
        <p:spPr>
          <a:xfrm>
            <a:off x="3615834"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GB"/>
              <a:t>Picture</a:t>
            </a:r>
          </a:p>
        </p:txBody>
      </p:sp>
    </p:spTree>
    <p:extLst>
      <p:ext uri="{BB962C8B-B14F-4D97-AF65-F5344CB8AC3E}">
        <p14:creationId xmlns:p14="http://schemas.microsoft.com/office/powerpoint/2010/main" val="35474871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B (USE COLOR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0" name="Picture Placeholder 7">
            <a:extLst>
              <a:ext uri="{FF2B5EF4-FFF2-40B4-BE49-F238E27FC236}">
                <a16:creationId xmlns:a16="http://schemas.microsoft.com/office/drawing/2014/main" id="{E94B2C75-D43B-E741-B31E-14FE0C34C0FC}"/>
              </a:ext>
            </a:extLst>
          </p:cNvPr>
          <p:cNvSpPr>
            <a:spLocks noGrp="1" noChangeAspect="1"/>
          </p:cNvSpPr>
          <p:nvPr>
            <p:ph type="pic" sz="quarter" idx="29" hasCustomPrompt="1"/>
          </p:nvPr>
        </p:nvSpPr>
        <p:spPr>
          <a:xfrm>
            <a:off x="566460"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12" name="Text Placeholder 9">
            <a:extLst>
              <a:ext uri="{FF2B5EF4-FFF2-40B4-BE49-F238E27FC236}">
                <a16:creationId xmlns:a16="http://schemas.microsoft.com/office/drawing/2014/main" id="{DE268031-96A6-6C45-962B-8C7EC6342207}"/>
              </a:ext>
            </a:extLst>
          </p:cNvPr>
          <p:cNvSpPr>
            <a:spLocks noGrp="1"/>
          </p:cNvSpPr>
          <p:nvPr>
            <p:ph type="body" sz="quarter" idx="30"/>
          </p:nvPr>
        </p:nvSpPr>
        <p:spPr>
          <a:xfrm>
            <a:off x="566460"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13" name="Picture Placeholder 7">
            <a:extLst>
              <a:ext uri="{FF2B5EF4-FFF2-40B4-BE49-F238E27FC236}">
                <a16:creationId xmlns:a16="http://schemas.microsoft.com/office/drawing/2014/main" id="{50FFEC9F-32CC-8A48-B8EF-629BF361179E}"/>
              </a:ext>
            </a:extLst>
          </p:cNvPr>
          <p:cNvSpPr>
            <a:spLocks noGrp="1" noChangeAspect="1"/>
          </p:cNvSpPr>
          <p:nvPr>
            <p:ph type="pic" sz="quarter" idx="31" hasCustomPrompt="1"/>
          </p:nvPr>
        </p:nvSpPr>
        <p:spPr>
          <a:xfrm>
            <a:off x="10545540"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14" name="Picture Placeholder 7">
            <a:extLst>
              <a:ext uri="{FF2B5EF4-FFF2-40B4-BE49-F238E27FC236}">
                <a16:creationId xmlns:a16="http://schemas.microsoft.com/office/drawing/2014/main" id="{87D82D63-ADDF-E741-B5F0-26E797644F13}"/>
              </a:ext>
            </a:extLst>
          </p:cNvPr>
          <p:cNvSpPr>
            <a:spLocks noGrp="1" noChangeAspect="1"/>
          </p:cNvSpPr>
          <p:nvPr>
            <p:ph type="pic" sz="quarter" idx="32" hasCustomPrompt="1"/>
          </p:nvPr>
        </p:nvSpPr>
        <p:spPr>
          <a:xfrm>
            <a:off x="1992043"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15" name="Text Placeholder 9">
            <a:extLst>
              <a:ext uri="{FF2B5EF4-FFF2-40B4-BE49-F238E27FC236}">
                <a16:creationId xmlns:a16="http://schemas.microsoft.com/office/drawing/2014/main" id="{197AFF9B-8488-7E41-9A86-B117950B344A}"/>
              </a:ext>
            </a:extLst>
          </p:cNvPr>
          <p:cNvSpPr>
            <a:spLocks noGrp="1"/>
          </p:cNvSpPr>
          <p:nvPr>
            <p:ph type="body" sz="quarter" idx="33"/>
          </p:nvPr>
        </p:nvSpPr>
        <p:spPr>
          <a:xfrm>
            <a:off x="1992043"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16" name="Picture Placeholder 7">
            <a:extLst>
              <a:ext uri="{FF2B5EF4-FFF2-40B4-BE49-F238E27FC236}">
                <a16:creationId xmlns:a16="http://schemas.microsoft.com/office/drawing/2014/main" id="{BD3677FF-21F3-AE48-BDA8-010D1315EA22}"/>
              </a:ext>
            </a:extLst>
          </p:cNvPr>
          <p:cNvSpPr>
            <a:spLocks noGrp="1" noChangeAspect="1"/>
          </p:cNvSpPr>
          <p:nvPr>
            <p:ph type="pic" sz="quarter" idx="34" hasCustomPrompt="1"/>
          </p:nvPr>
        </p:nvSpPr>
        <p:spPr>
          <a:xfrm>
            <a:off x="3417626"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17" name="Text Placeholder 9">
            <a:extLst>
              <a:ext uri="{FF2B5EF4-FFF2-40B4-BE49-F238E27FC236}">
                <a16:creationId xmlns:a16="http://schemas.microsoft.com/office/drawing/2014/main" id="{3E010C76-B946-BD4F-9A80-B406A2AE6994}"/>
              </a:ext>
            </a:extLst>
          </p:cNvPr>
          <p:cNvSpPr>
            <a:spLocks noGrp="1"/>
          </p:cNvSpPr>
          <p:nvPr>
            <p:ph type="body" sz="quarter" idx="35"/>
          </p:nvPr>
        </p:nvSpPr>
        <p:spPr>
          <a:xfrm>
            <a:off x="3417626"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18" name="Picture Placeholder 7">
            <a:extLst>
              <a:ext uri="{FF2B5EF4-FFF2-40B4-BE49-F238E27FC236}">
                <a16:creationId xmlns:a16="http://schemas.microsoft.com/office/drawing/2014/main" id="{C840F729-CA48-EE45-986E-25BD5C971C80}"/>
              </a:ext>
            </a:extLst>
          </p:cNvPr>
          <p:cNvSpPr>
            <a:spLocks noGrp="1" noChangeAspect="1"/>
          </p:cNvSpPr>
          <p:nvPr>
            <p:ph type="pic" sz="quarter" idx="36" hasCustomPrompt="1"/>
          </p:nvPr>
        </p:nvSpPr>
        <p:spPr>
          <a:xfrm>
            <a:off x="4843209"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19" name="Text Placeholder 9">
            <a:extLst>
              <a:ext uri="{FF2B5EF4-FFF2-40B4-BE49-F238E27FC236}">
                <a16:creationId xmlns:a16="http://schemas.microsoft.com/office/drawing/2014/main" id="{2DE3A419-56E4-4246-8F85-BB9F60D1BF10}"/>
              </a:ext>
            </a:extLst>
          </p:cNvPr>
          <p:cNvSpPr>
            <a:spLocks noGrp="1"/>
          </p:cNvSpPr>
          <p:nvPr>
            <p:ph type="body" sz="quarter" idx="37"/>
          </p:nvPr>
        </p:nvSpPr>
        <p:spPr>
          <a:xfrm>
            <a:off x="4843209"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0" name="Picture Placeholder 7">
            <a:extLst>
              <a:ext uri="{FF2B5EF4-FFF2-40B4-BE49-F238E27FC236}">
                <a16:creationId xmlns:a16="http://schemas.microsoft.com/office/drawing/2014/main" id="{4CD2EEA3-FBA9-FF41-B735-FE019F268D88}"/>
              </a:ext>
            </a:extLst>
          </p:cNvPr>
          <p:cNvSpPr>
            <a:spLocks noGrp="1" noChangeAspect="1"/>
          </p:cNvSpPr>
          <p:nvPr>
            <p:ph type="pic" sz="quarter" idx="38" hasCustomPrompt="1"/>
          </p:nvPr>
        </p:nvSpPr>
        <p:spPr>
          <a:xfrm>
            <a:off x="6268792"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21" name="Text Placeholder 9">
            <a:extLst>
              <a:ext uri="{FF2B5EF4-FFF2-40B4-BE49-F238E27FC236}">
                <a16:creationId xmlns:a16="http://schemas.microsoft.com/office/drawing/2014/main" id="{5E0B3FB0-28F5-3342-A3AA-39689380ACC6}"/>
              </a:ext>
            </a:extLst>
          </p:cNvPr>
          <p:cNvSpPr>
            <a:spLocks noGrp="1"/>
          </p:cNvSpPr>
          <p:nvPr>
            <p:ph type="body" sz="quarter" idx="39"/>
          </p:nvPr>
        </p:nvSpPr>
        <p:spPr>
          <a:xfrm>
            <a:off x="6268792"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2" name="Picture Placeholder 7">
            <a:extLst>
              <a:ext uri="{FF2B5EF4-FFF2-40B4-BE49-F238E27FC236}">
                <a16:creationId xmlns:a16="http://schemas.microsoft.com/office/drawing/2014/main" id="{2D68D115-86D5-4744-938D-18F605862732}"/>
              </a:ext>
            </a:extLst>
          </p:cNvPr>
          <p:cNvSpPr>
            <a:spLocks noGrp="1" noChangeAspect="1"/>
          </p:cNvSpPr>
          <p:nvPr>
            <p:ph type="pic" sz="quarter" idx="40" hasCustomPrompt="1"/>
          </p:nvPr>
        </p:nvSpPr>
        <p:spPr>
          <a:xfrm>
            <a:off x="7694375"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23" name="Text Placeholder 9">
            <a:extLst>
              <a:ext uri="{FF2B5EF4-FFF2-40B4-BE49-F238E27FC236}">
                <a16:creationId xmlns:a16="http://schemas.microsoft.com/office/drawing/2014/main" id="{741A50DF-A96B-4348-AEC4-B1594E8659D2}"/>
              </a:ext>
            </a:extLst>
          </p:cNvPr>
          <p:cNvSpPr>
            <a:spLocks noGrp="1"/>
          </p:cNvSpPr>
          <p:nvPr>
            <p:ph type="body" sz="quarter" idx="41"/>
          </p:nvPr>
        </p:nvSpPr>
        <p:spPr>
          <a:xfrm>
            <a:off x="7694375"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4" name="Picture Placeholder 7">
            <a:extLst>
              <a:ext uri="{FF2B5EF4-FFF2-40B4-BE49-F238E27FC236}">
                <a16:creationId xmlns:a16="http://schemas.microsoft.com/office/drawing/2014/main" id="{488F8149-8DE7-2745-A435-FF05A0D45900}"/>
              </a:ext>
            </a:extLst>
          </p:cNvPr>
          <p:cNvSpPr>
            <a:spLocks noGrp="1" noChangeAspect="1"/>
          </p:cNvSpPr>
          <p:nvPr>
            <p:ph type="pic" sz="quarter" idx="42" hasCustomPrompt="1"/>
          </p:nvPr>
        </p:nvSpPr>
        <p:spPr>
          <a:xfrm>
            <a:off x="9119958"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25" name="Text Placeholder 9">
            <a:extLst>
              <a:ext uri="{FF2B5EF4-FFF2-40B4-BE49-F238E27FC236}">
                <a16:creationId xmlns:a16="http://schemas.microsoft.com/office/drawing/2014/main" id="{7BAAC51D-A862-CE42-92E3-5039A0BEC950}"/>
              </a:ext>
            </a:extLst>
          </p:cNvPr>
          <p:cNvSpPr>
            <a:spLocks noGrp="1"/>
          </p:cNvSpPr>
          <p:nvPr>
            <p:ph type="body" sz="quarter" idx="43"/>
          </p:nvPr>
        </p:nvSpPr>
        <p:spPr>
          <a:xfrm>
            <a:off x="9119958"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6" name="Text Placeholder 9">
            <a:extLst>
              <a:ext uri="{FF2B5EF4-FFF2-40B4-BE49-F238E27FC236}">
                <a16:creationId xmlns:a16="http://schemas.microsoft.com/office/drawing/2014/main" id="{3B0A26E2-52E8-724E-BCDA-3542E0AE7A20}"/>
              </a:ext>
            </a:extLst>
          </p:cNvPr>
          <p:cNvSpPr>
            <a:spLocks noGrp="1"/>
          </p:cNvSpPr>
          <p:nvPr>
            <p:ph type="body" sz="quarter" idx="45"/>
          </p:nvPr>
        </p:nvSpPr>
        <p:spPr>
          <a:xfrm>
            <a:off x="10545540"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7" name="Picture Placeholder 7">
            <a:extLst>
              <a:ext uri="{FF2B5EF4-FFF2-40B4-BE49-F238E27FC236}">
                <a16:creationId xmlns:a16="http://schemas.microsoft.com/office/drawing/2014/main" id="{D6BE773D-DF30-6048-A5D8-33AEEADA90CE}"/>
              </a:ext>
            </a:extLst>
          </p:cNvPr>
          <p:cNvSpPr>
            <a:spLocks noGrp="1" noChangeAspect="1"/>
          </p:cNvSpPr>
          <p:nvPr>
            <p:ph type="pic" sz="quarter" idx="46" hasCustomPrompt="1"/>
          </p:nvPr>
        </p:nvSpPr>
        <p:spPr>
          <a:xfrm>
            <a:off x="2704834"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28" name="Text Placeholder 9">
            <a:extLst>
              <a:ext uri="{FF2B5EF4-FFF2-40B4-BE49-F238E27FC236}">
                <a16:creationId xmlns:a16="http://schemas.microsoft.com/office/drawing/2014/main" id="{6263B3C2-0C19-AE42-A0B8-10EB2027A4F7}"/>
              </a:ext>
            </a:extLst>
          </p:cNvPr>
          <p:cNvSpPr>
            <a:spLocks noGrp="1"/>
          </p:cNvSpPr>
          <p:nvPr>
            <p:ph type="body" sz="quarter" idx="47"/>
          </p:nvPr>
        </p:nvSpPr>
        <p:spPr>
          <a:xfrm>
            <a:off x="2704834"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9" name="Picture Placeholder 7">
            <a:extLst>
              <a:ext uri="{FF2B5EF4-FFF2-40B4-BE49-F238E27FC236}">
                <a16:creationId xmlns:a16="http://schemas.microsoft.com/office/drawing/2014/main" id="{67D4DB41-1959-F948-B4F4-EBCA3C7747DB}"/>
              </a:ext>
            </a:extLst>
          </p:cNvPr>
          <p:cNvSpPr>
            <a:spLocks noGrp="1" noChangeAspect="1"/>
          </p:cNvSpPr>
          <p:nvPr>
            <p:ph type="pic" sz="quarter" idx="48" hasCustomPrompt="1"/>
          </p:nvPr>
        </p:nvSpPr>
        <p:spPr>
          <a:xfrm>
            <a:off x="4130417"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30" name="Text Placeholder 9">
            <a:extLst>
              <a:ext uri="{FF2B5EF4-FFF2-40B4-BE49-F238E27FC236}">
                <a16:creationId xmlns:a16="http://schemas.microsoft.com/office/drawing/2014/main" id="{7C7E3328-F479-3040-9FE3-C3BE24520304}"/>
              </a:ext>
            </a:extLst>
          </p:cNvPr>
          <p:cNvSpPr>
            <a:spLocks noGrp="1"/>
          </p:cNvSpPr>
          <p:nvPr>
            <p:ph type="body" sz="quarter" idx="49"/>
          </p:nvPr>
        </p:nvSpPr>
        <p:spPr>
          <a:xfrm>
            <a:off x="4130417"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1" name="Picture Placeholder 7">
            <a:extLst>
              <a:ext uri="{FF2B5EF4-FFF2-40B4-BE49-F238E27FC236}">
                <a16:creationId xmlns:a16="http://schemas.microsoft.com/office/drawing/2014/main" id="{4A188294-F5B9-1A4C-A4D2-CA35FEF1E421}"/>
              </a:ext>
            </a:extLst>
          </p:cNvPr>
          <p:cNvSpPr>
            <a:spLocks noGrp="1" noChangeAspect="1"/>
          </p:cNvSpPr>
          <p:nvPr>
            <p:ph type="pic" sz="quarter" idx="50" hasCustomPrompt="1"/>
          </p:nvPr>
        </p:nvSpPr>
        <p:spPr>
          <a:xfrm>
            <a:off x="5556000"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32" name="Text Placeholder 9">
            <a:extLst>
              <a:ext uri="{FF2B5EF4-FFF2-40B4-BE49-F238E27FC236}">
                <a16:creationId xmlns:a16="http://schemas.microsoft.com/office/drawing/2014/main" id="{0CB252D1-0389-624E-80C4-6A200B786380}"/>
              </a:ext>
            </a:extLst>
          </p:cNvPr>
          <p:cNvSpPr>
            <a:spLocks noGrp="1"/>
          </p:cNvSpPr>
          <p:nvPr>
            <p:ph type="body" sz="quarter" idx="51"/>
          </p:nvPr>
        </p:nvSpPr>
        <p:spPr>
          <a:xfrm>
            <a:off x="5556000"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3" name="Picture Placeholder 7">
            <a:extLst>
              <a:ext uri="{FF2B5EF4-FFF2-40B4-BE49-F238E27FC236}">
                <a16:creationId xmlns:a16="http://schemas.microsoft.com/office/drawing/2014/main" id="{FB704638-6B35-7F4B-9520-541C765AD033}"/>
              </a:ext>
            </a:extLst>
          </p:cNvPr>
          <p:cNvSpPr>
            <a:spLocks noGrp="1" noChangeAspect="1"/>
          </p:cNvSpPr>
          <p:nvPr>
            <p:ph type="pic" sz="quarter" idx="52" hasCustomPrompt="1"/>
          </p:nvPr>
        </p:nvSpPr>
        <p:spPr>
          <a:xfrm>
            <a:off x="6981583"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34" name="Text Placeholder 9">
            <a:extLst>
              <a:ext uri="{FF2B5EF4-FFF2-40B4-BE49-F238E27FC236}">
                <a16:creationId xmlns:a16="http://schemas.microsoft.com/office/drawing/2014/main" id="{A376F58F-5FC0-B447-8743-0AB5FA19071B}"/>
              </a:ext>
            </a:extLst>
          </p:cNvPr>
          <p:cNvSpPr>
            <a:spLocks noGrp="1"/>
          </p:cNvSpPr>
          <p:nvPr>
            <p:ph type="body" sz="quarter" idx="53"/>
          </p:nvPr>
        </p:nvSpPr>
        <p:spPr>
          <a:xfrm>
            <a:off x="6981583"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5" name="Picture Placeholder 7">
            <a:extLst>
              <a:ext uri="{FF2B5EF4-FFF2-40B4-BE49-F238E27FC236}">
                <a16:creationId xmlns:a16="http://schemas.microsoft.com/office/drawing/2014/main" id="{66EFB10F-744F-E74C-B6C6-328514006F1D}"/>
              </a:ext>
            </a:extLst>
          </p:cNvPr>
          <p:cNvSpPr>
            <a:spLocks noGrp="1" noChangeAspect="1"/>
          </p:cNvSpPr>
          <p:nvPr>
            <p:ph type="pic" sz="quarter" idx="54" hasCustomPrompt="1"/>
          </p:nvPr>
        </p:nvSpPr>
        <p:spPr>
          <a:xfrm>
            <a:off x="8407166"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a:t>Picture</a:t>
            </a:r>
          </a:p>
        </p:txBody>
      </p:sp>
      <p:sp>
        <p:nvSpPr>
          <p:cNvPr id="36" name="Text Placeholder 9">
            <a:extLst>
              <a:ext uri="{FF2B5EF4-FFF2-40B4-BE49-F238E27FC236}">
                <a16:creationId xmlns:a16="http://schemas.microsoft.com/office/drawing/2014/main" id="{972DB263-6AD0-9440-8281-4AB708B6ECD1}"/>
              </a:ext>
            </a:extLst>
          </p:cNvPr>
          <p:cNvSpPr>
            <a:spLocks noGrp="1"/>
          </p:cNvSpPr>
          <p:nvPr>
            <p:ph type="body" sz="quarter" idx="55"/>
          </p:nvPr>
        </p:nvSpPr>
        <p:spPr>
          <a:xfrm>
            <a:off x="8407166"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7" name="Text Placeholder 12">
            <a:extLst>
              <a:ext uri="{FF2B5EF4-FFF2-40B4-BE49-F238E27FC236}">
                <a16:creationId xmlns:a16="http://schemas.microsoft.com/office/drawing/2014/main" id="{F23569DF-55C7-C84A-80DB-2E882FF226FF}"/>
              </a:ext>
            </a:extLst>
          </p:cNvPr>
          <p:cNvSpPr>
            <a:spLocks noGrp="1"/>
          </p:cNvSpPr>
          <p:nvPr>
            <p:ph type="body" sz="quarter" idx="56"/>
          </p:nvPr>
        </p:nvSpPr>
        <p:spPr>
          <a:xfrm>
            <a:off x="467400" y="1254125"/>
            <a:ext cx="11257200" cy="276999"/>
          </a:xfrm>
        </p:spPr>
        <p:txBody>
          <a:bodyPr>
            <a:spAutoFit/>
          </a:bodyPr>
          <a:lstStyle>
            <a:lvl1pPr algn="ctr">
              <a:defRPr>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28685069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ve items (USE COLOR PIC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403225"/>
            <a:ext cx="11257200" cy="553998"/>
          </a:xfrm>
        </p:spPr>
        <p:txBody>
          <a:bodyPr/>
          <a:lstStyle>
            <a:lvl1pPr>
              <a:defRPr sz="36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cxnSp>
        <p:nvCxnSpPr>
          <p:cNvPr id="10" name="Straight Connector 9">
            <a:extLst>
              <a:ext uri="{FF2B5EF4-FFF2-40B4-BE49-F238E27FC236}">
                <a16:creationId xmlns:a16="http://schemas.microsoft.com/office/drawing/2014/main" id="{52D0AB00-0C49-7F4B-973E-F1B6F13872A4}"/>
              </a:ext>
            </a:extLst>
          </p:cNvPr>
          <p:cNvCxnSpPr>
            <a:cxnSpLocks/>
          </p:cNvCxnSpPr>
          <p:nvPr userDrawn="1"/>
        </p:nvCxnSpPr>
        <p:spPr>
          <a:xfrm>
            <a:off x="0" y="3276469"/>
            <a:ext cx="121932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Picture Placeholder 7">
            <a:extLst>
              <a:ext uri="{FF2B5EF4-FFF2-40B4-BE49-F238E27FC236}">
                <a16:creationId xmlns:a16="http://schemas.microsoft.com/office/drawing/2014/main" id="{A3332EA1-73D2-004B-9AE4-2106030AA997}"/>
              </a:ext>
            </a:extLst>
          </p:cNvPr>
          <p:cNvSpPr>
            <a:spLocks noGrp="1" noChangeAspect="1"/>
          </p:cNvSpPr>
          <p:nvPr>
            <p:ph type="pic" sz="quarter" idx="29"/>
          </p:nvPr>
        </p:nvSpPr>
        <p:spPr>
          <a:xfrm>
            <a:off x="9876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a:p>
        </p:txBody>
      </p:sp>
      <p:sp>
        <p:nvSpPr>
          <p:cNvPr id="13" name="Text Placeholder 13">
            <a:extLst>
              <a:ext uri="{FF2B5EF4-FFF2-40B4-BE49-F238E27FC236}">
                <a16:creationId xmlns:a16="http://schemas.microsoft.com/office/drawing/2014/main" id="{12FBB534-A0C6-E545-8CC8-F507CF2E5284}"/>
              </a:ext>
            </a:extLst>
          </p:cNvPr>
          <p:cNvSpPr>
            <a:spLocks noGrp="1"/>
          </p:cNvSpPr>
          <p:nvPr>
            <p:ph type="body" sz="quarter" idx="30"/>
          </p:nvPr>
        </p:nvSpPr>
        <p:spPr>
          <a:xfrm>
            <a:off x="6726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3E9580D3-7CB5-D643-9099-F5F8FA72AC96}"/>
              </a:ext>
            </a:extLst>
          </p:cNvPr>
          <p:cNvSpPr>
            <a:spLocks noGrp="1"/>
          </p:cNvSpPr>
          <p:nvPr>
            <p:ph type="body" sz="quarter" idx="31"/>
          </p:nvPr>
        </p:nvSpPr>
        <p:spPr>
          <a:xfrm>
            <a:off x="95034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AC41C2BA-67BA-9840-88CD-A34D8DDD2936}"/>
              </a:ext>
            </a:extLst>
          </p:cNvPr>
          <p:cNvSpPr>
            <a:spLocks noGrp="1"/>
          </p:cNvSpPr>
          <p:nvPr>
            <p:ph type="body" sz="quarter" idx="32"/>
          </p:nvPr>
        </p:nvSpPr>
        <p:spPr>
          <a:xfrm>
            <a:off x="72957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F6C9AAE2-57AE-D94B-ACFF-B786CB993078}"/>
              </a:ext>
            </a:extLst>
          </p:cNvPr>
          <p:cNvSpPr>
            <a:spLocks noGrp="1"/>
          </p:cNvSpPr>
          <p:nvPr>
            <p:ph type="body" sz="quarter" idx="33"/>
          </p:nvPr>
        </p:nvSpPr>
        <p:spPr>
          <a:xfrm>
            <a:off x="50880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7" name="Text Placeholder 13">
            <a:extLst>
              <a:ext uri="{FF2B5EF4-FFF2-40B4-BE49-F238E27FC236}">
                <a16:creationId xmlns:a16="http://schemas.microsoft.com/office/drawing/2014/main" id="{DFFF91A1-5689-9645-BB33-2943AF9D7F0B}"/>
              </a:ext>
            </a:extLst>
          </p:cNvPr>
          <p:cNvSpPr>
            <a:spLocks noGrp="1"/>
          </p:cNvSpPr>
          <p:nvPr>
            <p:ph type="body" sz="quarter" idx="34"/>
          </p:nvPr>
        </p:nvSpPr>
        <p:spPr>
          <a:xfrm>
            <a:off x="28803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8" name="Picture Placeholder 7">
            <a:extLst>
              <a:ext uri="{FF2B5EF4-FFF2-40B4-BE49-F238E27FC236}">
                <a16:creationId xmlns:a16="http://schemas.microsoft.com/office/drawing/2014/main" id="{CED8D20A-A5CF-E24D-9608-CBBFF1A5B56E}"/>
              </a:ext>
            </a:extLst>
          </p:cNvPr>
          <p:cNvSpPr>
            <a:spLocks noGrp="1" noChangeAspect="1"/>
          </p:cNvSpPr>
          <p:nvPr>
            <p:ph type="pic" sz="quarter" idx="35"/>
          </p:nvPr>
        </p:nvSpPr>
        <p:spPr>
          <a:xfrm>
            <a:off x="31953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a:p>
        </p:txBody>
      </p:sp>
      <p:sp>
        <p:nvSpPr>
          <p:cNvPr id="19" name="Picture Placeholder 7">
            <a:extLst>
              <a:ext uri="{FF2B5EF4-FFF2-40B4-BE49-F238E27FC236}">
                <a16:creationId xmlns:a16="http://schemas.microsoft.com/office/drawing/2014/main" id="{D75167B3-A684-4749-9AD8-8268C9716E09}"/>
              </a:ext>
            </a:extLst>
          </p:cNvPr>
          <p:cNvSpPr>
            <a:spLocks noGrp="1" noChangeAspect="1"/>
          </p:cNvSpPr>
          <p:nvPr>
            <p:ph type="pic" sz="quarter" idx="36"/>
          </p:nvPr>
        </p:nvSpPr>
        <p:spPr>
          <a:xfrm>
            <a:off x="54030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a:p>
        </p:txBody>
      </p:sp>
      <p:sp>
        <p:nvSpPr>
          <p:cNvPr id="20" name="Picture Placeholder 7">
            <a:extLst>
              <a:ext uri="{FF2B5EF4-FFF2-40B4-BE49-F238E27FC236}">
                <a16:creationId xmlns:a16="http://schemas.microsoft.com/office/drawing/2014/main" id="{59465647-30D8-9B49-918D-06A9568E0B58}"/>
              </a:ext>
            </a:extLst>
          </p:cNvPr>
          <p:cNvSpPr>
            <a:spLocks noGrp="1" noChangeAspect="1"/>
          </p:cNvSpPr>
          <p:nvPr>
            <p:ph type="pic" sz="quarter" idx="37"/>
          </p:nvPr>
        </p:nvSpPr>
        <p:spPr>
          <a:xfrm>
            <a:off x="76107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a:p>
        </p:txBody>
      </p:sp>
      <p:sp>
        <p:nvSpPr>
          <p:cNvPr id="21" name="Picture Placeholder 7">
            <a:extLst>
              <a:ext uri="{FF2B5EF4-FFF2-40B4-BE49-F238E27FC236}">
                <a16:creationId xmlns:a16="http://schemas.microsoft.com/office/drawing/2014/main" id="{3987F9FC-45C5-D242-B689-E137B31B5446}"/>
              </a:ext>
            </a:extLst>
          </p:cNvPr>
          <p:cNvSpPr>
            <a:spLocks noGrp="1" noChangeAspect="1"/>
          </p:cNvSpPr>
          <p:nvPr>
            <p:ph type="pic" sz="quarter" idx="38"/>
          </p:nvPr>
        </p:nvSpPr>
        <p:spPr>
          <a:xfrm>
            <a:off x="98184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38559739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Text Placeholder 27">
            <a:extLst>
              <a:ext uri="{FF2B5EF4-FFF2-40B4-BE49-F238E27FC236}">
                <a16:creationId xmlns:a16="http://schemas.microsoft.com/office/drawing/2014/main" id="{8FF94F60-67BF-4BD6-9823-EEB0B2012F8E}"/>
              </a:ext>
            </a:extLst>
          </p:cNvPr>
          <p:cNvSpPr>
            <a:spLocks noGrp="1"/>
          </p:cNvSpPr>
          <p:nvPr>
            <p:ph type="body" sz="quarter" idx="20" hasCustomPrompt="1"/>
          </p:nvPr>
        </p:nvSpPr>
        <p:spPr>
          <a:xfrm>
            <a:off x="6617134" y="1545660"/>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cxnSp>
        <p:nvCxnSpPr>
          <p:cNvPr id="10" name="Straight Connector 9">
            <a:extLst>
              <a:ext uri="{FF2B5EF4-FFF2-40B4-BE49-F238E27FC236}">
                <a16:creationId xmlns:a16="http://schemas.microsoft.com/office/drawing/2014/main" id="{92184D63-BD38-4759-B4D8-C5A80316F364}"/>
              </a:ext>
            </a:extLst>
          </p:cNvPr>
          <p:cNvCxnSpPr>
            <a:cxnSpLocks/>
          </p:cNvCxnSpPr>
          <p:nvPr userDrawn="1"/>
        </p:nvCxnSpPr>
        <p:spPr>
          <a:xfrm>
            <a:off x="6089634" y="1522800"/>
            <a:ext cx="0" cy="4309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FC1FC0ED-4D87-4526-83E1-07B7F4328108}"/>
              </a:ext>
            </a:extLst>
          </p:cNvPr>
          <p:cNvSpPr>
            <a:spLocks noGrp="1"/>
          </p:cNvSpPr>
          <p:nvPr>
            <p:ph type="body" sz="quarter" idx="21" hasCustomPrompt="1"/>
          </p:nvPr>
        </p:nvSpPr>
        <p:spPr>
          <a:xfrm>
            <a:off x="7564135" y="163765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19" name="Text Placeholder 27">
            <a:extLst>
              <a:ext uri="{FF2B5EF4-FFF2-40B4-BE49-F238E27FC236}">
                <a16:creationId xmlns:a16="http://schemas.microsoft.com/office/drawing/2014/main" id="{931DF04F-4867-4606-818F-15AEF911B5EA}"/>
              </a:ext>
            </a:extLst>
          </p:cNvPr>
          <p:cNvSpPr>
            <a:spLocks noGrp="1"/>
          </p:cNvSpPr>
          <p:nvPr>
            <p:ph type="body" sz="quarter" idx="22" hasCustomPrompt="1"/>
          </p:nvPr>
        </p:nvSpPr>
        <p:spPr>
          <a:xfrm>
            <a:off x="6617134" y="2439534"/>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20" name="Text Placeholder 17">
            <a:extLst>
              <a:ext uri="{FF2B5EF4-FFF2-40B4-BE49-F238E27FC236}">
                <a16:creationId xmlns:a16="http://schemas.microsoft.com/office/drawing/2014/main" id="{09589BA9-EEBF-4F30-90FE-30FE7AA22154}"/>
              </a:ext>
            </a:extLst>
          </p:cNvPr>
          <p:cNvSpPr>
            <a:spLocks noGrp="1"/>
          </p:cNvSpPr>
          <p:nvPr>
            <p:ph type="body" sz="quarter" idx="23" hasCustomPrompt="1"/>
          </p:nvPr>
        </p:nvSpPr>
        <p:spPr>
          <a:xfrm>
            <a:off x="7564135" y="2531532"/>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21" name="Text Placeholder 27">
            <a:extLst>
              <a:ext uri="{FF2B5EF4-FFF2-40B4-BE49-F238E27FC236}">
                <a16:creationId xmlns:a16="http://schemas.microsoft.com/office/drawing/2014/main" id="{2AA684C8-C006-4FA3-95D8-F7D112A1D17B}"/>
              </a:ext>
            </a:extLst>
          </p:cNvPr>
          <p:cNvSpPr>
            <a:spLocks noGrp="1"/>
          </p:cNvSpPr>
          <p:nvPr>
            <p:ph type="body" sz="quarter" idx="24" hasCustomPrompt="1"/>
          </p:nvPr>
        </p:nvSpPr>
        <p:spPr>
          <a:xfrm>
            <a:off x="6617134" y="3333408"/>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22" name="Text Placeholder 17">
            <a:extLst>
              <a:ext uri="{FF2B5EF4-FFF2-40B4-BE49-F238E27FC236}">
                <a16:creationId xmlns:a16="http://schemas.microsoft.com/office/drawing/2014/main" id="{6D073BC0-ABC4-460A-8412-AF92844925AC}"/>
              </a:ext>
            </a:extLst>
          </p:cNvPr>
          <p:cNvSpPr>
            <a:spLocks noGrp="1"/>
          </p:cNvSpPr>
          <p:nvPr>
            <p:ph type="body" sz="quarter" idx="25" hasCustomPrompt="1"/>
          </p:nvPr>
        </p:nvSpPr>
        <p:spPr>
          <a:xfrm>
            <a:off x="7564135" y="342540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23" name="Text Placeholder 27">
            <a:extLst>
              <a:ext uri="{FF2B5EF4-FFF2-40B4-BE49-F238E27FC236}">
                <a16:creationId xmlns:a16="http://schemas.microsoft.com/office/drawing/2014/main" id="{0CEC0950-23F4-447B-BB6B-9AAECD30A315}"/>
              </a:ext>
            </a:extLst>
          </p:cNvPr>
          <p:cNvSpPr>
            <a:spLocks noGrp="1"/>
          </p:cNvSpPr>
          <p:nvPr>
            <p:ph type="body" sz="quarter" idx="26" hasCustomPrompt="1"/>
          </p:nvPr>
        </p:nvSpPr>
        <p:spPr>
          <a:xfrm>
            <a:off x="6617134" y="4227282"/>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24" name="Text Placeholder 17">
            <a:extLst>
              <a:ext uri="{FF2B5EF4-FFF2-40B4-BE49-F238E27FC236}">
                <a16:creationId xmlns:a16="http://schemas.microsoft.com/office/drawing/2014/main" id="{62A61399-2F39-45D2-BD2C-5BBF5C3EB654}"/>
              </a:ext>
            </a:extLst>
          </p:cNvPr>
          <p:cNvSpPr>
            <a:spLocks noGrp="1"/>
          </p:cNvSpPr>
          <p:nvPr>
            <p:ph type="body" sz="quarter" idx="27" hasCustomPrompt="1"/>
          </p:nvPr>
        </p:nvSpPr>
        <p:spPr>
          <a:xfrm>
            <a:off x="7564135" y="431928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25" name="Text Placeholder 27">
            <a:extLst>
              <a:ext uri="{FF2B5EF4-FFF2-40B4-BE49-F238E27FC236}">
                <a16:creationId xmlns:a16="http://schemas.microsoft.com/office/drawing/2014/main" id="{B552682B-E11B-4696-BADB-51F16414DC84}"/>
              </a:ext>
            </a:extLst>
          </p:cNvPr>
          <p:cNvSpPr>
            <a:spLocks noGrp="1"/>
          </p:cNvSpPr>
          <p:nvPr>
            <p:ph type="body" sz="quarter" idx="28" hasCustomPrompt="1"/>
          </p:nvPr>
        </p:nvSpPr>
        <p:spPr>
          <a:xfrm>
            <a:off x="6617134" y="5121155"/>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26" name="Text Placeholder 17">
            <a:extLst>
              <a:ext uri="{FF2B5EF4-FFF2-40B4-BE49-F238E27FC236}">
                <a16:creationId xmlns:a16="http://schemas.microsoft.com/office/drawing/2014/main" id="{0D6479CB-8D12-4E03-B3D5-177E9018005C}"/>
              </a:ext>
            </a:extLst>
          </p:cNvPr>
          <p:cNvSpPr>
            <a:spLocks noGrp="1"/>
          </p:cNvSpPr>
          <p:nvPr>
            <p:ph type="body" sz="quarter" idx="29" hasCustomPrompt="1"/>
          </p:nvPr>
        </p:nvSpPr>
        <p:spPr>
          <a:xfrm>
            <a:off x="7564135" y="5213153"/>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1882130" y="1544558"/>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2829131" y="163655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1882130" y="2438432"/>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2829131" y="253043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1882130" y="3332306"/>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2829131" y="3424304"/>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1882130" y="4226180"/>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2829131" y="431817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1882130" y="5120053"/>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2829131" y="5212051"/>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pic>
        <p:nvPicPr>
          <p:cNvPr id="37" name="Picture 36" descr="A picture containing text&#10;&#10;Description automatically generated">
            <a:extLst>
              <a:ext uri="{FF2B5EF4-FFF2-40B4-BE49-F238E27FC236}">
                <a16:creationId xmlns:a16="http://schemas.microsoft.com/office/drawing/2014/main" id="{6D4620A0-8295-4FFF-8037-398828349E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2122471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0111F826-60B2-4F9D-8D73-B64053BB25BE}" type="datetime1">
              <a:rPr lang="en-GB" smtClean="0"/>
              <a:pPr/>
              <a:t>07/05/2021</a:t>
            </a:fld>
            <a:endParaRPr lang="en-GB"/>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userDrawn="1"/>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67C1FB39-0F58-4A86-9BD8-C920A2A5C2DC}"/>
              </a:ext>
            </a:extLst>
          </p:cNvPr>
          <p:cNvSpPr>
            <a:spLocks noGrp="1"/>
          </p:cNvSpPr>
          <p:nvPr>
            <p:ph type="body" sz="quarter" idx="13"/>
          </p:nvPr>
        </p:nvSpPr>
        <p:spPr>
          <a:xfrm>
            <a:off x="467400" y="446405"/>
            <a:ext cx="3680600" cy="179023"/>
          </a:xfrm>
        </p:spPr>
        <p:txBody>
          <a:bodyPr>
            <a:spAutoFit/>
          </a:bodyPr>
          <a:lstStyle>
            <a:lvl1pPr>
              <a:lnSpc>
                <a:spcPct val="105000"/>
              </a:lnSpc>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938336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Quot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67400" y="3120628"/>
            <a:ext cx="4627600" cy="369332"/>
          </a:xfrm>
        </p:spPr>
        <p:txBody>
          <a:bodyPr anchor="ctr" anchorCtr="0"/>
          <a:lstStyle>
            <a:lvl1pPr algn="ctr">
              <a:defRPr sz="24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0111F826-60B2-4F9D-8D73-B64053BB25BE}" type="datetime1">
              <a:rPr lang="en-GB" smtClean="0"/>
              <a:pPr/>
              <a:t>07/05/2021</a:t>
            </a:fld>
            <a:endParaRPr lang="en-GB"/>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userDrawn="1"/>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76413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032000" y="1250533"/>
            <a:ext cx="6364800" cy="369332"/>
          </a:xfrm>
        </p:spPr>
        <p:txBody>
          <a:bodyPr anchor="ctr" anchorCtr="0"/>
          <a:lstStyle>
            <a:lvl1pPr algn="ctr">
              <a:defRPr sz="24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0111F826-60B2-4F9D-8D73-B64053BB25BE}" type="datetime1">
              <a:rPr lang="en-GB" smtClean="0"/>
              <a:pPr/>
              <a:t>07/05/2021</a:t>
            </a:fld>
            <a:endParaRPr lang="en-GB"/>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userDrawn="1"/>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Text Placeholder 9">
            <a:extLst>
              <a:ext uri="{FF2B5EF4-FFF2-40B4-BE49-F238E27FC236}">
                <a16:creationId xmlns:a16="http://schemas.microsoft.com/office/drawing/2014/main" id="{A4BD5EF1-EACC-4C60-A25D-EC34A5D4DBE9}"/>
              </a:ext>
            </a:extLst>
          </p:cNvPr>
          <p:cNvSpPr>
            <a:spLocks noGrp="1"/>
          </p:cNvSpPr>
          <p:nvPr>
            <p:ph type="body" sz="quarter" idx="13" hasCustomPrompt="1"/>
          </p:nvPr>
        </p:nvSpPr>
        <p:spPr>
          <a:xfrm>
            <a:off x="1539240" y="995742"/>
            <a:ext cx="2492760" cy="997196"/>
          </a:xfrm>
        </p:spPr>
        <p:txBody>
          <a:bodyPr wrap="square">
            <a:spAutoFit/>
          </a:bodyPr>
          <a:lstStyle>
            <a:lvl1pPr algn="ctr">
              <a:lnSpc>
                <a:spcPct val="90000"/>
              </a:lnSpc>
              <a:defRPr sz="7200" b="0">
                <a:solidFill>
                  <a:schemeClr val="bg1"/>
                </a:solidFill>
              </a:defRPr>
            </a:lvl1pPr>
          </a:lstStyle>
          <a:p>
            <a:pPr lvl="0"/>
            <a:r>
              <a:rPr lang="en-US"/>
              <a:t>72pt</a:t>
            </a:r>
          </a:p>
        </p:txBody>
      </p:sp>
    </p:spTree>
    <p:extLst>
      <p:ext uri="{BB962C8B-B14F-4D97-AF65-F5344CB8AC3E}">
        <p14:creationId xmlns:p14="http://schemas.microsoft.com/office/powerpoint/2010/main" val="25645286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2362000" y="1283553"/>
            <a:ext cx="7468000" cy="369332"/>
          </a:xfrm>
        </p:spPr>
        <p:txBody>
          <a:bodyPr anchor="ctr" anchorCtr="0"/>
          <a:lstStyle>
            <a:lvl1pPr algn="ctr">
              <a:defRPr sz="2400">
                <a:solidFill>
                  <a:schemeClr val="accent2"/>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0111F826-60B2-4F9D-8D73-B64053BB25BE}" type="datetime1">
              <a:rPr lang="en-GB" smtClean="0"/>
              <a:pPr/>
              <a:t>07/05/2021</a:t>
            </a:fld>
            <a:endParaRPr lang="en-GB"/>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userDrawn="1"/>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994429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BE9D12-60EC-49F0-9BDB-A6416454036F}"/>
              </a:ext>
            </a:extLst>
          </p:cNvPr>
          <p:cNvSpPr>
            <a:spLocks noGrp="1"/>
          </p:cNvSpPr>
          <p:nvPr>
            <p:ph type="dt" sz="half" idx="10"/>
          </p:nvPr>
        </p:nvSpPr>
        <p:spPr/>
        <p:txBody>
          <a:bodyPr/>
          <a:lstStyle/>
          <a:p>
            <a:fld id="{45E7B0FD-8F03-4AE3-8692-EF7E7E0052CD}" type="datetime1">
              <a:rPr lang="en-GB" smtClean="0"/>
              <a:t>07/05/2021</a:t>
            </a:fld>
            <a:endParaRPr lang="en-GB" spc="0"/>
          </a:p>
        </p:txBody>
      </p:sp>
      <p:sp>
        <p:nvSpPr>
          <p:cNvPr id="4" name="Footer Placeholder 3">
            <a:extLst>
              <a:ext uri="{FF2B5EF4-FFF2-40B4-BE49-F238E27FC236}">
                <a16:creationId xmlns:a16="http://schemas.microsoft.com/office/drawing/2014/main" id="{504740EE-04E1-465B-B579-E868364028EA}"/>
              </a:ext>
            </a:extLst>
          </p:cNvPr>
          <p:cNvSpPr>
            <a:spLocks noGrp="1"/>
          </p:cNvSpPr>
          <p:nvPr>
            <p:ph type="ftr" sz="quarter" idx="11"/>
          </p:nvPr>
        </p:nvSpPr>
        <p:spPr/>
        <p:txBody>
          <a:bodyPr/>
          <a:lstStyle/>
          <a:p>
            <a:endParaRPr lang="en-GB" spc="0"/>
          </a:p>
        </p:txBody>
      </p:sp>
      <p:pic>
        <p:nvPicPr>
          <p:cNvPr id="6" name="Picture 5" descr="Background pattern&#10;&#10;Description automatically generated">
            <a:extLst>
              <a:ext uri="{FF2B5EF4-FFF2-40B4-BE49-F238E27FC236}">
                <a16:creationId xmlns:a16="http://schemas.microsoft.com/office/drawing/2014/main" id="{84F63989-B5A3-460B-AC54-66747DAC87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936" r="22569" b="7802"/>
          <a:stretch/>
        </p:blipFill>
        <p:spPr>
          <a:xfrm>
            <a:off x="5743445" y="1"/>
            <a:ext cx="6448555"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D2D8207D-C227-4C31-B92B-F8AF660E13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0" name="Title 6">
            <a:extLst>
              <a:ext uri="{FF2B5EF4-FFF2-40B4-BE49-F238E27FC236}">
                <a16:creationId xmlns:a16="http://schemas.microsoft.com/office/drawing/2014/main" id="{DF738883-FEFF-4D07-8F59-BB7C315FCCB2}"/>
              </a:ext>
            </a:extLst>
          </p:cNvPr>
          <p:cNvSpPr>
            <a:spLocks noGrp="1"/>
          </p:cNvSpPr>
          <p:nvPr>
            <p:ph type="title" hasCustomPrompt="1"/>
          </p:nvPr>
        </p:nvSpPr>
        <p:spPr>
          <a:xfrm>
            <a:off x="857986" y="2091567"/>
            <a:ext cx="4752000" cy="774827"/>
          </a:xfrm>
        </p:spPr>
        <p:txBody>
          <a:bodyPr/>
          <a:lstStyle>
            <a:lvl1pPr algn="l">
              <a:lnSpc>
                <a:spcPct val="95000"/>
              </a:lnSpc>
              <a:defRPr sz="5300">
                <a:solidFill>
                  <a:schemeClr val="accent2"/>
                </a:solidFill>
              </a:defRPr>
            </a:lvl1pPr>
          </a:lstStyle>
          <a:p>
            <a:r>
              <a:rPr lang="en-US"/>
              <a:t>Add title</a:t>
            </a:r>
            <a:endParaRPr lang="en-GB"/>
          </a:p>
        </p:txBody>
      </p:sp>
      <p:sp>
        <p:nvSpPr>
          <p:cNvPr id="12" name="Text Placeholder 3">
            <a:extLst>
              <a:ext uri="{FF2B5EF4-FFF2-40B4-BE49-F238E27FC236}">
                <a16:creationId xmlns:a16="http://schemas.microsoft.com/office/drawing/2014/main" id="{B9478F3B-5276-4E01-8F62-50D023DF3E44}"/>
              </a:ext>
            </a:extLst>
          </p:cNvPr>
          <p:cNvSpPr>
            <a:spLocks noGrp="1"/>
          </p:cNvSpPr>
          <p:nvPr>
            <p:ph type="body" sz="quarter" idx="14"/>
          </p:nvPr>
        </p:nvSpPr>
        <p:spPr>
          <a:xfrm>
            <a:off x="857986" y="4136394"/>
            <a:ext cx="4752000" cy="292388"/>
          </a:xfrm>
        </p:spPr>
        <p:txBody>
          <a:bodyPr anchor="t" anchorCtr="0">
            <a:spAutoFit/>
          </a:bodyPr>
          <a:lstStyle>
            <a:lvl1pPr algn="l">
              <a:defRPr sz="1900" b="1">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950285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 Colum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4256621" y="1544558"/>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5203622" y="163655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4256621" y="2438432"/>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5203622" y="253043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4256621" y="3332306"/>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5203622" y="3424304"/>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4256621" y="4226180"/>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5203622" y="431817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4256621" y="5120053"/>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5203622" y="5212051"/>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a:t>Click to add text</a:t>
            </a:r>
          </a:p>
          <a:p>
            <a:pPr lvl="1"/>
            <a:r>
              <a:rPr lang="en-US"/>
              <a:t>Second level</a:t>
            </a:r>
          </a:p>
        </p:txBody>
      </p:sp>
      <p:pic>
        <p:nvPicPr>
          <p:cNvPr id="21" name="Picture 20" descr="A picture containing text&#10;&#10;Description automatically generated">
            <a:extLst>
              <a:ext uri="{FF2B5EF4-FFF2-40B4-BE49-F238E27FC236}">
                <a16:creationId xmlns:a16="http://schemas.microsoft.com/office/drawing/2014/main" id="{3B6CA544-17E4-4532-91EB-D57E0E22E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989899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9362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pic>
        <p:nvPicPr>
          <p:cNvPr id="8" name="Picture 7" descr="A picture containing text&#10;&#10;Description automatically generated">
            <a:extLst>
              <a:ext uri="{FF2B5EF4-FFF2-40B4-BE49-F238E27FC236}">
                <a16:creationId xmlns:a16="http://schemas.microsoft.com/office/drawing/2014/main" id="{D409BB77-690F-4595-AFEE-E28ABDED42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5083329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46260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Content Placeholder 8">
            <a:extLst>
              <a:ext uri="{FF2B5EF4-FFF2-40B4-BE49-F238E27FC236}">
                <a16:creationId xmlns:a16="http://schemas.microsoft.com/office/drawing/2014/main" id="{3AF93936-039C-4E62-9031-8B80E582B50E}"/>
              </a:ext>
            </a:extLst>
          </p:cNvPr>
          <p:cNvSpPr>
            <a:spLocks noGrp="1"/>
          </p:cNvSpPr>
          <p:nvPr>
            <p:ph sz="quarter" idx="13"/>
          </p:nvPr>
        </p:nvSpPr>
        <p:spPr>
          <a:xfrm>
            <a:off x="5623200" y="1656000"/>
            <a:ext cx="4626000" cy="465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picture containing text&#10;&#10;Description automatically generated">
            <a:extLst>
              <a:ext uri="{FF2B5EF4-FFF2-40B4-BE49-F238E27FC236}">
                <a16:creationId xmlns:a16="http://schemas.microsoft.com/office/drawing/2014/main" id="{395551F8-DB5D-4789-AC49-B0A7BF411D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5297997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lvl1pPr>
          </a:lstStyle>
          <a:p>
            <a:r>
              <a:rPr lang="en-US"/>
              <a:t>Click to add title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403226"/>
            <a:ext cx="6521600" cy="59100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pic>
        <p:nvPicPr>
          <p:cNvPr id="10" name="Picture 9" descr="A picture containing text&#10;&#10;Description automatically generated">
            <a:extLst>
              <a:ext uri="{FF2B5EF4-FFF2-40B4-BE49-F238E27FC236}">
                <a16:creationId xmlns:a16="http://schemas.microsoft.com/office/drawing/2014/main" id="{020E700D-CCFE-42FC-825E-31B64A6DE6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5065641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B">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1656000"/>
            <a:ext cx="6521600" cy="465725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3" name="Title 2">
            <a:extLst>
              <a:ext uri="{FF2B5EF4-FFF2-40B4-BE49-F238E27FC236}">
                <a16:creationId xmlns:a16="http://schemas.microsoft.com/office/drawing/2014/main" id="{941E68AF-9D20-4E2C-A683-E0F53D3DE9CC}"/>
              </a:ext>
            </a:extLst>
          </p:cNvPr>
          <p:cNvSpPr>
            <a:spLocks noGrp="1"/>
          </p:cNvSpPr>
          <p:nvPr>
            <p:ph type="title"/>
          </p:nvPr>
        </p:nvSpPr>
        <p:spPr/>
        <p:txBody>
          <a:bodyPr/>
          <a:lstStyle/>
          <a:p>
            <a:r>
              <a:rPr lang="en-US"/>
              <a:t>Click to edit Master title style</a:t>
            </a:r>
            <a:endParaRPr lang="en-GB"/>
          </a:p>
        </p:txBody>
      </p:sp>
      <p:pic>
        <p:nvPicPr>
          <p:cNvPr id="10" name="Picture 9" descr="A picture containing text&#10;&#10;Description automatically generated">
            <a:extLst>
              <a:ext uri="{FF2B5EF4-FFF2-40B4-BE49-F238E27FC236}">
                <a16:creationId xmlns:a16="http://schemas.microsoft.com/office/drawing/2014/main" id="{391AA032-EE22-4F15-A5BB-D482232F1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9043209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4 Picture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261600" cy="461665"/>
          </a:xfrm>
        </p:spPr>
        <p:txBody>
          <a:bodyPr/>
          <a:lstStyle>
            <a:lvl1pPr>
              <a:defRPr/>
            </a:lvl1pPr>
          </a:lstStyle>
          <a:p>
            <a:r>
              <a:rPr lang="en-US"/>
              <a:t>Click to add title</a:t>
            </a:r>
            <a:endParaRPr lang="en-GB"/>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5509846B-4AE5-4833-96AD-4E9AD1A9C4B1}" type="datetime1">
              <a:rPr lang="en-GB" smtClean="0"/>
              <a:t>07/05/2021</a:t>
            </a:fld>
            <a:endParaRPr lang="en-GB"/>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261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1">
            <a:extLst>
              <a:ext uri="{FF2B5EF4-FFF2-40B4-BE49-F238E27FC236}">
                <a16:creationId xmlns:a16="http://schemas.microsoft.com/office/drawing/2014/main" id="{558C6C68-B75D-4E73-AF87-C90C879D1433}"/>
              </a:ext>
            </a:extLst>
          </p:cNvPr>
          <p:cNvSpPr>
            <a:spLocks noGrp="1"/>
          </p:cNvSpPr>
          <p:nvPr>
            <p:ph type="pic" sz="quarter" idx="15"/>
          </p:nvPr>
        </p:nvSpPr>
        <p:spPr>
          <a:xfrm>
            <a:off x="4256000"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15" name="Picture Placeholder 11">
            <a:extLst>
              <a:ext uri="{FF2B5EF4-FFF2-40B4-BE49-F238E27FC236}">
                <a16:creationId xmlns:a16="http://schemas.microsoft.com/office/drawing/2014/main" id="{7C93B77A-DFD3-4E27-BB39-5F65F540BE4B}"/>
              </a:ext>
            </a:extLst>
          </p:cNvPr>
          <p:cNvSpPr>
            <a:spLocks noGrp="1"/>
          </p:cNvSpPr>
          <p:nvPr>
            <p:ph type="pic" sz="quarter" idx="16"/>
          </p:nvPr>
        </p:nvSpPr>
        <p:spPr>
          <a:xfrm>
            <a:off x="8044301"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16" name="Picture Placeholder 11">
            <a:extLst>
              <a:ext uri="{FF2B5EF4-FFF2-40B4-BE49-F238E27FC236}">
                <a16:creationId xmlns:a16="http://schemas.microsoft.com/office/drawing/2014/main" id="{DE329C50-3E21-4B54-BD6C-3F37359611ED}"/>
              </a:ext>
            </a:extLst>
          </p:cNvPr>
          <p:cNvSpPr>
            <a:spLocks noGrp="1"/>
          </p:cNvSpPr>
          <p:nvPr>
            <p:ph type="pic" sz="quarter" idx="17"/>
          </p:nvPr>
        </p:nvSpPr>
        <p:spPr>
          <a:xfrm>
            <a:off x="8044301"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sp>
        <p:nvSpPr>
          <p:cNvPr id="17" name="Picture Placeholder 11">
            <a:extLst>
              <a:ext uri="{FF2B5EF4-FFF2-40B4-BE49-F238E27FC236}">
                <a16:creationId xmlns:a16="http://schemas.microsoft.com/office/drawing/2014/main" id="{73AFC99B-A7BB-4284-B66C-21C9795F2159}"/>
              </a:ext>
            </a:extLst>
          </p:cNvPr>
          <p:cNvSpPr>
            <a:spLocks noGrp="1"/>
          </p:cNvSpPr>
          <p:nvPr>
            <p:ph type="pic" sz="quarter" idx="18"/>
          </p:nvPr>
        </p:nvSpPr>
        <p:spPr>
          <a:xfrm>
            <a:off x="4256000"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a:p>
        </p:txBody>
      </p:sp>
      <p:pic>
        <p:nvPicPr>
          <p:cNvPr id="12" name="Picture 11" descr="A picture containing text&#10;&#10;Description automatically generated">
            <a:extLst>
              <a:ext uri="{FF2B5EF4-FFF2-40B4-BE49-F238E27FC236}">
                <a16:creationId xmlns:a16="http://schemas.microsoft.com/office/drawing/2014/main" id="{4050A611-6995-4D61-9296-9DE68457EA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1362246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43079-4DE7-4C0B-BA56-0C9757894656}"/>
              </a:ext>
            </a:extLst>
          </p:cNvPr>
          <p:cNvSpPr>
            <a:spLocks noGrp="1"/>
          </p:cNvSpPr>
          <p:nvPr>
            <p:ph type="title"/>
          </p:nvPr>
        </p:nvSpPr>
        <p:spPr>
          <a:xfrm>
            <a:off x="467400" y="403225"/>
            <a:ext cx="11257200" cy="461665"/>
          </a:xfrm>
          <a:prstGeom prst="rect">
            <a:avLst/>
          </a:prstGeom>
        </p:spPr>
        <p:txBody>
          <a:bodyPr vert="horz"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90440B-0721-4378-BCDB-593C005F1CEC}"/>
              </a:ext>
            </a:extLst>
          </p:cNvPr>
          <p:cNvSpPr>
            <a:spLocks noGrp="1"/>
          </p:cNvSpPr>
          <p:nvPr>
            <p:ph type="body" idx="1"/>
          </p:nvPr>
        </p:nvSpPr>
        <p:spPr>
          <a:xfrm>
            <a:off x="467400" y="1656000"/>
            <a:ext cx="11257200" cy="46572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8334C8-D115-4401-9E22-F1503D701282}"/>
              </a:ext>
            </a:extLst>
          </p:cNvPr>
          <p:cNvSpPr>
            <a:spLocks noGrp="1"/>
          </p:cNvSpPr>
          <p:nvPr>
            <p:ph type="dt" sz="half" idx="2"/>
          </p:nvPr>
        </p:nvSpPr>
        <p:spPr>
          <a:xfrm>
            <a:off x="8991000" y="6524069"/>
            <a:ext cx="1784476" cy="123111"/>
          </a:xfrm>
          <a:prstGeom prst="rect">
            <a:avLst/>
          </a:prstGeom>
        </p:spPr>
        <p:txBody>
          <a:bodyPr vert="horz" wrap="square" lIns="0" tIns="0" rIns="0" bIns="0" rtlCol="0" anchor="b" anchorCtr="0">
            <a:spAutoFit/>
          </a:bodyPr>
          <a:lstStyle>
            <a:lvl1pPr algn="r">
              <a:defRPr sz="800" spc="0" baseline="0">
                <a:solidFill>
                  <a:schemeClr val="tx2"/>
                </a:solidFill>
                <a:latin typeface="+mj-lt"/>
              </a:defRPr>
            </a:lvl1pPr>
          </a:lstStyle>
          <a:p>
            <a:fld id="{45E7B0FD-8F03-4AE3-8692-EF7E7E0052CD}" type="datetime1">
              <a:rPr lang="en-GB" smtClean="0"/>
              <a:t>07/05/2021</a:t>
            </a:fld>
            <a:endParaRPr lang="en-GB" spc="0"/>
          </a:p>
        </p:txBody>
      </p:sp>
      <p:sp>
        <p:nvSpPr>
          <p:cNvPr id="5" name="Footer Placeholder 4">
            <a:extLst>
              <a:ext uri="{FF2B5EF4-FFF2-40B4-BE49-F238E27FC236}">
                <a16:creationId xmlns:a16="http://schemas.microsoft.com/office/drawing/2014/main" id="{94DA72BA-AFC7-4824-9FAB-076D6F5E945B}"/>
              </a:ext>
            </a:extLst>
          </p:cNvPr>
          <p:cNvSpPr>
            <a:spLocks noGrp="1"/>
          </p:cNvSpPr>
          <p:nvPr>
            <p:ph type="ftr" sz="quarter" idx="3"/>
          </p:nvPr>
        </p:nvSpPr>
        <p:spPr>
          <a:xfrm>
            <a:off x="3309000" y="6524069"/>
            <a:ext cx="5572476" cy="123111"/>
          </a:xfrm>
          <a:prstGeom prst="rect">
            <a:avLst/>
          </a:prstGeom>
        </p:spPr>
        <p:txBody>
          <a:bodyPr vert="horz" wrap="square" lIns="0" tIns="0" rIns="0" bIns="0" rtlCol="0" anchor="b" anchorCtr="0">
            <a:spAutoFit/>
          </a:bodyPr>
          <a:lstStyle>
            <a:lvl1pPr algn="ctr">
              <a:defRPr sz="800" spc="0" baseline="0">
                <a:solidFill>
                  <a:schemeClr val="tx2"/>
                </a:solidFill>
                <a:latin typeface="+mj-lt"/>
              </a:defRPr>
            </a:lvl1pPr>
          </a:lstStyle>
          <a:p>
            <a:endParaRPr lang="en-GB" spc="0"/>
          </a:p>
        </p:txBody>
      </p:sp>
    </p:spTree>
    <p:extLst>
      <p:ext uri="{BB962C8B-B14F-4D97-AF65-F5344CB8AC3E}">
        <p14:creationId xmlns:p14="http://schemas.microsoft.com/office/powerpoint/2010/main" val="173227096"/>
      </p:ext>
    </p:extLst>
  </p:cSld>
  <p:clrMap bg1="lt1" tx1="dk1" bg2="lt2" tx2="dk2" accent1="accent1" accent2="accent2" accent3="accent3" accent4="accent4" accent5="accent5" accent6="accent6" hlink="hlink" folHlink="folHlink"/>
  <p:sldLayoutIdLst>
    <p:sldLayoutId id="2147483687" r:id="rId1"/>
    <p:sldLayoutId id="2147483724" r:id="rId2"/>
    <p:sldLayoutId id="2147483689" r:id="rId3"/>
    <p:sldLayoutId id="2147483690" r:id="rId4"/>
    <p:sldLayoutId id="2147483659" r:id="rId5"/>
    <p:sldLayoutId id="2147483660" r:id="rId6"/>
    <p:sldLayoutId id="2147483666" r:id="rId7"/>
    <p:sldLayoutId id="2147483668" r:id="rId8"/>
    <p:sldLayoutId id="2147483670" r:id="rId9"/>
    <p:sldLayoutId id="2147483675" r:id="rId10"/>
    <p:sldLayoutId id="2147483719" r:id="rId11"/>
    <p:sldLayoutId id="2147483677" r:id="rId12"/>
    <p:sldLayoutId id="2147483679" r:id="rId13"/>
    <p:sldLayoutId id="2147483680" r:id="rId14"/>
    <p:sldLayoutId id="2147483681" r:id="rId15"/>
    <p:sldLayoutId id="2147483682" r:id="rId16"/>
    <p:sldLayoutId id="2147483683" r:id="rId17"/>
    <p:sldLayoutId id="2147483697" r:id="rId18"/>
    <p:sldLayoutId id="2147483698" r:id="rId19"/>
    <p:sldLayoutId id="2147483699" r:id="rId20"/>
    <p:sldLayoutId id="2147483650" r:id="rId21"/>
    <p:sldLayoutId id="2147483654" r:id="rId22"/>
    <p:sldLayoutId id="2147483655" r:id="rId23"/>
    <p:sldLayoutId id="2147483656" r:id="rId24"/>
    <p:sldLayoutId id="2147483725" r:id="rId25"/>
    <p:sldLayoutId id="2147483720" r:id="rId26"/>
    <p:sldLayoutId id="2147483721" r:id="rId27"/>
    <p:sldLayoutId id="2147483722" r:id="rId28"/>
    <p:sldLayoutId id="2147483723" r:id="rId29"/>
    <p:sldLayoutId id="2147483691" r:id="rId30"/>
    <p:sldLayoutId id="2147483693" r:id="rId31"/>
    <p:sldLayoutId id="2147483694" r:id="rId32"/>
    <p:sldLayoutId id="2147483695" r:id="rId33"/>
    <p:sldLayoutId id="2147483726" r:id="rId34"/>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hdr="0" ftr="0" dt="0"/>
  <p:txStyles>
    <p:titleStyle>
      <a:lvl1pPr algn="l" defTabSz="914400" rtl="0" eaLnBrk="1" latinLnBrk="0" hangingPunct="1">
        <a:lnSpc>
          <a:spcPct val="100000"/>
        </a:lnSpc>
        <a:spcBef>
          <a:spcPct val="0"/>
        </a:spcBef>
        <a:buNone/>
        <a:defRPr sz="3000" b="1"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19.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image" Target="../media/image2.png"/><Relationship Id="rId2" Type="http://schemas.openxmlformats.org/officeDocument/2006/relationships/slide" Target="slide4.xml"/><Relationship Id="rId16"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slide" Target="slide11.xml"/><Relationship Id="rId10" Type="http://schemas.openxmlformats.org/officeDocument/2006/relationships/slide" Target="slide13.xml"/><Relationship Id="rId19"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2.xml"/><Relationship Id="rId14" Type="http://schemas.openxmlformats.org/officeDocument/2006/relationships/slide" Target="slide17.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community.ifs.com/ifs-x-knowledgebase-100" TargetMode="External"/><Relationship Id="rId2" Type="http://schemas.openxmlformats.org/officeDocument/2006/relationships/hyperlink" Target="https://community.ifs.com/"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2FA350E-B7B2-4F84-B900-63E938BD506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p:blipFill>
        <p:spPr>
          <a:xfrm>
            <a:off x="5478893" y="127001"/>
            <a:ext cx="6580800" cy="6580800"/>
          </a:xfrm>
        </p:spPr>
      </p:pic>
      <p:sp>
        <p:nvSpPr>
          <p:cNvPr id="5" name="Subtitle 4">
            <a:extLst>
              <a:ext uri="{FF2B5EF4-FFF2-40B4-BE49-F238E27FC236}">
                <a16:creationId xmlns:a16="http://schemas.microsoft.com/office/drawing/2014/main" id="{1887CDAB-C1F4-4E2A-A61B-D6E0E5A24001}"/>
              </a:ext>
            </a:extLst>
          </p:cNvPr>
          <p:cNvSpPr>
            <a:spLocks noGrp="1"/>
          </p:cNvSpPr>
          <p:nvPr>
            <p:ph type="subTitle" idx="1"/>
          </p:nvPr>
        </p:nvSpPr>
        <p:spPr>
          <a:xfrm>
            <a:off x="440907" y="1967459"/>
            <a:ext cx="4627600" cy="723916"/>
          </a:xfrm>
        </p:spPr>
        <p:txBody>
          <a:bodyPr/>
          <a:lstStyle/>
          <a:p>
            <a:r>
              <a:rPr lang="en-GB">
                <a:solidFill>
                  <a:schemeClr val="accent2">
                    <a:lumMod val="75000"/>
                    <a:lumOff val="25000"/>
                  </a:schemeClr>
                </a:solidFill>
                <a:latin typeface="+mn-lt"/>
              </a:rPr>
              <a:t>Philippa Lamerton</a:t>
            </a:r>
          </a:p>
          <a:p>
            <a:r>
              <a:rPr lang="en-GB">
                <a:solidFill>
                  <a:schemeClr val="accent2">
                    <a:lumMod val="75000"/>
                    <a:lumOff val="25000"/>
                  </a:schemeClr>
                </a:solidFill>
                <a:latin typeface="+mn-lt"/>
              </a:rPr>
              <a:t>ACH Lead</a:t>
            </a:r>
          </a:p>
        </p:txBody>
      </p:sp>
      <p:sp>
        <p:nvSpPr>
          <p:cNvPr id="4" name="Title 3">
            <a:extLst>
              <a:ext uri="{FF2B5EF4-FFF2-40B4-BE49-F238E27FC236}">
                <a16:creationId xmlns:a16="http://schemas.microsoft.com/office/drawing/2014/main" id="{B01E121D-95CF-4EC3-837C-9F69F4B165A8}"/>
              </a:ext>
            </a:extLst>
          </p:cNvPr>
          <p:cNvSpPr>
            <a:spLocks noGrp="1"/>
          </p:cNvSpPr>
          <p:nvPr>
            <p:ph type="title"/>
          </p:nvPr>
        </p:nvSpPr>
        <p:spPr>
          <a:xfrm>
            <a:off x="440907" y="339567"/>
            <a:ext cx="4627600" cy="1107996"/>
          </a:xfrm>
        </p:spPr>
        <p:txBody>
          <a:bodyPr/>
          <a:lstStyle/>
          <a:p>
            <a:r>
              <a:rPr lang="sv-SE" sz="3000">
                <a:solidFill>
                  <a:schemeClr val="accent2"/>
                </a:solidFill>
              </a:rPr>
              <a:t>IFS PSO</a:t>
            </a:r>
            <a:r>
              <a:rPr lang="sv-SE">
                <a:solidFill>
                  <a:schemeClr val="accent1">
                    <a:lumMod val="50000"/>
                  </a:schemeClr>
                </a:solidFill>
              </a:rPr>
              <a:t> </a:t>
            </a:r>
            <a:br>
              <a:rPr lang="sv-SE">
                <a:solidFill>
                  <a:schemeClr val="accent1">
                    <a:lumMod val="50000"/>
                  </a:schemeClr>
                </a:solidFill>
              </a:rPr>
            </a:br>
            <a:r>
              <a:rPr lang="sv-SE" sz="3000">
                <a:solidFill>
                  <a:schemeClr val="accent2">
                    <a:lumMod val="75000"/>
                    <a:lumOff val="25000"/>
                  </a:schemeClr>
                </a:solidFill>
              </a:rPr>
              <a:t>Support Process</a:t>
            </a:r>
            <a:endParaRPr lang="en-GB" sz="3000">
              <a:solidFill>
                <a:schemeClr val="accent2">
                  <a:lumMod val="75000"/>
                  <a:lumOff val="25000"/>
                </a:schemeClr>
              </a:solidFill>
            </a:endParaRPr>
          </a:p>
        </p:txBody>
      </p:sp>
    </p:spTree>
    <p:extLst>
      <p:ext uri="{BB962C8B-B14F-4D97-AF65-F5344CB8AC3E}">
        <p14:creationId xmlns:p14="http://schemas.microsoft.com/office/powerpoint/2010/main" val="45018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9C6B-9CE6-4D6D-B9FF-8DF2817B5D9A}"/>
              </a:ext>
            </a:extLst>
          </p:cNvPr>
          <p:cNvSpPr>
            <a:spLocks noGrp="1"/>
          </p:cNvSpPr>
          <p:nvPr>
            <p:ph type="title"/>
          </p:nvPr>
        </p:nvSpPr>
        <p:spPr>
          <a:xfrm>
            <a:off x="467400" y="403225"/>
            <a:ext cx="6003738" cy="461665"/>
          </a:xfrm>
        </p:spPr>
        <p:txBody>
          <a:bodyPr anchor="t">
            <a:noAutofit/>
          </a:bodyPr>
          <a:lstStyle/>
          <a:p>
            <a:r>
              <a:rPr lang="en-GB"/>
              <a:t>IFS PSO</a:t>
            </a:r>
            <a:br>
              <a:rPr lang="en-GB"/>
            </a:br>
            <a:r>
              <a:rPr lang="en-GB">
                <a:solidFill>
                  <a:schemeClr val="accent2">
                    <a:lumMod val="75000"/>
                    <a:lumOff val="25000"/>
                  </a:schemeClr>
                </a:solidFill>
              </a:rPr>
              <a:t>Database and Version</a:t>
            </a:r>
          </a:p>
        </p:txBody>
      </p:sp>
      <p:sp>
        <p:nvSpPr>
          <p:cNvPr id="3" name="Text Placeholder 2">
            <a:extLst>
              <a:ext uri="{FF2B5EF4-FFF2-40B4-BE49-F238E27FC236}">
                <a16:creationId xmlns:a16="http://schemas.microsoft.com/office/drawing/2014/main" id="{3C2F730E-93A1-44F2-B023-706825FE75D2}"/>
              </a:ext>
            </a:extLst>
          </p:cNvPr>
          <p:cNvSpPr>
            <a:spLocks noGrp="1"/>
          </p:cNvSpPr>
          <p:nvPr>
            <p:ph type="body" sz="quarter" idx="13"/>
          </p:nvPr>
        </p:nvSpPr>
        <p:spPr>
          <a:xfrm>
            <a:off x="467400" y="2055446"/>
            <a:ext cx="6675862" cy="4257803"/>
          </a:xfrm>
        </p:spPr>
        <p:txBody>
          <a:bodyPr vert="horz" lIns="0" tIns="0" rIns="0" bIns="0" rtlCol="0" anchor="t">
            <a:normAutofit/>
          </a:bodyPr>
          <a:lstStyle/>
          <a:p>
            <a:pPr>
              <a:lnSpc>
                <a:spcPct val="90000"/>
              </a:lnSpc>
              <a:spcAft>
                <a:spcPts val="600"/>
              </a:spcAft>
            </a:pPr>
            <a:r>
              <a:rPr lang="en-GB" sz="1600">
                <a:solidFill>
                  <a:schemeClr val="accent2"/>
                </a:solidFill>
                <a:latin typeface="+mn-lt"/>
              </a:rPr>
              <a:t>Select from:</a:t>
            </a:r>
          </a:p>
          <a:p>
            <a:pPr>
              <a:lnSpc>
                <a:spcPct val="90000"/>
              </a:lnSpc>
              <a:spcAft>
                <a:spcPts val="600"/>
              </a:spcAft>
            </a:pPr>
            <a:endParaRPr lang="en-GB" sz="1600">
              <a:latin typeface="+mn-lt"/>
            </a:endParaRPr>
          </a:p>
          <a:p>
            <a:pPr lvl="1">
              <a:lnSpc>
                <a:spcPct val="90000"/>
              </a:lnSpc>
              <a:spcAft>
                <a:spcPts val="600"/>
              </a:spcAft>
            </a:pPr>
            <a:r>
              <a:rPr lang="en-GB" sz="1600">
                <a:solidFill>
                  <a:schemeClr val="accent1"/>
                </a:solidFill>
              </a:rPr>
              <a:t>Oracle – supported versions</a:t>
            </a:r>
          </a:p>
          <a:p>
            <a:pPr marL="251460" lvl="2" indent="-251460">
              <a:spcAft>
                <a:spcPts val="600"/>
              </a:spcAft>
            </a:pPr>
            <a:r>
              <a:rPr lang="en-GB" sz="1600">
                <a:solidFill>
                  <a:schemeClr val="accent1">
                    <a:lumMod val="50000"/>
                  </a:schemeClr>
                </a:solidFill>
                <a:cs typeface="Arial"/>
              </a:rPr>
              <a:t>Oracle 19C - </a:t>
            </a:r>
            <a:r>
              <a:rPr lang="fr-FR" sz="1600">
                <a:solidFill>
                  <a:schemeClr val="accent1">
                    <a:lumMod val="50000"/>
                  </a:schemeClr>
                </a:solidFill>
                <a:cs typeface="Arial"/>
              </a:rPr>
              <a:t>Oracle 19c Standard Edition 2 &amp; </a:t>
            </a:r>
            <a:r>
              <a:rPr lang="en-GB" sz="1600">
                <a:solidFill>
                  <a:schemeClr val="accent1">
                    <a:lumMod val="50000"/>
                  </a:schemeClr>
                </a:solidFill>
                <a:cs typeface="Arial"/>
              </a:rPr>
              <a:t>Oracle 19c Enterprise Edition</a:t>
            </a:r>
          </a:p>
          <a:p>
            <a:pPr marL="251460" lvl="2" indent="-251460">
              <a:spcAft>
                <a:spcPts val="600"/>
              </a:spcAft>
            </a:pPr>
            <a:r>
              <a:rPr lang="en-GB" sz="1600">
                <a:solidFill>
                  <a:schemeClr val="accent1">
                    <a:lumMod val="50000"/>
                  </a:schemeClr>
                </a:solidFill>
                <a:cs typeface="Arial"/>
              </a:rPr>
              <a:t>Oracle 12c R2 - </a:t>
            </a:r>
            <a:r>
              <a:rPr lang="fr-FR" sz="1600">
                <a:solidFill>
                  <a:schemeClr val="accent1">
                    <a:lumMod val="50000"/>
                  </a:schemeClr>
                </a:solidFill>
                <a:cs typeface="Arial"/>
              </a:rPr>
              <a:t>Oracle 12.2.0.1 Standard Edition 2 &amp; </a:t>
            </a:r>
            <a:r>
              <a:rPr lang="en-GB" sz="1600">
                <a:solidFill>
                  <a:schemeClr val="accent1">
                    <a:lumMod val="50000"/>
                  </a:schemeClr>
                </a:solidFill>
                <a:cs typeface="Arial"/>
              </a:rPr>
              <a:t>Oracle 12.2.0.1 Enterprise Edition</a:t>
            </a:r>
          </a:p>
          <a:p>
            <a:pPr marL="251460" lvl="2" indent="-251460">
              <a:lnSpc>
                <a:spcPct val="90000"/>
              </a:lnSpc>
              <a:spcAft>
                <a:spcPts val="600"/>
              </a:spcAft>
            </a:pPr>
            <a:endParaRPr lang="en-GB" sz="1600">
              <a:solidFill>
                <a:schemeClr val="accent1"/>
              </a:solidFill>
            </a:endParaRPr>
          </a:p>
          <a:p>
            <a:pPr lvl="1">
              <a:lnSpc>
                <a:spcPct val="90000"/>
              </a:lnSpc>
              <a:spcAft>
                <a:spcPts val="600"/>
              </a:spcAft>
            </a:pPr>
            <a:r>
              <a:rPr lang="en-GB" sz="1600">
                <a:solidFill>
                  <a:schemeClr val="accent1"/>
                </a:solidFill>
              </a:rPr>
              <a:t>SQL Server – supported versions</a:t>
            </a:r>
          </a:p>
          <a:p>
            <a:pPr marL="251460" lvl="2" indent="-251460">
              <a:spcAft>
                <a:spcPts val="600"/>
              </a:spcAft>
            </a:pPr>
            <a:r>
              <a:rPr lang="en-GB" sz="1600">
                <a:solidFill>
                  <a:schemeClr val="accent1">
                    <a:lumMod val="50000"/>
                  </a:schemeClr>
                </a:solidFill>
                <a:cs typeface="Arial"/>
              </a:rPr>
              <a:t>Azure, 2014, 2016, 2017 &amp; 2019</a:t>
            </a:r>
          </a:p>
          <a:p>
            <a:pPr marL="251460" lvl="2" indent="-251460">
              <a:lnSpc>
                <a:spcPct val="90000"/>
              </a:lnSpc>
              <a:spcAft>
                <a:spcPts val="600"/>
              </a:spcAft>
            </a:pPr>
            <a:endParaRPr lang="en-GB" sz="1600">
              <a:solidFill>
                <a:schemeClr val="accent1"/>
              </a:solidFill>
            </a:endParaRPr>
          </a:p>
          <a:p>
            <a:pPr lvl="1">
              <a:lnSpc>
                <a:spcPct val="90000"/>
              </a:lnSpc>
              <a:spcAft>
                <a:spcPts val="600"/>
              </a:spcAft>
            </a:pPr>
            <a:r>
              <a:rPr lang="en-GB" sz="1600">
                <a:solidFill>
                  <a:schemeClr val="accent1"/>
                </a:solidFill>
              </a:rPr>
              <a:t>SQL Azure – please also include whether this is IFS Cloud</a:t>
            </a:r>
          </a:p>
          <a:p>
            <a:pPr marL="0" lvl="2" indent="0">
              <a:buNone/>
            </a:pPr>
            <a:endParaRPr lang="en-GB">
              <a:cs typeface="Arial"/>
            </a:endParaRPr>
          </a:p>
          <a:p>
            <a:pPr lvl="1">
              <a:lnSpc>
                <a:spcPct val="90000"/>
              </a:lnSpc>
              <a:spcAft>
                <a:spcPts val="600"/>
              </a:spcAft>
            </a:pPr>
            <a:endParaRPr lang="en-GB" sz="1400">
              <a:solidFill>
                <a:schemeClr val="accent1"/>
              </a:solidFill>
            </a:endParaRPr>
          </a:p>
          <a:p>
            <a:pPr>
              <a:lnSpc>
                <a:spcPct val="90000"/>
              </a:lnSpc>
              <a:spcAft>
                <a:spcPts val="600"/>
              </a:spcAft>
            </a:pPr>
            <a:endParaRPr lang="en-GB" sz="1400"/>
          </a:p>
        </p:txBody>
      </p:sp>
      <p:pic>
        <p:nvPicPr>
          <p:cNvPr id="7" name="Picture 6" descr="Graphical user interface, text&#10;&#10;Description automatically generated">
            <a:extLst>
              <a:ext uri="{FF2B5EF4-FFF2-40B4-BE49-F238E27FC236}">
                <a16:creationId xmlns:a16="http://schemas.microsoft.com/office/drawing/2014/main" id="{2FBAC877-B1C2-4DC9-8C04-83DB7316E4D6}"/>
              </a:ext>
            </a:extLst>
          </p:cNvPr>
          <p:cNvPicPr>
            <a:picLocks noChangeAspect="1"/>
          </p:cNvPicPr>
          <p:nvPr/>
        </p:nvPicPr>
        <p:blipFill rotWithShape="1">
          <a:blip r:embed="rId2">
            <a:extLst>
              <a:ext uri="{28A0092B-C50C-407E-A947-70E740481C1C}">
                <a14:useLocalDpi xmlns:a14="http://schemas.microsoft.com/office/drawing/2010/main" val="0"/>
              </a:ext>
            </a:extLst>
          </a:blip>
          <a:srcRect r="42067"/>
          <a:stretch/>
        </p:blipFill>
        <p:spPr>
          <a:xfrm>
            <a:off x="9173603" y="4001476"/>
            <a:ext cx="2550998" cy="2311773"/>
          </a:xfrm>
          <a:prstGeom prst="rect">
            <a:avLst/>
          </a:prstGeom>
          <a:noFill/>
        </p:spPr>
      </p:pic>
      <p:sp>
        <p:nvSpPr>
          <p:cNvPr id="5" name="Rectangle 4">
            <a:hlinkClick r:id="rId3" action="ppaction://hlinksldjump"/>
            <a:extLst>
              <a:ext uri="{FF2B5EF4-FFF2-40B4-BE49-F238E27FC236}">
                <a16:creationId xmlns:a16="http://schemas.microsoft.com/office/drawing/2014/main" id="{F9356F3A-DF61-4765-B9C4-58C78C5ABD68}"/>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36119195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D7FB-8707-46D2-AEAA-E2F245D33E85}"/>
              </a:ext>
            </a:extLst>
          </p:cNvPr>
          <p:cNvSpPr>
            <a:spLocks noGrp="1"/>
          </p:cNvSpPr>
          <p:nvPr>
            <p:ph type="title"/>
          </p:nvPr>
        </p:nvSpPr>
        <p:spPr>
          <a:xfrm>
            <a:off x="467400" y="403225"/>
            <a:ext cx="3680600" cy="461665"/>
          </a:xfrm>
        </p:spPr>
        <p:txBody>
          <a:bodyPr anchor="t">
            <a:noAutofit/>
          </a:bodyPr>
          <a:lstStyle/>
          <a:p>
            <a:pPr>
              <a:lnSpc>
                <a:spcPct val="90000"/>
              </a:lnSpc>
            </a:pPr>
            <a:r>
              <a:rPr lang="en-GB"/>
              <a:t>IFS PSO</a:t>
            </a:r>
            <a:br>
              <a:rPr lang="en-GB" sz="2000"/>
            </a:br>
            <a:r>
              <a:rPr lang="en-GB">
                <a:solidFill>
                  <a:schemeClr val="accent2">
                    <a:lumMod val="75000"/>
                    <a:lumOff val="25000"/>
                  </a:schemeClr>
                </a:solidFill>
              </a:rPr>
              <a:t>Time Zone</a:t>
            </a:r>
          </a:p>
        </p:txBody>
      </p:sp>
      <p:sp>
        <p:nvSpPr>
          <p:cNvPr id="3" name="Text Placeholder 2">
            <a:extLst>
              <a:ext uri="{FF2B5EF4-FFF2-40B4-BE49-F238E27FC236}">
                <a16:creationId xmlns:a16="http://schemas.microsoft.com/office/drawing/2014/main" id="{F85AE272-E272-4B12-A0CC-C5A30A9899D0}"/>
              </a:ext>
            </a:extLst>
          </p:cNvPr>
          <p:cNvSpPr>
            <a:spLocks noGrp="1"/>
          </p:cNvSpPr>
          <p:nvPr>
            <p:ph type="body" sz="quarter" idx="13"/>
          </p:nvPr>
        </p:nvSpPr>
        <p:spPr>
          <a:xfrm>
            <a:off x="467400" y="2289908"/>
            <a:ext cx="3680600" cy="4023341"/>
          </a:xfrm>
        </p:spPr>
        <p:txBody>
          <a:bodyPr vert="horz" lIns="0" tIns="0" rIns="0" bIns="0" rtlCol="0" anchor="t">
            <a:normAutofit/>
          </a:bodyPr>
          <a:lstStyle/>
          <a:p>
            <a:pPr marL="0" lvl="2" indent="0">
              <a:lnSpc>
                <a:spcPct val="90000"/>
              </a:lnSpc>
              <a:spcAft>
                <a:spcPts val="600"/>
              </a:spcAft>
              <a:buNone/>
            </a:pPr>
            <a:r>
              <a:rPr lang="en-GB" sz="1600">
                <a:solidFill>
                  <a:schemeClr val="accent1"/>
                </a:solidFill>
              </a:rPr>
              <a:t>Please give detail of the time zone of the PSO environment:</a:t>
            </a:r>
          </a:p>
          <a:p>
            <a:pPr marL="0" lvl="2" indent="0">
              <a:lnSpc>
                <a:spcPct val="90000"/>
              </a:lnSpc>
              <a:spcAft>
                <a:spcPts val="600"/>
              </a:spcAft>
              <a:buNone/>
            </a:pPr>
            <a:endParaRPr lang="en-GB" sz="1600">
              <a:solidFill>
                <a:schemeClr val="accent1"/>
              </a:solidFill>
            </a:endParaRPr>
          </a:p>
          <a:p>
            <a:pPr marL="251460" lvl="2" indent="-251460">
              <a:spcAft>
                <a:spcPts val="600"/>
              </a:spcAft>
            </a:pPr>
            <a:r>
              <a:rPr lang="en-GB" sz="1600">
                <a:solidFill>
                  <a:schemeClr val="accent1">
                    <a:lumMod val="50000"/>
                  </a:schemeClr>
                </a:solidFill>
                <a:cs typeface="Arial"/>
              </a:rPr>
              <a:t>Server</a:t>
            </a:r>
          </a:p>
          <a:p>
            <a:pPr marL="251460" lvl="2" indent="-251460">
              <a:spcAft>
                <a:spcPts val="600"/>
              </a:spcAft>
            </a:pPr>
            <a:r>
              <a:rPr lang="en-GB" sz="1600">
                <a:solidFill>
                  <a:schemeClr val="accent1">
                    <a:lumMod val="50000"/>
                  </a:schemeClr>
                </a:solidFill>
                <a:cs typeface="Arial"/>
              </a:rPr>
              <a:t>Application -  this is defined in the input data</a:t>
            </a:r>
          </a:p>
          <a:p>
            <a:pPr marL="0" lvl="2" indent="0">
              <a:lnSpc>
                <a:spcPct val="90000"/>
              </a:lnSpc>
              <a:spcAft>
                <a:spcPts val="600"/>
              </a:spcAft>
              <a:buNone/>
            </a:pPr>
            <a:endParaRPr lang="en-GB" sz="1400">
              <a:solidFill>
                <a:schemeClr val="accent1"/>
              </a:solidFill>
            </a:endParaRPr>
          </a:p>
          <a:p>
            <a:pPr>
              <a:lnSpc>
                <a:spcPct val="90000"/>
              </a:lnSpc>
              <a:spcAft>
                <a:spcPts val="600"/>
              </a:spcAft>
            </a:pPr>
            <a:endParaRPr lang="en-GB" sz="1400"/>
          </a:p>
        </p:txBody>
      </p:sp>
      <p:pic>
        <p:nvPicPr>
          <p:cNvPr id="5" name="Picture 4">
            <a:extLst>
              <a:ext uri="{FF2B5EF4-FFF2-40B4-BE49-F238E27FC236}">
                <a16:creationId xmlns:a16="http://schemas.microsoft.com/office/drawing/2014/main" id="{6C9DA30C-A9B1-43DB-BF28-BEF31908A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9261" y="2289908"/>
            <a:ext cx="4676386" cy="2677231"/>
          </a:xfrm>
          <a:prstGeom prst="rect">
            <a:avLst/>
          </a:prstGeom>
          <a:noFill/>
        </p:spPr>
      </p:pic>
      <p:sp>
        <p:nvSpPr>
          <p:cNvPr id="6" name="Rectangle 5">
            <a:hlinkClick r:id="rId3" action="ppaction://hlinksldjump"/>
            <a:extLst>
              <a:ext uri="{FF2B5EF4-FFF2-40B4-BE49-F238E27FC236}">
                <a16:creationId xmlns:a16="http://schemas.microsoft.com/office/drawing/2014/main" id="{68F1BC05-E661-43DC-9C5A-3DA0B4B6A014}"/>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628428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619E-8763-4848-BBE5-D953C1BB602E}"/>
              </a:ext>
            </a:extLst>
          </p:cNvPr>
          <p:cNvSpPr>
            <a:spLocks noGrp="1"/>
          </p:cNvSpPr>
          <p:nvPr>
            <p:ph type="title"/>
          </p:nvPr>
        </p:nvSpPr>
        <p:spPr>
          <a:xfrm>
            <a:off x="467400" y="403225"/>
            <a:ext cx="3680600" cy="923330"/>
          </a:xfrm>
        </p:spPr>
        <p:txBody>
          <a:bodyPr/>
          <a:lstStyle/>
          <a:p>
            <a:r>
              <a:rPr lang="en-GB"/>
              <a:t>IFS PSO</a:t>
            </a:r>
            <a:br>
              <a:rPr lang="en-GB"/>
            </a:br>
            <a:r>
              <a:rPr lang="en-GB">
                <a:solidFill>
                  <a:schemeClr val="accent2">
                    <a:lumMod val="75000"/>
                    <a:lumOff val="25000"/>
                  </a:schemeClr>
                </a:solidFill>
              </a:rPr>
              <a:t>Saved Schedule</a:t>
            </a:r>
            <a:endParaRPr lang="en-GB"/>
          </a:p>
        </p:txBody>
      </p:sp>
      <p:sp>
        <p:nvSpPr>
          <p:cNvPr id="3" name="Text Placeholder 2">
            <a:extLst>
              <a:ext uri="{FF2B5EF4-FFF2-40B4-BE49-F238E27FC236}">
                <a16:creationId xmlns:a16="http://schemas.microsoft.com/office/drawing/2014/main" id="{73979F13-E990-4E29-AA54-B3187F4D3835}"/>
              </a:ext>
            </a:extLst>
          </p:cNvPr>
          <p:cNvSpPr>
            <a:spLocks noGrp="1"/>
          </p:cNvSpPr>
          <p:nvPr>
            <p:ph type="body" sz="quarter" idx="13"/>
          </p:nvPr>
        </p:nvSpPr>
        <p:spPr>
          <a:xfrm>
            <a:off x="467400" y="2258646"/>
            <a:ext cx="10009454" cy="4054603"/>
          </a:xfrm>
        </p:spPr>
        <p:txBody>
          <a:bodyPr vert="horz" lIns="0" tIns="0" rIns="0" bIns="0" rtlCol="0" anchor="t">
            <a:noAutofit/>
          </a:bodyPr>
          <a:lstStyle/>
          <a:p>
            <a:pPr marL="251460" lvl="2" indent="-251460"/>
            <a:r>
              <a:rPr lang="en-US" sz="1600">
                <a:solidFill>
                  <a:schemeClr val="accent1">
                    <a:lumMod val="50000"/>
                  </a:schemeClr>
                </a:solidFill>
              </a:rPr>
              <a:t>A user can save the current live schedule by opening the ‘Schedules’ panel and using the ‘Save Current Schedule’ option. This will save the schedule into the system database. </a:t>
            </a:r>
            <a:br>
              <a:rPr lang="en-US" sz="1600"/>
            </a:br>
            <a:br>
              <a:rPr lang="en-US" sz="1600"/>
            </a:br>
            <a:r>
              <a:rPr lang="en-US" sz="1600">
                <a:solidFill>
                  <a:schemeClr val="accent1">
                    <a:lumMod val="50000"/>
                  </a:schemeClr>
                </a:solidFill>
              </a:rPr>
              <a:t>From here the user can also download the saved schedule if they have the permission ‘</a:t>
            </a:r>
            <a:r>
              <a:rPr lang="en-US" sz="1600" err="1">
                <a:solidFill>
                  <a:schemeClr val="accent1">
                    <a:lumMod val="50000"/>
                  </a:schemeClr>
                </a:solidFill>
              </a:rPr>
              <a:t>UserSchedulesDownload</a:t>
            </a:r>
            <a:r>
              <a:rPr lang="en-US" sz="1600">
                <a:solidFill>
                  <a:schemeClr val="accent1">
                    <a:lumMod val="50000"/>
                  </a:schemeClr>
                </a:solidFill>
              </a:rPr>
              <a:t>’. Alternatively, an administrative user can download the schedule from the Users screen in the Administration workspace. </a:t>
            </a:r>
            <a:br>
              <a:rPr lang="en-US" sz="1600"/>
            </a:br>
            <a:br>
              <a:rPr lang="en-US" sz="1600"/>
            </a:br>
            <a:r>
              <a:rPr lang="en-US" sz="1600">
                <a:solidFill>
                  <a:schemeClr val="accent1">
                    <a:lumMod val="50000"/>
                  </a:schemeClr>
                </a:solidFill>
              </a:rPr>
              <a:t>Finally, user saved schedules can be obtained using the installer – see the installation guide for details.</a:t>
            </a:r>
            <a:endParaRPr lang="en-GB"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r>
              <a:rPr lang="en-US" sz="1600">
                <a:solidFill>
                  <a:schemeClr val="accent1">
                    <a:lumMod val="50000"/>
                  </a:schemeClr>
                </a:solidFill>
              </a:rPr>
              <a:t>PLEASE NOTE: it is also possible to save historical schedules. </a:t>
            </a:r>
            <a:br>
              <a:rPr lang="en-US" sz="1600"/>
            </a:br>
            <a:br>
              <a:rPr lang="en-US" sz="1600"/>
            </a:br>
            <a:r>
              <a:rPr lang="en-US" sz="1600">
                <a:solidFill>
                  <a:schemeClr val="accent1">
                    <a:lumMod val="50000"/>
                  </a:schemeClr>
                </a:solidFill>
              </a:rPr>
              <a:t>If the Schedule Archive is in use, a user can create, view and download Schedule snapshots. Otherwise, historical schedules can be viewed via the ‘History’ section of the Schedules panel, at least for the current day.</a:t>
            </a:r>
          </a:p>
          <a:p>
            <a:pPr marL="251460" lvl="2" indent="-251460"/>
            <a:endParaRPr lang="en-US" sz="1600">
              <a:solidFill>
                <a:schemeClr val="accent1">
                  <a:lumMod val="50000"/>
                </a:schemeClr>
              </a:solidFill>
              <a:cs typeface="Arial"/>
            </a:endParaRPr>
          </a:p>
          <a:p>
            <a:pPr marL="251460" lvl="2" indent="-251460"/>
            <a:endParaRPr lang="en-US" sz="1600">
              <a:solidFill>
                <a:schemeClr val="accent1">
                  <a:lumMod val="50000"/>
                </a:schemeClr>
              </a:solidFill>
              <a:cs typeface="Arial"/>
            </a:endParaRPr>
          </a:p>
          <a:p>
            <a:pPr marL="0" lvl="2" indent="0">
              <a:buNone/>
            </a:pPr>
            <a:endParaRPr lang="en-GB"/>
          </a:p>
          <a:p>
            <a:endParaRPr lang="en-GB"/>
          </a:p>
        </p:txBody>
      </p:sp>
      <p:sp>
        <p:nvSpPr>
          <p:cNvPr id="4" name="Rectangle 3">
            <a:hlinkClick r:id="rId2" action="ppaction://hlinksldjump"/>
            <a:extLst>
              <a:ext uri="{FF2B5EF4-FFF2-40B4-BE49-F238E27FC236}">
                <a16:creationId xmlns:a16="http://schemas.microsoft.com/office/drawing/2014/main" id="{F5907919-C77E-4211-9175-0EB555972AA4}"/>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24037204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3F5C-F56E-48B1-B9FD-C10F57FE6E00}"/>
              </a:ext>
            </a:extLst>
          </p:cNvPr>
          <p:cNvSpPr>
            <a:spLocks noGrp="1"/>
          </p:cNvSpPr>
          <p:nvPr>
            <p:ph type="title"/>
          </p:nvPr>
        </p:nvSpPr>
        <p:spPr>
          <a:xfrm>
            <a:off x="467400" y="403225"/>
            <a:ext cx="3680600" cy="923330"/>
          </a:xfrm>
        </p:spPr>
        <p:txBody>
          <a:bodyPr/>
          <a:lstStyle/>
          <a:p>
            <a:r>
              <a:rPr lang="en-GB"/>
              <a:t>IFS PSO</a:t>
            </a:r>
            <a:br>
              <a:rPr lang="en-GB"/>
            </a:br>
            <a:r>
              <a:rPr lang="en-GB">
                <a:solidFill>
                  <a:schemeClr val="accent2">
                    <a:lumMod val="75000"/>
                    <a:lumOff val="25000"/>
                  </a:schemeClr>
                </a:solidFill>
              </a:rPr>
              <a:t>Event Logs</a:t>
            </a:r>
            <a:endParaRPr lang="en-GB"/>
          </a:p>
        </p:txBody>
      </p:sp>
      <p:sp>
        <p:nvSpPr>
          <p:cNvPr id="3" name="Text Placeholder 2">
            <a:extLst>
              <a:ext uri="{FF2B5EF4-FFF2-40B4-BE49-F238E27FC236}">
                <a16:creationId xmlns:a16="http://schemas.microsoft.com/office/drawing/2014/main" id="{90F8D960-AC1B-4AA4-900D-F35E6BEA69F2}"/>
              </a:ext>
            </a:extLst>
          </p:cNvPr>
          <p:cNvSpPr>
            <a:spLocks noGrp="1"/>
          </p:cNvSpPr>
          <p:nvPr>
            <p:ph type="body" sz="quarter" idx="13"/>
          </p:nvPr>
        </p:nvSpPr>
        <p:spPr>
          <a:xfrm>
            <a:off x="467399" y="1656000"/>
            <a:ext cx="10877359" cy="4657249"/>
          </a:xfrm>
        </p:spPr>
        <p:txBody>
          <a:bodyPr vert="horz" lIns="0" tIns="0" rIns="0" bIns="0" rtlCol="0" anchor="t">
            <a:noAutofit/>
          </a:bodyPr>
          <a:lstStyle/>
          <a:p>
            <a:pPr marL="251460" lvl="2" indent="-251460"/>
            <a:r>
              <a:rPr lang="en-US" sz="1600">
                <a:solidFill>
                  <a:schemeClr val="accent1">
                    <a:lumMod val="50000"/>
                  </a:schemeClr>
                </a:solidFill>
              </a:rPr>
              <a:t>To save the events using the PSO Scheduling Workbench, log onto the Workbench as an administrator user and go to Events page within the Administration workspace. </a:t>
            </a:r>
            <a:endParaRPr lang="en-US"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r>
              <a:rPr lang="en-US" sz="1600">
                <a:solidFill>
                  <a:schemeClr val="accent1">
                    <a:lumMod val="50000"/>
                  </a:schemeClr>
                </a:solidFill>
              </a:rPr>
              <a:t>By default, the last 1000 events will be displayed, but this number can be increased, if necessary, to ensure that the events cover the time when the issue occurred. In the PSO Workbench, this option can be found by clicking on the three vertical dots next to the ‘Events’ title, and the maximum events can be changed in the events panel opened. </a:t>
            </a:r>
            <a:endParaRPr lang="en-US"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r>
              <a:rPr lang="en-US" sz="1600">
                <a:solidFill>
                  <a:schemeClr val="accent1">
                    <a:lumMod val="50000"/>
                  </a:schemeClr>
                </a:solidFill>
              </a:rPr>
              <a:t>The events can be saved using the ‘Save’ button, which is found in the top left of the screen for both workbenches. A saved event file can also be loaded for viewing using the ‘Load’ button.</a:t>
            </a:r>
            <a:endParaRPr lang="en-US"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r>
              <a:rPr lang="en-US" sz="1600">
                <a:solidFill>
                  <a:schemeClr val="accent1">
                    <a:lumMod val="50000"/>
                  </a:schemeClr>
                </a:solidFill>
              </a:rPr>
              <a:t>PLEASE NOTE: by, default events are only stored in the server for 7 days. This time limit is based on the parameter ‘</a:t>
            </a:r>
            <a:r>
              <a:rPr lang="en-US" sz="1600" err="1">
                <a:solidFill>
                  <a:schemeClr val="accent1">
                    <a:lumMod val="50000"/>
                  </a:schemeClr>
                </a:solidFill>
              </a:rPr>
              <a:t>SystemEventRetentionSeconds</a:t>
            </a:r>
            <a:r>
              <a:rPr lang="en-US" sz="1600">
                <a:solidFill>
                  <a:schemeClr val="accent1">
                    <a:lumMod val="50000"/>
                  </a:schemeClr>
                </a:solidFill>
              </a:rPr>
              <a:t>’.</a:t>
            </a:r>
            <a:endParaRPr lang="en-US"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r>
              <a:rPr lang="en-US" sz="1600">
                <a:solidFill>
                  <a:schemeClr val="accent1">
                    <a:lumMod val="50000"/>
                  </a:schemeClr>
                </a:solidFill>
              </a:rPr>
              <a:t>To save events using the event logs, log onto the server(s) on which the PSO components are running and open the Event Viewer. Each component writes to its own event log under the ‘Applications and Services Logs’ section of the event viewer. Click on a particular log to open it and use ‘Save All Events As…’ in the action menu. Events saved in the default .</a:t>
            </a:r>
            <a:r>
              <a:rPr lang="en-US" sz="1600" err="1">
                <a:solidFill>
                  <a:schemeClr val="accent1">
                    <a:lumMod val="50000"/>
                  </a:schemeClr>
                </a:solidFill>
              </a:rPr>
              <a:t>evtx</a:t>
            </a:r>
            <a:r>
              <a:rPr lang="en-US" sz="1600">
                <a:solidFill>
                  <a:schemeClr val="accent1">
                    <a:lumMod val="50000"/>
                  </a:schemeClr>
                </a:solidFill>
              </a:rPr>
              <a:t> format can be reopened using the event viewer, though it’s also possible to save as either csv or text file.</a:t>
            </a:r>
            <a:endParaRPr lang="en-US" sz="1600">
              <a:solidFill>
                <a:schemeClr val="accent1">
                  <a:lumMod val="50000"/>
                </a:schemeClr>
              </a:solidFill>
              <a:cs typeface="Arial"/>
            </a:endParaRPr>
          </a:p>
          <a:p>
            <a:endParaRPr lang="en-GB" sz="1600"/>
          </a:p>
        </p:txBody>
      </p:sp>
      <p:sp>
        <p:nvSpPr>
          <p:cNvPr id="4" name="Rectangle 3">
            <a:hlinkClick r:id="rId2" action="ppaction://hlinksldjump"/>
            <a:extLst>
              <a:ext uri="{FF2B5EF4-FFF2-40B4-BE49-F238E27FC236}">
                <a16:creationId xmlns:a16="http://schemas.microsoft.com/office/drawing/2014/main" id="{7F4985A1-DA1E-4781-975F-15E3B771F993}"/>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32082440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F7F3-E534-4BDD-B2A2-E74A3DC80194}"/>
              </a:ext>
            </a:extLst>
          </p:cNvPr>
          <p:cNvSpPr>
            <a:spLocks noGrp="1"/>
          </p:cNvSpPr>
          <p:nvPr>
            <p:ph type="title"/>
          </p:nvPr>
        </p:nvSpPr>
        <p:spPr>
          <a:xfrm>
            <a:off x="467400" y="403225"/>
            <a:ext cx="3680600" cy="923330"/>
          </a:xfrm>
        </p:spPr>
        <p:txBody>
          <a:bodyPr/>
          <a:lstStyle/>
          <a:p>
            <a:r>
              <a:rPr lang="en-GB"/>
              <a:t>IFS PSO</a:t>
            </a:r>
            <a:br>
              <a:rPr lang="en-GB"/>
            </a:br>
            <a:r>
              <a:rPr lang="en-GB">
                <a:solidFill>
                  <a:schemeClr val="accent2">
                    <a:lumMod val="75000"/>
                    <a:lumOff val="25000"/>
                  </a:schemeClr>
                </a:solidFill>
              </a:rPr>
              <a:t>Input History</a:t>
            </a:r>
            <a:endParaRPr lang="en-GB"/>
          </a:p>
        </p:txBody>
      </p:sp>
      <p:sp>
        <p:nvSpPr>
          <p:cNvPr id="3" name="Text Placeholder 2">
            <a:extLst>
              <a:ext uri="{FF2B5EF4-FFF2-40B4-BE49-F238E27FC236}">
                <a16:creationId xmlns:a16="http://schemas.microsoft.com/office/drawing/2014/main" id="{415B641B-91F3-461E-B869-2D89EEBCB23C}"/>
              </a:ext>
            </a:extLst>
          </p:cNvPr>
          <p:cNvSpPr>
            <a:spLocks noGrp="1"/>
          </p:cNvSpPr>
          <p:nvPr>
            <p:ph type="body" sz="quarter" idx="13"/>
          </p:nvPr>
        </p:nvSpPr>
        <p:spPr>
          <a:xfrm>
            <a:off x="467400" y="2047631"/>
            <a:ext cx="10722376" cy="4265618"/>
          </a:xfrm>
        </p:spPr>
        <p:txBody>
          <a:bodyPr vert="horz" lIns="0" tIns="0" rIns="0" bIns="0" rtlCol="0" anchor="t">
            <a:noAutofit/>
          </a:bodyPr>
          <a:lstStyle/>
          <a:p>
            <a:pPr marL="251460" lvl="2" indent="-251460"/>
            <a:r>
              <a:rPr lang="en-GB" sz="1600">
                <a:solidFill>
                  <a:schemeClr val="accent1">
                    <a:lumMod val="50000"/>
                  </a:schemeClr>
                </a:solidFill>
              </a:rPr>
              <a:t>To obtain this, in the PSO Workbench, go to the ‘Audit’ screen within the ‘Archive’ workspace. Find a relevant ‘Schedule’ saved from the time that the issue occurred, click on the row and click the ‘Download Audit Trail’ button in the top right of the screen. </a:t>
            </a:r>
            <a:br>
              <a:rPr lang="en-GB" sz="1600">
                <a:solidFill>
                  <a:schemeClr val="accent1">
                    <a:lumMod val="50000"/>
                  </a:schemeClr>
                </a:solidFill>
              </a:rPr>
            </a:br>
            <a:br>
              <a:rPr lang="en-GB" sz="1600"/>
            </a:br>
            <a:r>
              <a:rPr lang="en-GB" sz="1600">
                <a:solidFill>
                  <a:schemeClr val="accent1">
                    <a:lumMod val="50000"/>
                  </a:schemeClr>
                </a:solidFill>
              </a:rPr>
              <a:t>This will download the selected Audit data and all the relevant Audit data before it (the complete Audit trail) as individual XML files contained within a zip file. If an audit with update type of CHANGE is selected, input files will be downloaded. If an audit with update type of PLAN_CHANGE is selected, both input and output files will be downloaded.</a:t>
            </a:r>
            <a:endParaRPr lang="en-GB"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r>
              <a:rPr lang="en-US" sz="1600">
                <a:solidFill>
                  <a:schemeClr val="accent1">
                    <a:lumMod val="50000"/>
                  </a:schemeClr>
                </a:solidFill>
              </a:rPr>
              <a:t>Alternatively, the input history can be obtained from the ‘Input History’ folder on the server where the Schedule Input Manager is installed. </a:t>
            </a:r>
            <a:br>
              <a:rPr lang="en-US" sz="1600">
                <a:solidFill>
                  <a:schemeClr val="accent1">
                    <a:lumMod val="50000"/>
                  </a:schemeClr>
                </a:solidFill>
              </a:rPr>
            </a:br>
            <a:br>
              <a:rPr lang="en-US" sz="1600"/>
            </a:br>
            <a:r>
              <a:rPr lang="en-US" sz="1600">
                <a:solidFill>
                  <a:schemeClr val="accent1">
                    <a:lumMod val="50000"/>
                  </a:schemeClr>
                </a:solidFill>
              </a:rPr>
              <a:t>By default, this will be ‘C:\IFS\Scheduling\Input History’. It’s important that the files sent include the previous initial load file and all change files from this file up until the time that the issue occurred. Also, be aware that if the input manager is installed on multiple servers, then the input history from each server will be required.</a:t>
            </a:r>
            <a:endParaRPr lang="en-US" sz="1600">
              <a:solidFill>
                <a:schemeClr val="accent1">
                  <a:lumMod val="50000"/>
                </a:schemeClr>
              </a:solidFill>
              <a:cs typeface="Arial"/>
            </a:endParaRPr>
          </a:p>
          <a:p>
            <a:pPr marL="0" lvl="2" indent="0">
              <a:buNone/>
            </a:pPr>
            <a:endParaRPr lang="en-GB"/>
          </a:p>
          <a:p>
            <a:endParaRPr lang="en-GB"/>
          </a:p>
        </p:txBody>
      </p:sp>
      <p:sp>
        <p:nvSpPr>
          <p:cNvPr id="4" name="Rectangle 3">
            <a:hlinkClick r:id="rId2" action="ppaction://hlinksldjump"/>
            <a:extLst>
              <a:ext uri="{FF2B5EF4-FFF2-40B4-BE49-F238E27FC236}">
                <a16:creationId xmlns:a16="http://schemas.microsoft.com/office/drawing/2014/main" id="{DA429A82-062E-48A0-9043-E0C026563BFC}"/>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27818904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C40D-740B-4445-AABA-E8B3546DDC15}"/>
              </a:ext>
            </a:extLst>
          </p:cNvPr>
          <p:cNvSpPr>
            <a:spLocks noGrp="1"/>
          </p:cNvSpPr>
          <p:nvPr>
            <p:ph type="title"/>
          </p:nvPr>
        </p:nvSpPr>
        <p:spPr>
          <a:xfrm>
            <a:off x="467400" y="403225"/>
            <a:ext cx="3680600" cy="923330"/>
          </a:xfrm>
        </p:spPr>
        <p:txBody>
          <a:bodyPr/>
          <a:lstStyle/>
          <a:p>
            <a:r>
              <a:rPr lang="en-GB"/>
              <a:t>IFS PSO</a:t>
            </a:r>
            <a:br>
              <a:rPr lang="en-GB"/>
            </a:br>
            <a:r>
              <a:rPr lang="en-GB">
                <a:solidFill>
                  <a:schemeClr val="accent2">
                    <a:lumMod val="75000"/>
                    <a:lumOff val="25000"/>
                  </a:schemeClr>
                </a:solidFill>
              </a:rPr>
              <a:t>System Parameters</a:t>
            </a:r>
            <a:endParaRPr lang="en-GB"/>
          </a:p>
        </p:txBody>
      </p:sp>
      <p:sp>
        <p:nvSpPr>
          <p:cNvPr id="3" name="Text Placeholder 2">
            <a:extLst>
              <a:ext uri="{FF2B5EF4-FFF2-40B4-BE49-F238E27FC236}">
                <a16:creationId xmlns:a16="http://schemas.microsoft.com/office/drawing/2014/main" id="{EEBF5DB8-D549-47F5-B0D1-348433AC9C68}"/>
              </a:ext>
            </a:extLst>
          </p:cNvPr>
          <p:cNvSpPr>
            <a:spLocks noGrp="1"/>
          </p:cNvSpPr>
          <p:nvPr>
            <p:ph type="body" sz="quarter" idx="13"/>
          </p:nvPr>
        </p:nvSpPr>
        <p:spPr>
          <a:xfrm>
            <a:off x="467400" y="2516554"/>
            <a:ext cx="5712684" cy="3796695"/>
          </a:xfrm>
        </p:spPr>
        <p:txBody>
          <a:bodyPr/>
          <a:lstStyle/>
          <a:p>
            <a:pPr lvl="2"/>
            <a:r>
              <a:rPr lang="en-US" sz="1600">
                <a:solidFill>
                  <a:schemeClr val="accent1">
                    <a:lumMod val="50000"/>
                  </a:schemeClr>
                </a:solidFill>
              </a:rPr>
              <a:t>System settings can be exported either via the Scheduling Workbench or via the installer. </a:t>
            </a:r>
          </a:p>
          <a:p>
            <a:pPr lvl="2"/>
            <a:endParaRPr lang="en-GB" sz="1600">
              <a:solidFill>
                <a:schemeClr val="accent1">
                  <a:lumMod val="50000"/>
                </a:schemeClr>
              </a:solidFill>
            </a:endParaRPr>
          </a:p>
          <a:p>
            <a:pPr lvl="2"/>
            <a:r>
              <a:rPr lang="en-US" sz="1600">
                <a:solidFill>
                  <a:schemeClr val="accent1">
                    <a:lumMod val="50000"/>
                  </a:schemeClr>
                </a:solidFill>
              </a:rPr>
              <a:t>In the PSO Workbench, go to any screen in the Administration workspace under the </a:t>
            </a:r>
            <a:r>
              <a:rPr lang="en-US" sz="1600" err="1">
                <a:solidFill>
                  <a:schemeClr val="accent1">
                    <a:lumMod val="50000"/>
                  </a:schemeClr>
                </a:solidFill>
              </a:rPr>
              <a:t>Organisation</a:t>
            </a:r>
            <a:r>
              <a:rPr lang="en-US" sz="1600">
                <a:solidFill>
                  <a:schemeClr val="accent1">
                    <a:lumMod val="50000"/>
                  </a:schemeClr>
                </a:solidFill>
              </a:rPr>
              <a:t> menu, and click on the ‘Administration’ button in the top right corner of the screen (visible if the user is an administrator) to open the ‘Import/Export’ options. Then click ‘Export Data’.</a:t>
            </a:r>
          </a:p>
          <a:p>
            <a:pPr lvl="2"/>
            <a:endParaRPr lang="en-US" sz="1600">
              <a:solidFill>
                <a:schemeClr val="accent1">
                  <a:lumMod val="50000"/>
                </a:schemeClr>
              </a:solidFill>
            </a:endParaRPr>
          </a:p>
          <a:p>
            <a:pPr lvl="2"/>
            <a:r>
              <a:rPr lang="en-US" sz="1600">
                <a:solidFill>
                  <a:schemeClr val="accent1">
                    <a:lumMod val="50000"/>
                  </a:schemeClr>
                </a:solidFill>
              </a:rPr>
              <a:t>See the installation guide for details of using the installer, this is found in the documentation folder contained in your PSO release.</a:t>
            </a:r>
          </a:p>
          <a:p>
            <a:pPr marL="0" lvl="2" indent="0">
              <a:buNone/>
            </a:pPr>
            <a:endParaRPr lang="en-GB"/>
          </a:p>
          <a:p>
            <a:endParaRPr lang="en-GB"/>
          </a:p>
        </p:txBody>
      </p:sp>
      <p:sp>
        <p:nvSpPr>
          <p:cNvPr id="4" name="Rectangle 3">
            <a:hlinkClick r:id="rId2" action="ppaction://hlinksldjump"/>
            <a:extLst>
              <a:ext uri="{FF2B5EF4-FFF2-40B4-BE49-F238E27FC236}">
                <a16:creationId xmlns:a16="http://schemas.microsoft.com/office/drawing/2014/main" id="{015E20FF-A366-4E56-BE3D-1A07DBAC2E62}"/>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pic>
        <p:nvPicPr>
          <p:cNvPr id="6" name="Picture 5" descr="Graphical user interface, text, application, email&#10;&#10;Description automatically generated">
            <a:extLst>
              <a:ext uri="{FF2B5EF4-FFF2-40B4-BE49-F238E27FC236}">
                <a16:creationId xmlns:a16="http://schemas.microsoft.com/office/drawing/2014/main" id="{EF5BAD53-0084-493D-915E-88FEA83E0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998" y="1112014"/>
            <a:ext cx="2871968" cy="5058580"/>
          </a:xfrm>
          <a:prstGeom prst="rect">
            <a:avLst/>
          </a:prstGeom>
        </p:spPr>
      </p:pic>
    </p:spTree>
    <p:extLst>
      <p:ext uri="{BB962C8B-B14F-4D97-AF65-F5344CB8AC3E}">
        <p14:creationId xmlns:p14="http://schemas.microsoft.com/office/powerpoint/2010/main" val="23300224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FB92-157E-4C76-B18E-7A48FDE76775}"/>
              </a:ext>
            </a:extLst>
          </p:cNvPr>
          <p:cNvSpPr>
            <a:spLocks noGrp="1"/>
          </p:cNvSpPr>
          <p:nvPr>
            <p:ph type="title"/>
          </p:nvPr>
        </p:nvSpPr>
        <p:spPr>
          <a:xfrm>
            <a:off x="467400" y="403225"/>
            <a:ext cx="3680600" cy="923330"/>
          </a:xfrm>
        </p:spPr>
        <p:txBody>
          <a:bodyPr/>
          <a:lstStyle/>
          <a:p>
            <a:r>
              <a:rPr lang="en-GB"/>
              <a:t>IFS PSO</a:t>
            </a:r>
            <a:br>
              <a:rPr lang="en-GB"/>
            </a:br>
            <a:r>
              <a:rPr lang="en-GB">
                <a:solidFill>
                  <a:schemeClr val="accent2">
                    <a:lumMod val="75000"/>
                    <a:lumOff val="25000"/>
                  </a:schemeClr>
                </a:solidFill>
              </a:rPr>
              <a:t>ARP Export</a:t>
            </a:r>
            <a:endParaRPr lang="en-GB"/>
          </a:p>
        </p:txBody>
      </p:sp>
      <p:sp>
        <p:nvSpPr>
          <p:cNvPr id="3" name="Text Placeholder 2">
            <a:extLst>
              <a:ext uri="{FF2B5EF4-FFF2-40B4-BE49-F238E27FC236}">
                <a16:creationId xmlns:a16="http://schemas.microsoft.com/office/drawing/2014/main" id="{8492E5D8-DDCE-4066-9F53-2A38C078A70C}"/>
              </a:ext>
            </a:extLst>
          </p:cNvPr>
          <p:cNvSpPr>
            <a:spLocks noGrp="1"/>
          </p:cNvSpPr>
          <p:nvPr>
            <p:ph type="body" sz="quarter" idx="13"/>
          </p:nvPr>
        </p:nvSpPr>
        <p:spPr>
          <a:xfrm>
            <a:off x="467399" y="2407138"/>
            <a:ext cx="6493077" cy="3906111"/>
          </a:xfrm>
        </p:spPr>
        <p:txBody>
          <a:bodyPr/>
          <a:lstStyle/>
          <a:p>
            <a:pPr lvl="2"/>
            <a:r>
              <a:rPr lang="en-US" sz="1600">
                <a:solidFill>
                  <a:schemeClr val="accent1">
                    <a:lumMod val="50000"/>
                  </a:schemeClr>
                </a:solidFill>
              </a:rPr>
              <a:t>ARP data can be exported either via the Scheduling Workbench or via the installer. </a:t>
            </a:r>
            <a:endParaRPr lang="en-GB" sz="1600">
              <a:solidFill>
                <a:schemeClr val="accent1">
                  <a:lumMod val="50000"/>
                </a:schemeClr>
              </a:solidFill>
            </a:endParaRPr>
          </a:p>
          <a:p>
            <a:pPr lvl="2"/>
            <a:endParaRPr lang="en-GB" sz="1600">
              <a:solidFill>
                <a:schemeClr val="accent1">
                  <a:lumMod val="50000"/>
                </a:schemeClr>
              </a:solidFill>
            </a:endParaRPr>
          </a:p>
          <a:p>
            <a:pPr lvl="2"/>
            <a:r>
              <a:rPr lang="en-US" sz="1600">
                <a:solidFill>
                  <a:schemeClr val="accent1">
                    <a:lumMod val="50000"/>
                  </a:schemeClr>
                </a:solidFill>
              </a:rPr>
              <a:t>On the PSO Workbench, from any Planning workspace screen an ‘Administration’ button should be available in the top ribbon provided the user is an administrator. Click this to open the administration panel, and then click ‘Export’, ensuring that any </a:t>
            </a:r>
            <a:r>
              <a:rPr lang="en-US" sz="1600" err="1">
                <a:solidFill>
                  <a:schemeClr val="accent1">
                    <a:lumMod val="50000"/>
                  </a:schemeClr>
                </a:solidFill>
              </a:rPr>
              <a:t>rota</a:t>
            </a:r>
            <a:r>
              <a:rPr lang="en-US" sz="1600">
                <a:solidFill>
                  <a:schemeClr val="accent1">
                    <a:lumMod val="50000"/>
                  </a:schemeClr>
                </a:solidFill>
              </a:rPr>
              <a:t> data is included. </a:t>
            </a:r>
            <a:endParaRPr lang="en-GB" sz="1600">
              <a:solidFill>
                <a:schemeClr val="accent1">
                  <a:lumMod val="50000"/>
                </a:schemeClr>
              </a:solidFill>
            </a:endParaRPr>
          </a:p>
          <a:p>
            <a:pPr lvl="2"/>
            <a:endParaRPr lang="en-US" sz="1600">
              <a:solidFill>
                <a:schemeClr val="accent1">
                  <a:lumMod val="50000"/>
                </a:schemeClr>
              </a:solidFill>
            </a:endParaRPr>
          </a:p>
          <a:p>
            <a:pPr lvl="2"/>
            <a:r>
              <a:rPr lang="en-US" sz="1600">
                <a:solidFill>
                  <a:schemeClr val="accent1">
                    <a:lumMod val="50000"/>
                  </a:schemeClr>
                </a:solidFill>
              </a:rPr>
              <a:t>See the installation guide for details of using the installer, this is found in the documentation folder contained in your PSO release.</a:t>
            </a:r>
          </a:p>
          <a:p>
            <a:pPr marL="0" lvl="2" indent="0">
              <a:buNone/>
            </a:pPr>
            <a:endParaRPr lang="en-US" sz="1600">
              <a:solidFill>
                <a:schemeClr val="accent1">
                  <a:lumMod val="50000"/>
                </a:schemeClr>
              </a:solidFill>
            </a:endParaRPr>
          </a:p>
          <a:p>
            <a:pPr lvl="2"/>
            <a:endParaRPr lang="en-US" sz="1600"/>
          </a:p>
          <a:p>
            <a:pPr lvl="2"/>
            <a:endParaRPr lang="en-US" sz="1600"/>
          </a:p>
          <a:p>
            <a:pPr lvl="2"/>
            <a:endParaRPr lang="en-US" sz="1600"/>
          </a:p>
          <a:p>
            <a:pPr marL="0" lvl="2" indent="0">
              <a:buNone/>
            </a:pPr>
            <a:endParaRPr lang="en-GB" sz="1600"/>
          </a:p>
          <a:p>
            <a:endParaRPr lang="en-GB" sz="1600"/>
          </a:p>
        </p:txBody>
      </p:sp>
      <p:sp>
        <p:nvSpPr>
          <p:cNvPr id="4" name="Rectangle 3">
            <a:hlinkClick r:id="rId2" action="ppaction://hlinksldjump"/>
            <a:extLst>
              <a:ext uri="{FF2B5EF4-FFF2-40B4-BE49-F238E27FC236}">
                <a16:creationId xmlns:a16="http://schemas.microsoft.com/office/drawing/2014/main" id="{83332909-488D-42CF-8CE6-EE93B5952255}"/>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pic>
        <p:nvPicPr>
          <p:cNvPr id="5" name="Picture 4" descr="Graphical user interface, text, application, email&#10;&#10;Description automatically generated">
            <a:extLst>
              <a:ext uri="{FF2B5EF4-FFF2-40B4-BE49-F238E27FC236}">
                <a16:creationId xmlns:a16="http://schemas.microsoft.com/office/drawing/2014/main" id="{3A7DAD02-A9A5-4290-A022-871ABF59B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998" y="1112014"/>
            <a:ext cx="2871968" cy="5058580"/>
          </a:xfrm>
          <a:prstGeom prst="rect">
            <a:avLst/>
          </a:prstGeom>
        </p:spPr>
      </p:pic>
    </p:spTree>
    <p:extLst>
      <p:ext uri="{BB962C8B-B14F-4D97-AF65-F5344CB8AC3E}">
        <p14:creationId xmlns:p14="http://schemas.microsoft.com/office/powerpoint/2010/main" val="26015378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FC97-838A-4702-9602-0B4193D76E47}"/>
              </a:ext>
            </a:extLst>
          </p:cNvPr>
          <p:cNvSpPr>
            <a:spLocks noGrp="1"/>
          </p:cNvSpPr>
          <p:nvPr>
            <p:ph type="title"/>
          </p:nvPr>
        </p:nvSpPr>
        <p:spPr>
          <a:xfrm>
            <a:off x="467400" y="403225"/>
            <a:ext cx="3680600" cy="923330"/>
          </a:xfrm>
        </p:spPr>
        <p:txBody>
          <a:bodyPr/>
          <a:lstStyle/>
          <a:p>
            <a:r>
              <a:rPr lang="en-GB"/>
              <a:t>IFS PSO</a:t>
            </a:r>
            <a:br>
              <a:rPr lang="en-GB"/>
            </a:br>
            <a:r>
              <a:rPr lang="en-GB">
                <a:solidFill>
                  <a:schemeClr val="accent2">
                    <a:lumMod val="75000"/>
                    <a:lumOff val="25000"/>
                  </a:schemeClr>
                </a:solidFill>
              </a:rPr>
              <a:t>Additional Data</a:t>
            </a:r>
            <a:endParaRPr lang="en-GB"/>
          </a:p>
        </p:txBody>
      </p:sp>
      <p:sp>
        <p:nvSpPr>
          <p:cNvPr id="3" name="Text Placeholder 2">
            <a:extLst>
              <a:ext uri="{FF2B5EF4-FFF2-40B4-BE49-F238E27FC236}">
                <a16:creationId xmlns:a16="http://schemas.microsoft.com/office/drawing/2014/main" id="{714D8CDA-8F62-444C-BBA0-9696DC71A5DD}"/>
              </a:ext>
            </a:extLst>
          </p:cNvPr>
          <p:cNvSpPr>
            <a:spLocks noGrp="1"/>
          </p:cNvSpPr>
          <p:nvPr>
            <p:ph type="body" sz="quarter" idx="13"/>
          </p:nvPr>
        </p:nvSpPr>
        <p:spPr>
          <a:xfrm>
            <a:off x="467399" y="2039815"/>
            <a:ext cx="10420159" cy="4273434"/>
          </a:xfrm>
        </p:spPr>
        <p:txBody>
          <a:bodyPr vert="horz" lIns="0" tIns="0" rIns="0" bIns="0" rtlCol="0" anchor="t">
            <a:noAutofit/>
          </a:bodyPr>
          <a:lstStyle/>
          <a:p>
            <a:pPr marL="0" lvl="2" indent="0">
              <a:buNone/>
            </a:pPr>
            <a:r>
              <a:rPr lang="en-US" sz="1600" dirty="0">
                <a:solidFill>
                  <a:schemeClr val="accent1">
                    <a:lumMod val="50000"/>
                  </a:schemeClr>
                </a:solidFill>
              </a:rPr>
              <a:t>Sometimes the </a:t>
            </a:r>
            <a:r>
              <a:rPr lang="en-US" sz="1600" dirty="0" err="1">
                <a:solidFill>
                  <a:schemeClr val="accent1">
                    <a:lumMod val="50000"/>
                  </a:schemeClr>
                </a:solidFill>
              </a:rPr>
              <a:t>Input_Reference</a:t>
            </a:r>
            <a:r>
              <a:rPr lang="en-US" sz="1600" dirty="0">
                <a:solidFill>
                  <a:schemeClr val="accent1">
                    <a:lumMod val="50000"/>
                  </a:schemeClr>
                </a:solidFill>
              </a:rPr>
              <a:t> element in a customer’s initial load file will include a ‘</a:t>
            </a:r>
            <a:r>
              <a:rPr lang="en-US" sz="1600" dirty="0" err="1">
                <a:solidFill>
                  <a:schemeClr val="accent1">
                    <a:lumMod val="50000"/>
                  </a:schemeClr>
                </a:solidFill>
              </a:rPr>
              <a:t>data_path</a:t>
            </a:r>
            <a:r>
              <a:rPr lang="en-US" sz="1600" dirty="0">
                <a:solidFill>
                  <a:schemeClr val="accent1">
                    <a:lumMod val="50000"/>
                  </a:schemeClr>
                </a:solidFill>
              </a:rPr>
              <a:t>’ attribute which refers to a secondary xml file, usually containing dispatch rules or SLA Types for example. If this is the case, please ensure that these additional files are retrieved.</a:t>
            </a:r>
          </a:p>
          <a:p>
            <a:pPr marL="251460" lvl="2" indent="-251460"/>
            <a:endParaRPr lang="en-GB" sz="1600" dirty="0">
              <a:solidFill>
                <a:schemeClr val="accent1">
                  <a:lumMod val="50000"/>
                </a:schemeClr>
              </a:solidFill>
              <a:cs typeface="Arial"/>
            </a:endParaRPr>
          </a:p>
          <a:p>
            <a:pPr marL="0" lvl="2" indent="0">
              <a:buNone/>
            </a:pPr>
            <a:r>
              <a:rPr lang="en-US" sz="1600" dirty="0">
                <a:solidFill>
                  <a:schemeClr val="accent1">
                    <a:lumMod val="50000"/>
                  </a:schemeClr>
                </a:solidFill>
              </a:rPr>
              <a:t>Occasionally additional information may be required when diagnosing an issue. </a:t>
            </a:r>
            <a:br>
              <a:rPr lang="en-US" sz="1600" dirty="0">
                <a:solidFill>
                  <a:schemeClr val="accent1">
                    <a:lumMod val="50000"/>
                  </a:schemeClr>
                </a:solidFill>
                <a:cs typeface="Arial"/>
              </a:rPr>
            </a:br>
            <a:br>
              <a:rPr lang="en-US" sz="1600" dirty="0">
                <a:solidFill>
                  <a:schemeClr val="accent1">
                    <a:lumMod val="50000"/>
                  </a:schemeClr>
                </a:solidFill>
                <a:cs typeface="Arial"/>
              </a:rPr>
            </a:br>
            <a:r>
              <a:rPr lang="en-US" sz="1600" dirty="0">
                <a:solidFill>
                  <a:schemeClr val="accent1">
                    <a:lumMod val="50000"/>
                  </a:schemeClr>
                </a:solidFill>
              </a:rPr>
              <a:t>Common examples:</a:t>
            </a:r>
            <a:br>
              <a:rPr lang="en-US" sz="1600" dirty="0">
                <a:solidFill>
                  <a:schemeClr val="accent1">
                    <a:lumMod val="50000"/>
                  </a:schemeClr>
                </a:solidFill>
              </a:rPr>
            </a:br>
            <a:endParaRPr lang="en-US" sz="1600" dirty="0">
              <a:solidFill>
                <a:schemeClr val="accent1">
                  <a:lumMod val="50000"/>
                </a:schemeClr>
              </a:solidFill>
              <a:cs typeface="Arial"/>
            </a:endParaRPr>
          </a:p>
          <a:p>
            <a:pPr marL="251460" lvl="2" indent="-251460"/>
            <a:r>
              <a:rPr lang="en-US" sz="1600" dirty="0">
                <a:solidFill>
                  <a:schemeClr val="accent1">
                    <a:lumMod val="50000"/>
                  </a:schemeClr>
                </a:solidFill>
              </a:rPr>
              <a:t>The ‘Application’ and ‘System’ event logs from the servers</a:t>
            </a:r>
            <a:endParaRPr lang="en-GB" sz="1600" dirty="0">
              <a:solidFill>
                <a:schemeClr val="accent1">
                  <a:lumMod val="50000"/>
                </a:schemeClr>
              </a:solidFill>
              <a:cs typeface="Arial"/>
            </a:endParaRPr>
          </a:p>
          <a:p>
            <a:pPr marL="251460" lvl="2" indent="-251460"/>
            <a:r>
              <a:rPr lang="en-US" sz="1600" dirty="0">
                <a:solidFill>
                  <a:schemeClr val="accent1">
                    <a:lumMod val="50000"/>
                  </a:schemeClr>
                </a:solidFill>
              </a:rPr>
              <a:t>Details of errors produced on the Client </a:t>
            </a:r>
            <a:endParaRPr lang="en-GB" sz="1600" dirty="0">
              <a:solidFill>
                <a:schemeClr val="accent1">
                  <a:lumMod val="50000"/>
                </a:schemeClr>
              </a:solidFill>
              <a:cs typeface="Arial"/>
            </a:endParaRPr>
          </a:p>
          <a:p>
            <a:pPr marL="251460" lvl="2" indent="-251460"/>
            <a:r>
              <a:rPr lang="en-US" sz="1600" dirty="0">
                <a:solidFill>
                  <a:schemeClr val="accent1">
                    <a:lumMod val="50000"/>
                  </a:schemeClr>
                </a:solidFill>
              </a:rPr>
              <a:t>In the HTML5 client these appear in the Events Screen</a:t>
            </a:r>
            <a:endParaRPr lang="en-GB" sz="1600" dirty="0">
              <a:solidFill>
                <a:schemeClr val="accent1">
                  <a:lumMod val="50000"/>
                </a:schemeClr>
              </a:solidFill>
              <a:cs typeface="Arial"/>
            </a:endParaRPr>
          </a:p>
          <a:p>
            <a:pPr marL="251460" lvl="2" indent="-251460"/>
            <a:r>
              <a:rPr lang="en-US" sz="1600" dirty="0">
                <a:solidFill>
                  <a:schemeClr val="accent1">
                    <a:lumMod val="50000"/>
                  </a:schemeClr>
                </a:solidFill>
              </a:rPr>
              <a:t>A snapshot of one of more database tables</a:t>
            </a:r>
            <a:endParaRPr lang="en-GB" sz="1600" dirty="0">
              <a:solidFill>
                <a:schemeClr val="accent1">
                  <a:lumMod val="50000"/>
                </a:schemeClr>
              </a:solidFill>
              <a:cs typeface="Arial"/>
            </a:endParaRPr>
          </a:p>
          <a:p>
            <a:pPr marL="251460" lvl="2" indent="-251460"/>
            <a:r>
              <a:rPr lang="en-US" sz="1600" dirty="0">
                <a:solidFill>
                  <a:schemeClr val="accent1">
                    <a:lumMod val="50000"/>
                  </a:schemeClr>
                </a:solidFill>
              </a:rPr>
              <a:t>A full backup of the database(s).</a:t>
            </a:r>
            <a:endParaRPr lang="en-US" sz="1600" dirty="0">
              <a:solidFill>
                <a:schemeClr val="accent1">
                  <a:lumMod val="50000"/>
                </a:schemeClr>
              </a:solidFill>
              <a:cs typeface="Arial"/>
            </a:endParaRPr>
          </a:p>
          <a:p>
            <a:pPr marL="251460" lvl="2" indent="-251460"/>
            <a:endParaRPr lang="en-US" sz="1600" dirty="0">
              <a:cs typeface="Arial"/>
            </a:endParaRPr>
          </a:p>
          <a:p>
            <a:pPr marL="0" lvl="2" indent="0">
              <a:buNone/>
            </a:pPr>
            <a:endParaRPr lang="en-GB" sz="1600" dirty="0"/>
          </a:p>
          <a:p>
            <a:endParaRPr lang="en-GB" sz="1600" dirty="0"/>
          </a:p>
        </p:txBody>
      </p:sp>
      <p:sp>
        <p:nvSpPr>
          <p:cNvPr id="4" name="Rectangle 3">
            <a:hlinkClick r:id="rId2" action="ppaction://hlinksldjump"/>
            <a:extLst>
              <a:ext uri="{FF2B5EF4-FFF2-40B4-BE49-F238E27FC236}">
                <a16:creationId xmlns:a16="http://schemas.microsoft.com/office/drawing/2014/main" id="{FEE2FC62-EBC4-4CB2-AD34-7E69636CEF93}"/>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9881863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149B-0B83-473E-8854-C371734DBBB1}"/>
              </a:ext>
            </a:extLst>
          </p:cNvPr>
          <p:cNvSpPr>
            <a:spLocks noGrp="1"/>
          </p:cNvSpPr>
          <p:nvPr>
            <p:ph type="title"/>
          </p:nvPr>
        </p:nvSpPr>
        <p:spPr>
          <a:xfrm>
            <a:off x="467400" y="403225"/>
            <a:ext cx="3680600" cy="923330"/>
          </a:xfrm>
        </p:spPr>
        <p:txBody>
          <a:bodyPr/>
          <a:lstStyle/>
          <a:p>
            <a:r>
              <a:rPr lang="en-GB"/>
              <a:t>IFS PSO</a:t>
            </a:r>
            <a:br>
              <a:rPr lang="en-GB"/>
            </a:br>
            <a:r>
              <a:rPr lang="en-GB">
                <a:solidFill>
                  <a:schemeClr val="accent2">
                    <a:lumMod val="75000"/>
                    <a:lumOff val="25000"/>
                  </a:schemeClr>
                </a:solidFill>
              </a:rPr>
              <a:t>IFS CLOUD</a:t>
            </a:r>
            <a:endParaRPr lang="en-GB"/>
          </a:p>
        </p:txBody>
      </p:sp>
      <p:sp>
        <p:nvSpPr>
          <p:cNvPr id="3" name="Text Placeholder 2">
            <a:extLst>
              <a:ext uri="{FF2B5EF4-FFF2-40B4-BE49-F238E27FC236}">
                <a16:creationId xmlns:a16="http://schemas.microsoft.com/office/drawing/2014/main" id="{5A3E10CC-734C-4A9E-A9A7-73C4D306F996}"/>
              </a:ext>
            </a:extLst>
          </p:cNvPr>
          <p:cNvSpPr>
            <a:spLocks noGrp="1"/>
          </p:cNvSpPr>
          <p:nvPr>
            <p:ph type="body" sz="quarter" idx="13"/>
          </p:nvPr>
        </p:nvSpPr>
        <p:spPr>
          <a:xfrm>
            <a:off x="467399" y="2086708"/>
            <a:ext cx="10792119" cy="4226541"/>
          </a:xfrm>
        </p:spPr>
        <p:txBody>
          <a:bodyPr vert="horz" lIns="0" tIns="0" rIns="0" bIns="0" rtlCol="0" anchor="t">
            <a:noAutofit/>
          </a:bodyPr>
          <a:lstStyle/>
          <a:p>
            <a:pPr marL="0" lvl="2" indent="0">
              <a:buNone/>
            </a:pPr>
            <a:r>
              <a:rPr lang="en-GB" sz="1600" dirty="0">
                <a:solidFill>
                  <a:schemeClr val="accent1">
                    <a:lumMod val="50000"/>
                  </a:schemeClr>
                </a:solidFill>
              </a:rPr>
              <a:t>Please provide full details of the issue including the following if applicable:</a:t>
            </a:r>
          </a:p>
          <a:p>
            <a:pPr marL="0" lvl="2" indent="0">
              <a:buNone/>
            </a:pPr>
            <a:endParaRPr lang="en-GB" sz="1600" dirty="0">
              <a:solidFill>
                <a:schemeClr val="accent1">
                  <a:lumMod val="50000"/>
                </a:schemeClr>
              </a:solidFill>
            </a:endParaRPr>
          </a:p>
          <a:p>
            <a:pPr marL="251460" lvl="2" indent="-251460"/>
            <a:r>
              <a:rPr lang="en-GB" sz="1600" dirty="0">
                <a:solidFill>
                  <a:schemeClr val="accent1">
                    <a:lumMod val="50000"/>
                  </a:schemeClr>
                </a:solidFill>
              </a:rPr>
              <a:t>Problem occurring with step-by-step test plan</a:t>
            </a:r>
            <a:endParaRPr lang="en-GB" sz="1600" dirty="0">
              <a:solidFill>
                <a:schemeClr val="accent1">
                  <a:lumMod val="50000"/>
                </a:schemeClr>
              </a:solidFill>
              <a:cs typeface="Arial"/>
            </a:endParaRPr>
          </a:p>
          <a:p>
            <a:pPr marL="251460" lvl="2" indent="-251460"/>
            <a:r>
              <a:rPr lang="en-GB" sz="1600" dirty="0">
                <a:solidFill>
                  <a:schemeClr val="accent1">
                    <a:lumMod val="50000"/>
                  </a:schemeClr>
                </a:solidFill>
              </a:rPr>
              <a:t>Environment issue occurs on – Prod or Test</a:t>
            </a:r>
            <a:endParaRPr lang="en-GB" sz="1600" dirty="0">
              <a:solidFill>
                <a:schemeClr val="accent1">
                  <a:lumMod val="50000"/>
                </a:schemeClr>
              </a:solidFill>
              <a:cs typeface="Arial"/>
            </a:endParaRPr>
          </a:p>
          <a:p>
            <a:pPr marL="251460" lvl="2" indent="-251460"/>
            <a:r>
              <a:rPr lang="en-GB" sz="1600" dirty="0">
                <a:solidFill>
                  <a:schemeClr val="accent1">
                    <a:lumMod val="50000"/>
                  </a:schemeClr>
                </a:solidFill>
              </a:rPr>
              <a:t>Resource name &amp; ID</a:t>
            </a:r>
            <a:endParaRPr lang="en-GB" sz="1600" dirty="0">
              <a:solidFill>
                <a:schemeClr val="accent1">
                  <a:lumMod val="50000"/>
                </a:schemeClr>
              </a:solidFill>
              <a:cs typeface="Arial"/>
            </a:endParaRPr>
          </a:p>
          <a:p>
            <a:pPr marL="251460" lvl="2" indent="-251460"/>
            <a:r>
              <a:rPr lang="en-GB" sz="1600" dirty="0">
                <a:solidFill>
                  <a:schemeClr val="accent1">
                    <a:lumMod val="50000"/>
                  </a:schemeClr>
                </a:solidFill>
              </a:rPr>
              <a:t>Activity ID</a:t>
            </a:r>
            <a:endParaRPr lang="en-GB" sz="1600" dirty="0">
              <a:solidFill>
                <a:schemeClr val="accent1">
                  <a:lumMod val="50000"/>
                </a:schemeClr>
              </a:solidFill>
              <a:cs typeface="Arial"/>
            </a:endParaRPr>
          </a:p>
          <a:p>
            <a:pPr marL="251460" lvl="2" indent="-251460"/>
            <a:r>
              <a:rPr lang="en-GB" sz="1600" dirty="0">
                <a:solidFill>
                  <a:schemeClr val="accent1">
                    <a:lumMod val="50000"/>
                  </a:schemeClr>
                </a:solidFill>
              </a:rPr>
              <a:t>Any client errors observed</a:t>
            </a:r>
            <a:endParaRPr lang="en-GB" sz="1600" dirty="0">
              <a:solidFill>
                <a:schemeClr val="accent1">
                  <a:lumMod val="50000"/>
                </a:schemeClr>
              </a:solidFill>
              <a:cs typeface="Arial"/>
            </a:endParaRPr>
          </a:p>
          <a:p>
            <a:pPr marL="251460" lvl="2" indent="-251460"/>
            <a:r>
              <a:rPr lang="en-GB" sz="1600" dirty="0">
                <a:solidFill>
                  <a:schemeClr val="accent1">
                    <a:lumMod val="50000"/>
                  </a:schemeClr>
                </a:solidFill>
              </a:rPr>
              <a:t>Screen shots </a:t>
            </a:r>
            <a:endParaRPr lang="en-GB" sz="1600" dirty="0">
              <a:solidFill>
                <a:schemeClr val="accent1">
                  <a:lumMod val="50000"/>
                </a:schemeClr>
              </a:solidFill>
              <a:cs typeface="Arial"/>
            </a:endParaRPr>
          </a:p>
          <a:p>
            <a:pPr marL="251460" lvl="2" indent="-251460"/>
            <a:r>
              <a:rPr lang="en-GB" sz="1600" dirty="0">
                <a:solidFill>
                  <a:schemeClr val="accent1">
                    <a:lumMod val="50000"/>
                  </a:schemeClr>
                </a:solidFill>
              </a:rPr>
              <a:t>Any other information to aid investigations</a:t>
            </a:r>
            <a:endParaRPr lang="en-GB" sz="1600" dirty="0">
              <a:solidFill>
                <a:schemeClr val="accent1">
                  <a:lumMod val="50000"/>
                </a:schemeClr>
              </a:solidFill>
              <a:cs typeface="Arial"/>
            </a:endParaRPr>
          </a:p>
          <a:p>
            <a:pPr lvl="1"/>
            <a:endParaRPr lang="en-GB" sz="1600" dirty="0"/>
          </a:p>
          <a:p>
            <a:pPr marL="88900" lvl="1" algn="ctr"/>
            <a:endParaRPr lang="en-GB" sz="1600" b="1" dirty="0">
              <a:solidFill>
                <a:schemeClr val="accent6">
                  <a:lumMod val="50000"/>
                </a:schemeClr>
              </a:solidFill>
            </a:endParaRPr>
          </a:p>
          <a:p>
            <a:pPr marL="88900" lvl="1" algn="ctr"/>
            <a:endParaRPr lang="en-GB" sz="1600" b="1" dirty="0">
              <a:solidFill>
                <a:schemeClr val="accent6">
                  <a:lumMod val="50000"/>
                </a:schemeClr>
              </a:solidFill>
            </a:endParaRPr>
          </a:p>
          <a:p>
            <a:pPr marL="88900" lvl="1" algn="ctr"/>
            <a:endParaRPr lang="en-GB" sz="1600" b="1" dirty="0">
              <a:solidFill>
                <a:schemeClr val="accent6">
                  <a:lumMod val="50000"/>
                </a:schemeClr>
              </a:solidFill>
            </a:endParaRPr>
          </a:p>
          <a:p>
            <a:pPr marL="88900" lvl="1" algn="ctr"/>
            <a:endParaRPr lang="en-GB" sz="1600" b="1" dirty="0">
              <a:solidFill>
                <a:schemeClr val="accent6">
                  <a:lumMod val="50000"/>
                </a:schemeClr>
              </a:solidFill>
            </a:endParaRPr>
          </a:p>
          <a:p>
            <a:pPr marL="88900" lvl="1" algn="ctr"/>
            <a:r>
              <a:rPr lang="en-GB" sz="1600" b="1" dirty="0">
                <a:solidFill>
                  <a:schemeClr val="accent6">
                    <a:lumMod val="50000"/>
                  </a:schemeClr>
                </a:solidFill>
              </a:rPr>
              <a:t>IFS Support will request</a:t>
            </a:r>
            <a:r>
              <a:rPr lang="en-US" sz="1600" b="1" dirty="0">
                <a:solidFill>
                  <a:schemeClr val="accent6">
                    <a:lumMod val="50000"/>
                  </a:schemeClr>
                </a:solidFill>
              </a:rPr>
              <a:t> all other details (e.g. version, HTM version/matrix, Audit Trail, System Parameters, ARP etc.) from the IFS Cloud team.</a:t>
            </a:r>
            <a:endParaRPr lang="en-US" sz="1600" b="1" dirty="0">
              <a:solidFill>
                <a:schemeClr val="accent6">
                  <a:lumMod val="50000"/>
                </a:schemeClr>
              </a:solidFill>
              <a:cs typeface="Arial"/>
            </a:endParaRPr>
          </a:p>
          <a:p>
            <a:pPr marL="88900" lvl="1"/>
            <a:endParaRPr lang="en-US" sz="1600" dirty="0">
              <a:solidFill>
                <a:srgbClr val="FF0000"/>
              </a:solidFill>
            </a:endParaRPr>
          </a:p>
          <a:p>
            <a:endParaRPr lang="en-GB" sz="1600" dirty="0"/>
          </a:p>
        </p:txBody>
      </p:sp>
      <p:pic>
        <p:nvPicPr>
          <p:cNvPr id="5" name="Picture 4" descr="A picture containing sky, nature, cloudy, clouds&#10;&#10;Description automatically generated">
            <a:extLst>
              <a:ext uri="{FF2B5EF4-FFF2-40B4-BE49-F238E27FC236}">
                <a16:creationId xmlns:a16="http://schemas.microsoft.com/office/drawing/2014/main" id="{42BF7826-2A33-414E-9528-E389DB63A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780" y="2227384"/>
            <a:ext cx="3355404" cy="1887415"/>
          </a:xfrm>
          <a:prstGeom prst="rect">
            <a:avLst/>
          </a:prstGeom>
        </p:spPr>
      </p:pic>
      <p:pic>
        <p:nvPicPr>
          <p:cNvPr id="7" name="Picture 6" descr="Background pattern&#10;&#10;Description automatically generated">
            <a:extLst>
              <a:ext uri="{FF2B5EF4-FFF2-40B4-BE49-F238E27FC236}">
                <a16:creationId xmlns:a16="http://schemas.microsoft.com/office/drawing/2014/main" id="{D727BD85-497B-4207-AC3A-3DE59821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7353" y="2312508"/>
            <a:ext cx="404332" cy="404748"/>
          </a:xfrm>
          <a:prstGeom prst="rect">
            <a:avLst/>
          </a:prstGeom>
        </p:spPr>
      </p:pic>
      <p:sp>
        <p:nvSpPr>
          <p:cNvPr id="6" name="Rectangle 5">
            <a:hlinkClick r:id="rId4" action="ppaction://hlinksldjump"/>
            <a:extLst>
              <a:ext uri="{FF2B5EF4-FFF2-40B4-BE49-F238E27FC236}">
                <a16:creationId xmlns:a16="http://schemas.microsoft.com/office/drawing/2014/main" id="{007B745E-AA55-4DDA-8A9B-8DF647E76F0C}"/>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31382779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485E-7943-4421-8296-01E2062E2FEA}"/>
              </a:ext>
            </a:extLst>
          </p:cNvPr>
          <p:cNvSpPr>
            <a:spLocks noGrp="1"/>
          </p:cNvSpPr>
          <p:nvPr>
            <p:ph type="title"/>
          </p:nvPr>
        </p:nvSpPr>
        <p:spPr>
          <a:xfrm>
            <a:off x="467399" y="403225"/>
            <a:ext cx="4417215" cy="1846659"/>
          </a:xfrm>
        </p:spPr>
        <p:txBody>
          <a:bodyPr/>
          <a:lstStyle/>
          <a:p>
            <a:r>
              <a:rPr lang="en-GB" dirty="0"/>
              <a:t>IFS PSO</a:t>
            </a:r>
            <a:br>
              <a:rPr lang="en-GB" dirty="0"/>
            </a:br>
            <a:r>
              <a:rPr lang="en-GB" dirty="0" err="1">
                <a:solidFill>
                  <a:schemeClr val="accent2">
                    <a:lumMod val="75000"/>
                    <a:lumOff val="25000"/>
                  </a:schemeClr>
                </a:solidFill>
              </a:rPr>
              <a:t>PSO</a:t>
            </a:r>
            <a:r>
              <a:rPr lang="en-GB" dirty="0">
                <a:solidFill>
                  <a:schemeClr val="accent2">
                    <a:lumMod val="75000"/>
                    <a:lumOff val="25000"/>
                  </a:schemeClr>
                </a:solidFill>
              </a:rPr>
              <a:t> 6.7 Support Page</a:t>
            </a:r>
            <a:br>
              <a:rPr lang="en-GB" dirty="0">
                <a:solidFill>
                  <a:schemeClr val="accent2">
                    <a:lumMod val="75000"/>
                    <a:lumOff val="25000"/>
                  </a:schemeClr>
                </a:solidFill>
              </a:rPr>
            </a:br>
            <a:endParaRPr lang="en-GB" dirty="0"/>
          </a:p>
        </p:txBody>
      </p:sp>
      <p:sp>
        <p:nvSpPr>
          <p:cNvPr id="3" name="Text Placeholder 2">
            <a:extLst>
              <a:ext uri="{FF2B5EF4-FFF2-40B4-BE49-F238E27FC236}">
                <a16:creationId xmlns:a16="http://schemas.microsoft.com/office/drawing/2014/main" id="{46E26F90-0191-4764-9CA4-5AE19EAF43A9}"/>
              </a:ext>
            </a:extLst>
          </p:cNvPr>
          <p:cNvSpPr>
            <a:spLocks noGrp="1"/>
          </p:cNvSpPr>
          <p:nvPr>
            <p:ph type="body" sz="quarter" idx="13"/>
          </p:nvPr>
        </p:nvSpPr>
        <p:spPr>
          <a:xfrm>
            <a:off x="467400" y="1656001"/>
            <a:ext cx="9004846" cy="1392000"/>
          </a:xfrm>
        </p:spPr>
        <p:txBody>
          <a:bodyPr/>
          <a:lstStyle/>
          <a:p>
            <a:r>
              <a:rPr lang="en-GB" sz="1600" dirty="0">
                <a:solidFill>
                  <a:schemeClr val="accent1">
                    <a:lumMod val="50000"/>
                  </a:schemeClr>
                </a:solidFill>
                <a:latin typeface="+mn-lt"/>
              </a:rPr>
              <a:t>The Support page allows the user to select specific data to be exported from the workbench. The user is able to export WISE investigations, system data, both scheduling and modelling audit trails, an ARP export of each modelling dataset, existing saved schedules and the current schedule.</a:t>
            </a:r>
          </a:p>
          <a:p>
            <a:endParaRPr lang="en-GB" sz="1600" dirty="0">
              <a:solidFill>
                <a:schemeClr val="accent1">
                  <a:lumMod val="50000"/>
                </a:schemeClr>
              </a:solidFill>
              <a:latin typeface="+mn-lt"/>
            </a:endParaRPr>
          </a:p>
          <a:p>
            <a:pPr marL="251460" lvl="2" indent="-251460"/>
            <a:r>
              <a:rPr lang="en-GB" sz="1600" dirty="0">
                <a:solidFill>
                  <a:schemeClr val="accent1">
                    <a:lumMod val="50000"/>
                  </a:schemeClr>
                </a:solidFill>
              </a:rPr>
              <a:t>Enable Scheduling Workbench permission </a:t>
            </a:r>
            <a:r>
              <a:rPr lang="en-GB" sz="1600" dirty="0" err="1">
                <a:solidFill>
                  <a:schemeClr val="accent1">
                    <a:lumMod val="50000"/>
                  </a:schemeClr>
                </a:solidFill>
              </a:rPr>
              <a:t>AdminSupportView</a:t>
            </a:r>
            <a:r>
              <a:rPr lang="en-GB" sz="1600" dirty="0">
                <a:solidFill>
                  <a:schemeClr val="accent1">
                    <a:lumMod val="50000"/>
                  </a:schemeClr>
                </a:solidFill>
              </a:rPr>
              <a:t> to view page.</a:t>
            </a:r>
          </a:p>
          <a:p>
            <a:pPr algn="ctr"/>
            <a:endParaRPr lang="en-GB" dirty="0">
              <a:solidFill>
                <a:schemeClr val="accent2">
                  <a:lumMod val="75000"/>
                  <a:lumOff val="25000"/>
                </a:schemeClr>
              </a:solidFill>
            </a:endParaRPr>
          </a:p>
          <a:p>
            <a:pPr algn="ctr"/>
            <a:endParaRPr lang="en-GB" dirty="0">
              <a:solidFill>
                <a:schemeClr val="accent2">
                  <a:lumMod val="75000"/>
                  <a:lumOff val="25000"/>
                </a:schemeClr>
              </a:solidFill>
            </a:endParaRPr>
          </a:p>
        </p:txBody>
      </p:sp>
      <p:pic>
        <p:nvPicPr>
          <p:cNvPr id="4" name="Picture 3">
            <a:extLst>
              <a:ext uri="{FF2B5EF4-FFF2-40B4-BE49-F238E27FC236}">
                <a16:creationId xmlns:a16="http://schemas.microsoft.com/office/drawing/2014/main" id="{1625028E-10CF-4D78-BA3E-1576EFA13FF8}"/>
              </a:ext>
            </a:extLst>
          </p:cNvPr>
          <p:cNvPicPr>
            <a:picLocks noChangeAspect="1"/>
          </p:cNvPicPr>
          <p:nvPr/>
        </p:nvPicPr>
        <p:blipFill>
          <a:blip r:embed="rId2"/>
          <a:stretch>
            <a:fillRect/>
          </a:stretch>
        </p:blipFill>
        <p:spPr>
          <a:xfrm>
            <a:off x="1547446" y="3040186"/>
            <a:ext cx="7760677" cy="3266830"/>
          </a:xfrm>
          <a:prstGeom prst="rect">
            <a:avLst/>
          </a:prstGeom>
        </p:spPr>
      </p:pic>
      <p:sp>
        <p:nvSpPr>
          <p:cNvPr id="5" name="Rectangle 4">
            <a:hlinkClick r:id="rId3" action="ppaction://hlinksldjump"/>
            <a:extLst>
              <a:ext uri="{FF2B5EF4-FFF2-40B4-BE49-F238E27FC236}">
                <a16:creationId xmlns:a16="http://schemas.microsoft.com/office/drawing/2014/main" id="{D922AA5E-6DCE-479D-8F5D-351CC20F9530}"/>
              </a:ext>
            </a:extLst>
          </p:cNvPr>
          <p:cNvSpPr/>
          <p:nvPr/>
        </p:nvSpPr>
        <p:spPr>
          <a:xfrm>
            <a:off x="1193801" y="642221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33033468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41571D7-2754-455E-BFEA-AF508ABC33A9}"/>
              </a:ext>
            </a:extLst>
          </p:cNvPr>
          <p:cNvSpPr>
            <a:spLocks noGrp="1"/>
          </p:cNvSpPr>
          <p:nvPr>
            <p:ph type="body" sz="quarter" idx="4294967295"/>
          </p:nvPr>
        </p:nvSpPr>
        <p:spPr>
          <a:xfrm>
            <a:off x="865188" y="1477023"/>
            <a:ext cx="10282590" cy="4836465"/>
          </a:xfrm>
        </p:spPr>
        <p:txBody>
          <a:bodyPr vert="horz" lIns="0" tIns="0" rIns="0" bIns="0" rtlCol="0" anchor="t">
            <a:noAutofit/>
          </a:bodyPr>
          <a:lstStyle/>
          <a:p>
            <a:pPr marL="0" lvl="2" indent="0">
              <a:buNone/>
            </a:pPr>
            <a:endParaRPr lang="en-GB"/>
          </a:p>
          <a:p>
            <a:pPr marL="0" lvl="2" indent="0" algn="ctr">
              <a:buNone/>
            </a:pPr>
            <a:endParaRPr lang="en-GB" sz="1600">
              <a:solidFill>
                <a:schemeClr val="accent1">
                  <a:lumMod val="50000"/>
                </a:schemeClr>
              </a:solidFill>
            </a:endParaRPr>
          </a:p>
          <a:p>
            <a:pPr marL="0" lvl="2" indent="0" algn="ctr">
              <a:buNone/>
            </a:pPr>
            <a:endParaRPr lang="en-GB" sz="1600">
              <a:solidFill>
                <a:schemeClr val="accent1">
                  <a:lumMod val="50000"/>
                </a:schemeClr>
              </a:solidFill>
            </a:endParaRPr>
          </a:p>
          <a:p>
            <a:pPr marL="0" lvl="2" indent="0" algn="ctr">
              <a:buNone/>
            </a:pPr>
            <a:endParaRPr lang="en-GB" sz="1600">
              <a:solidFill>
                <a:schemeClr val="accent1">
                  <a:lumMod val="50000"/>
                </a:schemeClr>
              </a:solidFill>
            </a:endParaRPr>
          </a:p>
          <a:p>
            <a:pPr marL="0" lvl="2" indent="0" algn="ctr">
              <a:buNone/>
            </a:pPr>
            <a:endParaRPr lang="en-GB" sz="1600">
              <a:solidFill>
                <a:schemeClr val="accent1">
                  <a:lumMod val="50000"/>
                </a:schemeClr>
              </a:solidFill>
            </a:endParaRPr>
          </a:p>
          <a:p>
            <a:pPr marL="0" lvl="2" indent="0" algn="ctr">
              <a:buNone/>
            </a:pPr>
            <a:r>
              <a:rPr lang="en-GB" sz="1600">
                <a:solidFill>
                  <a:schemeClr val="accent1">
                    <a:lumMod val="50000"/>
                  </a:schemeClr>
                </a:solidFill>
              </a:rPr>
              <a:t>This guide is designed to assist you in making sure that all information and data is collated before raising a support case for PSO. This will ensure that your case is dealt with as quickly and efficiently as possible.</a:t>
            </a:r>
            <a:endParaRPr lang="en-US" sz="1600">
              <a:solidFill>
                <a:schemeClr val="accent1">
                  <a:lumMod val="50000"/>
                </a:schemeClr>
              </a:solidFill>
              <a:cs typeface="Arial"/>
            </a:endParaRPr>
          </a:p>
          <a:p>
            <a:pPr marL="0" lvl="2" indent="0" algn="ctr">
              <a:buNone/>
            </a:pPr>
            <a:endParaRPr lang="en-GB" sz="1600">
              <a:solidFill>
                <a:schemeClr val="accent1">
                  <a:lumMod val="50000"/>
                </a:schemeClr>
              </a:solidFill>
              <a:cs typeface="Arial"/>
            </a:endParaRPr>
          </a:p>
          <a:p>
            <a:pPr marL="0" lvl="2" indent="0" algn="ctr">
              <a:buNone/>
            </a:pPr>
            <a:endParaRPr lang="en-GB" sz="1600">
              <a:solidFill>
                <a:schemeClr val="accent1">
                  <a:lumMod val="50000"/>
                </a:schemeClr>
              </a:solidFill>
              <a:cs typeface="Arial"/>
            </a:endParaRPr>
          </a:p>
          <a:p>
            <a:pPr marL="0" lvl="2" indent="0" algn="ctr">
              <a:buNone/>
            </a:pPr>
            <a:r>
              <a:rPr lang="en-GB" sz="1600">
                <a:solidFill>
                  <a:schemeClr val="accent1">
                    <a:lumMod val="50000"/>
                  </a:schemeClr>
                </a:solidFill>
              </a:rPr>
              <a:t>Run the PowerPoint as a slide show and then follow the steps in the process flow. If you need further information on a particular step, click the link in the process flow box and then click                to return to the process flow.</a:t>
            </a:r>
            <a:endParaRPr lang="en-US" sz="1600">
              <a:solidFill>
                <a:schemeClr val="accent1">
                  <a:lumMod val="50000"/>
                </a:schemeClr>
              </a:solidFill>
              <a:cs typeface="Arial"/>
            </a:endParaRPr>
          </a:p>
        </p:txBody>
      </p:sp>
      <p:sp>
        <p:nvSpPr>
          <p:cNvPr id="11" name="Title 1">
            <a:extLst>
              <a:ext uri="{FF2B5EF4-FFF2-40B4-BE49-F238E27FC236}">
                <a16:creationId xmlns:a16="http://schemas.microsoft.com/office/drawing/2014/main" id="{DA66CF59-2ACB-4100-BC4A-8BACE47D2448}"/>
              </a:ext>
            </a:extLst>
          </p:cNvPr>
          <p:cNvSpPr txBox="1">
            <a:spLocks/>
          </p:cNvSpPr>
          <p:nvPr/>
        </p:nvSpPr>
        <p:spPr>
          <a:xfrm>
            <a:off x="467399" y="442300"/>
            <a:ext cx="4740031" cy="812530"/>
          </a:xfrm>
          <a:prstGeom prst="rect">
            <a:avLst/>
          </a:prstGeom>
        </p:spPr>
        <p:txBody>
          <a:bodyPr vert="horz" lIns="0" tIns="0" rIns="0" bIns="0" rtlCol="0" anchor="t" anchorCtr="0">
            <a:spAutoFit/>
          </a:bodyPr>
          <a:lstStyle>
            <a:lvl1pPr algn="l" defTabSz="914400" rtl="0" eaLnBrk="1" latinLnBrk="0" hangingPunct="1">
              <a:lnSpc>
                <a:spcPct val="88000"/>
              </a:lnSpc>
              <a:spcBef>
                <a:spcPct val="0"/>
              </a:spcBef>
              <a:buNone/>
              <a:defRPr sz="7700" b="1" kern="1200">
                <a:solidFill>
                  <a:schemeClr val="accent2"/>
                </a:solidFill>
                <a:latin typeface="+mj-lt"/>
                <a:ea typeface="+mj-ea"/>
                <a:cs typeface="+mj-cs"/>
              </a:defRPr>
            </a:lvl1pPr>
          </a:lstStyle>
          <a:p>
            <a:r>
              <a:rPr lang="en-GB" sz="3000"/>
              <a:t>IFS PSO</a:t>
            </a:r>
            <a:br>
              <a:rPr lang="en-GB" sz="3000"/>
            </a:br>
            <a:r>
              <a:rPr lang="en-GB" sz="3000">
                <a:solidFill>
                  <a:schemeClr val="accent2">
                    <a:lumMod val="75000"/>
                    <a:lumOff val="25000"/>
                  </a:schemeClr>
                </a:solidFill>
              </a:rPr>
              <a:t>Raising a Support Case</a:t>
            </a:r>
            <a:endParaRPr lang="en-GB" sz="3000"/>
          </a:p>
        </p:txBody>
      </p:sp>
      <p:sp>
        <p:nvSpPr>
          <p:cNvPr id="2" name="Rectangle 1">
            <a:hlinkClick r:id="rId2" action="ppaction://hlinksldjump"/>
            <a:extLst>
              <a:ext uri="{FF2B5EF4-FFF2-40B4-BE49-F238E27FC236}">
                <a16:creationId xmlns:a16="http://schemas.microsoft.com/office/drawing/2014/main" id="{2FA90685-BC05-4BCD-8A2C-27CDF3EA42E1}"/>
              </a:ext>
            </a:extLst>
          </p:cNvPr>
          <p:cNvSpPr/>
          <p:nvPr/>
        </p:nvSpPr>
        <p:spPr>
          <a:xfrm>
            <a:off x="7517564" y="3957690"/>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136679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485E-7943-4421-8296-01E2062E2FEA}"/>
              </a:ext>
            </a:extLst>
          </p:cNvPr>
          <p:cNvSpPr>
            <a:spLocks noGrp="1"/>
          </p:cNvSpPr>
          <p:nvPr>
            <p:ph type="title"/>
          </p:nvPr>
        </p:nvSpPr>
        <p:spPr>
          <a:xfrm>
            <a:off x="467399" y="403226"/>
            <a:ext cx="9833278" cy="1846659"/>
          </a:xfrm>
        </p:spPr>
        <p:txBody>
          <a:bodyPr/>
          <a:lstStyle/>
          <a:p>
            <a:r>
              <a:rPr lang="en-GB" dirty="0"/>
              <a:t>IFS PSO</a:t>
            </a:r>
            <a:br>
              <a:rPr lang="en-GB" dirty="0"/>
            </a:br>
            <a:r>
              <a:rPr lang="en-GB" dirty="0" err="1">
                <a:solidFill>
                  <a:schemeClr val="accent2">
                    <a:lumMod val="75000"/>
                    <a:lumOff val="25000"/>
                  </a:schemeClr>
                </a:solidFill>
              </a:rPr>
              <a:t>PSO</a:t>
            </a:r>
            <a:r>
              <a:rPr lang="en-GB" dirty="0">
                <a:solidFill>
                  <a:schemeClr val="accent2">
                    <a:lumMod val="75000"/>
                    <a:lumOff val="25000"/>
                  </a:schemeClr>
                </a:solidFill>
              </a:rPr>
              <a:t> 6.7 Audit Failed Updates &amp; Broadcast History</a:t>
            </a:r>
            <a:br>
              <a:rPr lang="en-GB" dirty="0">
                <a:solidFill>
                  <a:schemeClr val="accent2">
                    <a:lumMod val="75000"/>
                    <a:lumOff val="25000"/>
                  </a:schemeClr>
                </a:solidFill>
              </a:rPr>
            </a:br>
            <a:endParaRPr lang="en-GB" dirty="0"/>
          </a:p>
        </p:txBody>
      </p:sp>
      <p:sp>
        <p:nvSpPr>
          <p:cNvPr id="3" name="Text Placeholder 2">
            <a:extLst>
              <a:ext uri="{FF2B5EF4-FFF2-40B4-BE49-F238E27FC236}">
                <a16:creationId xmlns:a16="http://schemas.microsoft.com/office/drawing/2014/main" id="{46E26F90-0191-4764-9CA4-5AE19EAF43A9}"/>
              </a:ext>
            </a:extLst>
          </p:cNvPr>
          <p:cNvSpPr>
            <a:spLocks noGrp="1"/>
          </p:cNvSpPr>
          <p:nvPr>
            <p:ph type="body" sz="quarter" idx="13"/>
          </p:nvPr>
        </p:nvSpPr>
        <p:spPr>
          <a:xfrm>
            <a:off x="467400" y="1656001"/>
            <a:ext cx="9004846" cy="727691"/>
          </a:xfrm>
        </p:spPr>
        <p:txBody>
          <a:bodyPr/>
          <a:lstStyle/>
          <a:p>
            <a:r>
              <a:rPr lang="en-GB" sz="1600" dirty="0">
                <a:solidFill>
                  <a:schemeClr val="accent1">
                    <a:lumMod val="50000"/>
                  </a:schemeClr>
                </a:solidFill>
                <a:latin typeface="+mn-lt"/>
              </a:rPr>
              <a:t>The Failed Audits screen shows a list of Audits that have failed and why it was rejected by the Scheduling Input Manager (SIM). The user is also able to view or download the audit data.</a:t>
            </a:r>
            <a:endParaRPr lang="en-GB" dirty="0">
              <a:solidFill>
                <a:schemeClr val="accent2">
                  <a:lumMod val="75000"/>
                  <a:lumOff val="25000"/>
                </a:schemeClr>
              </a:solidFill>
            </a:endParaRPr>
          </a:p>
          <a:p>
            <a:pPr algn="ctr"/>
            <a:endParaRPr lang="en-GB" dirty="0">
              <a:solidFill>
                <a:schemeClr val="accent2">
                  <a:lumMod val="75000"/>
                  <a:lumOff val="25000"/>
                </a:schemeClr>
              </a:solidFill>
            </a:endParaRPr>
          </a:p>
        </p:txBody>
      </p:sp>
      <p:pic>
        <p:nvPicPr>
          <p:cNvPr id="5" name="Picture 4">
            <a:extLst>
              <a:ext uri="{FF2B5EF4-FFF2-40B4-BE49-F238E27FC236}">
                <a16:creationId xmlns:a16="http://schemas.microsoft.com/office/drawing/2014/main" id="{0D90C624-60DE-4BF9-9DB4-3807302AE616}"/>
              </a:ext>
            </a:extLst>
          </p:cNvPr>
          <p:cNvPicPr>
            <a:picLocks noChangeAspect="1"/>
          </p:cNvPicPr>
          <p:nvPr/>
        </p:nvPicPr>
        <p:blipFill>
          <a:blip r:embed="rId2"/>
          <a:stretch>
            <a:fillRect/>
          </a:stretch>
        </p:blipFill>
        <p:spPr>
          <a:xfrm>
            <a:off x="672123" y="2609477"/>
            <a:ext cx="10386646" cy="2474879"/>
          </a:xfrm>
          <a:prstGeom prst="rect">
            <a:avLst/>
          </a:prstGeom>
        </p:spPr>
      </p:pic>
      <p:sp>
        <p:nvSpPr>
          <p:cNvPr id="7" name="Rectangle 6">
            <a:extLst>
              <a:ext uri="{FF2B5EF4-FFF2-40B4-BE49-F238E27FC236}">
                <a16:creationId xmlns:a16="http://schemas.microsoft.com/office/drawing/2014/main" id="{DC480E7E-5E9A-4C91-A852-A31FA71BCD3C}"/>
              </a:ext>
            </a:extLst>
          </p:cNvPr>
          <p:cNvSpPr/>
          <p:nvPr/>
        </p:nvSpPr>
        <p:spPr>
          <a:xfrm>
            <a:off x="467398" y="5310141"/>
            <a:ext cx="2005677" cy="369332"/>
          </a:xfrm>
          <a:prstGeom prst="rect">
            <a:avLst/>
          </a:prstGeom>
        </p:spPr>
        <p:txBody>
          <a:bodyPr wrap="none">
            <a:spAutoFit/>
          </a:bodyPr>
          <a:lstStyle/>
          <a:p>
            <a:r>
              <a:rPr lang="en-GB" dirty="0">
                <a:solidFill>
                  <a:schemeClr val="accent1"/>
                </a:solidFill>
              </a:rPr>
              <a:t>Broadcast History</a:t>
            </a:r>
          </a:p>
        </p:txBody>
      </p:sp>
      <p:sp>
        <p:nvSpPr>
          <p:cNvPr id="8" name="Rectangle 7">
            <a:extLst>
              <a:ext uri="{FF2B5EF4-FFF2-40B4-BE49-F238E27FC236}">
                <a16:creationId xmlns:a16="http://schemas.microsoft.com/office/drawing/2014/main" id="{9025A15C-71D5-4140-B6E1-973D9FA08001}"/>
              </a:ext>
            </a:extLst>
          </p:cNvPr>
          <p:cNvSpPr/>
          <p:nvPr/>
        </p:nvSpPr>
        <p:spPr>
          <a:xfrm>
            <a:off x="467398" y="5677161"/>
            <a:ext cx="6902509" cy="338554"/>
          </a:xfrm>
          <a:prstGeom prst="rect">
            <a:avLst/>
          </a:prstGeom>
        </p:spPr>
        <p:txBody>
          <a:bodyPr wrap="square">
            <a:spAutoFit/>
          </a:bodyPr>
          <a:lstStyle/>
          <a:p>
            <a:r>
              <a:rPr lang="en-GB" sz="1600" dirty="0">
                <a:solidFill>
                  <a:schemeClr val="accent1">
                    <a:lumMod val="50000"/>
                  </a:schemeClr>
                </a:solidFill>
              </a:rPr>
              <a:t>All broadcasts are saved and displayed on the scheduling workbench.</a:t>
            </a:r>
          </a:p>
        </p:txBody>
      </p:sp>
      <p:sp>
        <p:nvSpPr>
          <p:cNvPr id="9" name="Rectangle 8">
            <a:hlinkClick r:id="rId3" action="ppaction://hlinksldjump"/>
            <a:extLst>
              <a:ext uri="{FF2B5EF4-FFF2-40B4-BE49-F238E27FC236}">
                <a16:creationId xmlns:a16="http://schemas.microsoft.com/office/drawing/2014/main" id="{0D23007F-1067-4603-BE74-0881AD79F3FA}"/>
              </a:ext>
            </a:extLst>
          </p:cNvPr>
          <p:cNvSpPr/>
          <p:nvPr/>
        </p:nvSpPr>
        <p:spPr>
          <a:xfrm>
            <a:off x="1193801" y="6414396"/>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7237238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C1588C-9BD4-452E-A34F-10C4D81E620B}"/>
              </a:ext>
            </a:extLst>
          </p:cNvPr>
          <p:cNvSpPr>
            <a:spLocks noGrp="1"/>
          </p:cNvSpPr>
          <p:nvPr>
            <p:ph type="title"/>
          </p:nvPr>
        </p:nvSpPr>
        <p:spPr/>
        <p:txBody>
          <a:bodyPr/>
          <a:lstStyle/>
          <a:p>
            <a:r>
              <a:rPr lang="en-US"/>
              <a:t>Thank you!</a:t>
            </a:r>
          </a:p>
        </p:txBody>
      </p:sp>
      <p:sp>
        <p:nvSpPr>
          <p:cNvPr id="5" name="Text Placeholder 4">
            <a:extLst>
              <a:ext uri="{FF2B5EF4-FFF2-40B4-BE49-F238E27FC236}">
                <a16:creationId xmlns:a16="http://schemas.microsoft.com/office/drawing/2014/main" id="{E5F9CEE1-303A-48F1-8392-728F82EC8B03}"/>
              </a:ext>
            </a:extLst>
          </p:cNvPr>
          <p:cNvSpPr>
            <a:spLocks noGrp="1"/>
          </p:cNvSpPr>
          <p:nvPr>
            <p:ph type="body" sz="quarter" idx="14"/>
          </p:nvPr>
        </p:nvSpPr>
        <p:spPr/>
        <p:txBody>
          <a:bodyPr/>
          <a:lstStyle/>
          <a:p>
            <a:r>
              <a:rPr lang="en-US"/>
              <a:t>#MOMENTOFSERVICE</a:t>
            </a:r>
          </a:p>
        </p:txBody>
      </p:sp>
    </p:spTree>
    <p:extLst>
      <p:ext uri="{BB962C8B-B14F-4D97-AF65-F5344CB8AC3E}">
        <p14:creationId xmlns:p14="http://schemas.microsoft.com/office/powerpoint/2010/main" val="3716884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CFA2-F87F-443A-827E-CCF8F0F78FC2}"/>
              </a:ext>
            </a:extLst>
          </p:cNvPr>
          <p:cNvSpPr>
            <a:spLocks noGrp="1"/>
          </p:cNvSpPr>
          <p:nvPr>
            <p:ph type="title"/>
          </p:nvPr>
        </p:nvSpPr>
        <p:spPr>
          <a:xfrm>
            <a:off x="467399" y="403225"/>
            <a:ext cx="4740031" cy="923330"/>
          </a:xfrm>
        </p:spPr>
        <p:txBody>
          <a:bodyPr/>
          <a:lstStyle/>
          <a:p>
            <a:r>
              <a:rPr lang="en-GB"/>
              <a:t>IFS PSO</a:t>
            </a:r>
            <a:br>
              <a:rPr lang="en-GB"/>
            </a:br>
            <a:r>
              <a:rPr lang="en-GB">
                <a:solidFill>
                  <a:schemeClr val="accent2">
                    <a:lumMod val="75000"/>
                    <a:lumOff val="25000"/>
                  </a:schemeClr>
                </a:solidFill>
              </a:rPr>
              <a:t>Process Flow</a:t>
            </a:r>
            <a:endParaRPr lang="en-GB"/>
          </a:p>
        </p:txBody>
      </p:sp>
      <p:sp>
        <p:nvSpPr>
          <p:cNvPr id="5" name="Rectangle: Rounded Corners 4">
            <a:extLst>
              <a:ext uri="{FF2B5EF4-FFF2-40B4-BE49-F238E27FC236}">
                <a16:creationId xmlns:a16="http://schemas.microsoft.com/office/drawing/2014/main" id="{936CE323-F912-4C9D-9CD9-339281AA01D4}"/>
              </a:ext>
            </a:extLst>
          </p:cNvPr>
          <p:cNvSpPr/>
          <p:nvPr/>
        </p:nvSpPr>
        <p:spPr>
          <a:xfrm>
            <a:off x="4706059" y="1467953"/>
            <a:ext cx="1203649" cy="485192"/>
          </a:xfrm>
          <a:prstGeom prst="round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sp>
        <p:nvSpPr>
          <p:cNvPr id="6" name="Rectangle: Rounded Corners 5">
            <a:extLst>
              <a:ext uri="{FF2B5EF4-FFF2-40B4-BE49-F238E27FC236}">
                <a16:creationId xmlns:a16="http://schemas.microsoft.com/office/drawing/2014/main" id="{FA3D224B-DE78-4167-AC04-DB2B2EB6A90D}"/>
              </a:ext>
            </a:extLst>
          </p:cNvPr>
          <p:cNvSpPr/>
          <p:nvPr/>
        </p:nvSpPr>
        <p:spPr>
          <a:xfrm>
            <a:off x="4706059" y="2102435"/>
            <a:ext cx="1203649" cy="485192"/>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sp>
        <p:nvSpPr>
          <p:cNvPr id="7" name="Rectangle: Rounded Corners 6">
            <a:extLst>
              <a:ext uri="{FF2B5EF4-FFF2-40B4-BE49-F238E27FC236}">
                <a16:creationId xmlns:a16="http://schemas.microsoft.com/office/drawing/2014/main" id="{779077D3-654F-468D-85EC-D81EAA53A03D}"/>
              </a:ext>
            </a:extLst>
          </p:cNvPr>
          <p:cNvSpPr/>
          <p:nvPr/>
        </p:nvSpPr>
        <p:spPr>
          <a:xfrm>
            <a:off x="4706059" y="2783568"/>
            <a:ext cx="1203649" cy="485192"/>
          </a:xfrm>
          <a:prstGeom prst="round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cxnSp>
        <p:nvCxnSpPr>
          <p:cNvPr id="8" name="Straight Arrow Connector 7">
            <a:extLst>
              <a:ext uri="{FF2B5EF4-FFF2-40B4-BE49-F238E27FC236}">
                <a16:creationId xmlns:a16="http://schemas.microsoft.com/office/drawing/2014/main" id="{A0D8C454-EE6C-4E2F-AAE9-29FB7798D2F3}"/>
              </a:ext>
            </a:extLst>
          </p:cNvPr>
          <p:cNvCxnSpPr>
            <a:cxnSpLocks/>
            <a:stCxn id="5" idx="2"/>
          </p:cNvCxnSpPr>
          <p:nvPr/>
        </p:nvCxnSpPr>
        <p:spPr>
          <a:xfrm>
            <a:off x="5307884" y="1953145"/>
            <a:ext cx="0" cy="14929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6BADA27-3C2A-496D-9882-430A7F67C148}"/>
              </a:ext>
            </a:extLst>
          </p:cNvPr>
          <p:cNvCxnSpPr>
            <a:stCxn id="6" idx="2"/>
            <a:endCxn id="7" idx="0"/>
          </p:cNvCxnSpPr>
          <p:nvPr/>
        </p:nvCxnSpPr>
        <p:spPr>
          <a:xfrm>
            <a:off x="5307884" y="2587627"/>
            <a:ext cx="0" cy="19594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D2B8C771-234E-4919-91B0-0B21F3F697A2}"/>
              </a:ext>
            </a:extLst>
          </p:cNvPr>
          <p:cNvSpPr/>
          <p:nvPr/>
        </p:nvSpPr>
        <p:spPr>
          <a:xfrm>
            <a:off x="4706059" y="3688639"/>
            <a:ext cx="1203649" cy="545838"/>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bg1"/>
              </a:solidFill>
            </a:endParaRPr>
          </a:p>
        </p:txBody>
      </p:sp>
      <p:sp>
        <p:nvSpPr>
          <p:cNvPr id="11" name="Rectangle: Rounded Corners 10">
            <a:extLst>
              <a:ext uri="{FF2B5EF4-FFF2-40B4-BE49-F238E27FC236}">
                <a16:creationId xmlns:a16="http://schemas.microsoft.com/office/drawing/2014/main" id="{A9AF94EC-7967-45A5-B674-7D69F80905BE}"/>
              </a:ext>
            </a:extLst>
          </p:cNvPr>
          <p:cNvSpPr/>
          <p:nvPr/>
        </p:nvSpPr>
        <p:spPr>
          <a:xfrm>
            <a:off x="3241153" y="3688638"/>
            <a:ext cx="1203649" cy="557691"/>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bg1"/>
              </a:solidFill>
            </a:endParaRPr>
          </a:p>
        </p:txBody>
      </p:sp>
      <p:sp>
        <p:nvSpPr>
          <p:cNvPr id="12" name="Rectangle: Rounded Corners 11">
            <a:extLst>
              <a:ext uri="{FF2B5EF4-FFF2-40B4-BE49-F238E27FC236}">
                <a16:creationId xmlns:a16="http://schemas.microsoft.com/office/drawing/2014/main" id="{AA87B11E-DFEB-4192-8032-875E66EF7DE2}"/>
              </a:ext>
            </a:extLst>
          </p:cNvPr>
          <p:cNvSpPr/>
          <p:nvPr/>
        </p:nvSpPr>
        <p:spPr>
          <a:xfrm>
            <a:off x="1841612" y="3688638"/>
            <a:ext cx="1124290" cy="58782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bg1"/>
              </a:solidFill>
            </a:endParaRPr>
          </a:p>
        </p:txBody>
      </p:sp>
      <p:sp>
        <p:nvSpPr>
          <p:cNvPr id="13" name="Rectangle: Rounded Corners 12">
            <a:extLst>
              <a:ext uri="{FF2B5EF4-FFF2-40B4-BE49-F238E27FC236}">
                <a16:creationId xmlns:a16="http://schemas.microsoft.com/office/drawing/2014/main" id="{F82AF176-35A2-4372-96F5-CA2C87A39DC4}"/>
              </a:ext>
            </a:extLst>
          </p:cNvPr>
          <p:cNvSpPr/>
          <p:nvPr/>
        </p:nvSpPr>
        <p:spPr>
          <a:xfrm>
            <a:off x="6184960" y="3688639"/>
            <a:ext cx="1054358" cy="545838"/>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bg1"/>
              </a:solidFill>
            </a:endParaRPr>
          </a:p>
        </p:txBody>
      </p:sp>
      <p:sp>
        <p:nvSpPr>
          <p:cNvPr id="14" name="Rectangle: Rounded Corners 13">
            <a:extLst>
              <a:ext uri="{FF2B5EF4-FFF2-40B4-BE49-F238E27FC236}">
                <a16:creationId xmlns:a16="http://schemas.microsoft.com/office/drawing/2014/main" id="{585AD687-08A5-46A8-B560-10A40AA827B7}"/>
              </a:ext>
            </a:extLst>
          </p:cNvPr>
          <p:cNvSpPr/>
          <p:nvPr/>
        </p:nvSpPr>
        <p:spPr>
          <a:xfrm>
            <a:off x="7402604" y="3688639"/>
            <a:ext cx="1054357" cy="545838"/>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bg1"/>
              </a:solidFill>
            </a:endParaRPr>
          </a:p>
        </p:txBody>
      </p:sp>
      <p:sp>
        <p:nvSpPr>
          <p:cNvPr id="15" name="Rectangle: Rounded Corners 14">
            <a:extLst>
              <a:ext uri="{FF2B5EF4-FFF2-40B4-BE49-F238E27FC236}">
                <a16:creationId xmlns:a16="http://schemas.microsoft.com/office/drawing/2014/main" id="{091814BF-71F5-40A3-8D4A-6DFC0F61C0B3}"/>
              </a:ext>
            </a:extLst>
          </p:cNvPr>
          <p:cNvSpPr/>
          <p:nvPr/>
        </p:nvSpPr>
        <p:spPr>
          <a:xfrm>
            <a:off x="4706059" y="4834158"/>
            <a:ext cx="1203649" cy="482070"/>
          </a:xfrm>
          <a:prstGeom prst="round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sp>
        <p:nvSpPr>
          <p:cNvPr id="16" name="Rectangle: Rounded Corners 15">
            <a:extLst>
              <a:ext uri="{FF2B5EF4-FFF2-40B4-BE49-F238E27FC236}">
                <a16:creationId xmlns:a16="http://schemas.microsoft.com/office/drawing/2014/main" id="{F957FEE9-E7BB-4224-8ED6-978BEF2870B9}"/>
              </a:ext>
            </a:extLst>
          </p:cNvPr>
          <p:cNvSpPr/>
          <p:nvPr/>
        </p:nvSpPr>
        <p:spPr>
          <a:xfrm>
            <a:off x="4706060" y="5805793"/>
            <a:ext cx="1203649" cy="485192"/>
          </a:xfrm>
          <a:prstGeom prst="round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sp>
        <p:nvSpPr>
          <p:cNvPr id="17" name="Rectangle: Rounded Corners 16">
            <a:extLst>
              <a:ext uri="{FF2B5EF4-FFF2-40B4-BE49-F238E27FC236}">
                <a16:creationId xmlns:a16="http://schemas.microsoft.com/office/drawing/2014/main" id="{678D96FC-47A2-4865-90DB-2FFBCDA16E4F}"/>
              </a:ext>
            </a:extLst>
          </p:cNvPr>
          <p:cNvSpPr/>
          <p:nvPr/>
        </p:nvSpPr>
        <p:spPr>
          <a:xfrm>
            <a:off x="3336793" y="5801127"/>
            <a:ext cx="1129005" cy="485192"/>
          </a:xfrm>
          <a:prstGeom prst="round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sp>
        <p:nvSpPr>
          <p:cNvPr id="18" name="Rectangle: Rounded Corners 17">
            <a:extLst>
              <a:ext uri="{FF2B5EF4-FFF2-40B4-BE49-F238E27FC236}">
                <a16:creationId xmlns:a16="http://schemas.microsoft.com/office/drawing/2014/main" id="{9F212A7B-665E-4F46-A343-17D3AC9F3059}"/>
              </a:ext>
            </a:extLst>
          </p:cNvPr>
          <p:cNvSpPr/>
          <p:nvPr/>
        </p:nvSpPr>
        <p:spPr>
          <a:xfrm>
            <a:off x="1841612" y="5801127"/>
            <a:ext cx="1129005" cy="485192"/>
          </a:xfrm>
          <a:prstGeom prst="round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sp>
        <p:nvSpPr>
          <p:cNvPr id="19" name="Rectangle: Rounded Corners 18">
            <a:extLst>
              <a:ext uri="{FF2B5EF4-FFF2-40B4-BE49-F238E27FC236}">
                <a16:creationId xmlns:a16="http://schemas.microsoft.com/office/drawing/2014/main" id="{362EB51E-5A4D-499B-9572-F7709D17AAB7}"/>
              </a:ext>
            </a:extLst>
          </p:cNvPr>
          <p:cNvSpPr/>
          <p:nvPr/>
        </p:nvSpPr>
        <p:spPr>
          <a:xfrm>
            <a:off x="6184961" y="5805793"/>
            <a:ext cx="1054359" cy="485192"/>
          </a:xfrm>
          <a:prstGeom prst="round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sp>
        <p:nvSpPr>
          <p:cNvPr id="20" name="Rectangle: Rounded Corners 19">
            <a:extLst>
              <a:ext uri="{FF2B5EF4-FFF2-40B4-BE49-F238E27FC236}">
                <a16:creationId xmlns:a16="http://schemas.microsoft.com/office/drawing/2014/main" id="{7462807A-A21F-4079-BA79-8ED0DDB74F61}"/>
              </a:ext>
            </a:extLst>
          </p:cNvPr>
          <p:cNvSpPr/>
          <p:nvPr/>
        </p:nvSpPr>
        <p:spPr>
          <a:xfrm>
            <a:off x="7402605" y="5801127"/>
            <a:ext cx="1054357" cy="485192"/>
          </a:xfrm>
          <a:prstGeom prst="round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cxnSp>
        <p:nvCxnSpPr>
          <p:cNvPr id="21" name="Connector: Elbow 20">
            <a:extLst>
              <a:ext uri="{FF2B5EF4-FFF2-40B4-BE49-F238E27FC236}">
                <a16:creationId xmlns:a16="http://schemas.microsoft.com/office/drawing/2014/main" id="{48666C6A-4156-4623-A6EF-E2439303C558}"/>
              </a:ext>
            </a:extLst>
          </p:cNvPr>
          <p:cNvCxnSpPr>
            <a:cxnSpLocks/>
            <a:stCxn id="7" idx="2"/>
            <a:endCxn id="12" idx="0"/>
          </p:cNvCxnSpPr>
          <p:nvPr/>
        </p:nvCxnSpPr>
        <p:spPr>
          <a:xfrm rot="5400000">
            <a:off x="3645882" y="2026636"/>
            <a:ext cx="419878" cy="2904127"/>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F7ECBA3F-C0A0-48FC-943A-274B611E6E4B}"/>
              </a:ext>
            </a:extLst>
          </p:cNvPr>
          <p:cNvCxnSpPr>
            <a:cxnSpLocks/>
            <a:endCxn id="52" idx="0"/>
          </p:cNvCxnSpPr>
          <p:nvPr/>
        </p:nvCxnSpPr>
        <p:spPr>
          <a:xfrm>
            <a:off x="5307883" y="3478699"/>
            <a:ext cx="3839543" cy="221792"/>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01083D5-A925-4740-A086-FC2F8692A061}"/>
              </a:ext>
            </a:extLst>
          </p:cNvPr>
          <p:cNvCxnSpPr/>
          <p:nvPr/>
        </p:nvCxnSpPr>
        <p:spPr>
          <a:xfrm>
            <a:off x="3842977" y="3478699"/>
            <a:ext cx="0" cy="2099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BE990EB-6FEB-43B0-96A9-7CE869FDEF53}"/>
              </a:ext>
            </a:extLst>
          </p:cNvPr>
          <p:cNvCxnSpPr>
            <a:cxnSpLocks/>
            <a:endCxn id="10" idx="0"/>
          </p:cNvCxnSpPr>
          <p:nvPr/>
        </p:nvCxnSpPr>
        <p:spPr>
          <a:xfrm>
            <a:off x="5307883" y="3478699"/>
            <a:ext cx="1" cy="2099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8FC1B3E-167D-469C-8F6A-6631A55C1376}"/>
              </a:ext>
            </a:extLst>
          </p:cNvPr>
          <p:cNvCxnSpPr>
            <a:cxnSpLocks/>
            <a:endCxn id="13" idx="0"/>
          </p:cNvCxnSpPr>
          <p:nvPr/>
        </p:nvCxnSpPr>
        <p:spPr>
          <a:xfrm>
            <a:off x="6712139" y="3478699"/>
            <a:ext cx="0" cy="2099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3C7303F3-0AC3-4B38-8C3B-6D67C871CFBD}"/>
              </a:ext>
            </a:extLst>
          </p:cNvPr>
          <p:cNvCxnSpPr>
            <a:stCxn id="15" idx="2"/>
            <a:endCxn id="18" idx="0"/>
          </p:cNvCxnSpPr>
          <p:nvPr/>
        </p:nvCxnSpPr>
        <p:spPr>
          <a:xfrm rot="5400000">
            <a:off x="3614551" y="4107793"/>
            <a:ext cx="484899" cy="2901769"/>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D20AAE1C-144D-43E3-97E5-23AD3975EB69}"/>
              </a:ext>
            </a:extLst>
          </p:cNvPr>
          <p:cNvCxnSpPr>
            <a:stCxn id="15" idx="2"/>
            <a:endCxn id="20" idx="0"/>
          </p:cNvCxnSpPr>
          <p:nvPr/>
        </p:nvCxnSpPr>
        <p:spPr>
          <a:xfrm rot="16200000" flipH="1">
            <a:off x="6376385" y="4247727"/>
            <a:ext cx="484899" cy="2621900"/>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DA3DC9C-FA5A-48AE-B235-26F8DE917DF0}"/>
              </a:ext>
            </a:extLst>
          </p:cNvPr>
          <p:cNvCxnSpPr/>
          <p:nvPr/>
        </p:nvCxnSpPr>
        <p:spPr>
          <a:xfrm>
            <a:off x="3922287" y="5543283"/>
            <a:ext cx="0" cy="2578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D732B5-D3B4-4A43-AEB8-6FAAF3E1139E}"/>
              </a:ext>
            </a:extLst>
          </p:cNvPr>
          <p:cNvCxnSpPr>
            <a:endCxn id="19" idx="0"/>
          </p:cNvCxnSpPr>
          <p:nvPr/>
        </p:nvCxnSpPr>
        <p:spPr>
          <a:xfrm>
            <a:off x="6712139" y="5555216"/>
            <a:ext cx="2" cy="23864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13122EE-8883-4D1B-9037-218090F62526}"/>
              </a:ext>
            </a:extLst>
          </p:cNvPr>
          <p:cNvCxnSpPr/>
          <p:nvPr/>
        </p:nvCxnSpPr>
        <p:spPr>
          <a:xfrm>
            <a:off x="5317214" y="5555216"/>
            <a:ext cx="0" cy="24591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1" name="TextBox 30">
            <a:hlinkClick r:id="rId2" action="ppaction://hlinksldjump"/>
            <a:extLst>
              <a:ext uri="{FF2B5EF4-FFF2-40B4-BE49-F238E27FC236}">
                <a16:creationId xmlns:a16="http://schemas.microsoft.com/office/drawing/2014/main" id="{8AFF5062-A284-447B-93B2-858E55AC04DA}"/>
              </a:ext>
            </a:extLst>
          </p:cNvPr>
          <p:cNvSpPr txBox="1"/>
          <p:nvPr/>
        </p:nvSpPr>
        <p:spPr>
          <a:xfrm>
            <a:off x="4920662" y="1524442"/>
            <a:ext cx="774441" cy="236873"/>
          </a:xfrm>
          <a:prstGeom prst="rect">
            <a:avLst/>
          </a:prstGeom>
          <a:noFill/>
        </p:spPr>
        <p:txBody>
          <a:bodyPr wrap="square" rtlCol="0">
            <a:noAutofit/>
          </a:bodyPr>
          <a:lstStyle/>
          <a:p>
            <a:pPr algn="ctr">
              <a:lnSpc>
                <a:spcPct val="90000"/>
              </a:lnSpc>
            </a:pPr>
            <a:r>
              <a:rPr lang="en-GB" sz="1200">
                <a:solidFill>
                  <a:schemeClr val="bg1"/>
                </a:solidFill>
                <a:hlinkClick r:id="rId2" action="ppaction://hlinksldjump">
                  <a:extLst>
                    <a:ext uri="{A12FA001-AC4F-418D-AE19-62706E023703}">
                      <ahyp:hlinkClr xmlns:ahyp="http://schemas.microsoft.com/office/drawing/2018/hyperlinkcolor" val="tx"/>
                    </a:ext>
                  </a:extLst>
                </a:hlinkClick>
              </a:rPr>
              <a:t>PSO Problem</a:t>
            </a:r>
            <a:endParaRPr lang="en-GB" sz="1200">
              <a:solidFill>
                <a:schemeClr val="bg1"/>
              </a:solidFill>
            </a:endParaRPr>
          </a:p>
        </p:txBody>
      </p:sp>
      <p:sp>
        <p:nvSpPr>
          <p:cNvPr id="32" name="TextBox 31">
            <a:extLst>
              <a:ext uri="{FF2B5EF4-FFF2-40B4-BE49-F238E27FC236}">
                <a16:creationId xmlns:a16="http://schemas.microsoft.com/office/drawing/2014/main" id="{20B93024-CFC3-4363-96E3-5C4044A88D63}"/>
              </a:ext>
            </a:extLst>
          </p:cNvPr>
          <p:cNvSpPr txBox="1"/>
          <p:nvPr/>
        </p:nvSpPr>
        <p:spPr>
          <a:xfrm>
            <a:off x="4850683" y="2071438"/>
            <a:ext cx="914398" cy="261259"/>
          </a:xfrm>
          <a:prstGeom prst="rect">
            <a:avLst/>
          </a:prstGeom>
          <a:noFill/>
        </p:spPr>
        <p:txBody>
          <a:bodyPr wrap="square" rtlCol="0">
            <a:noAutofit/>
          </a:bodyPr>
          <a:lstStyle/>
          <a:p>
            <a:pPr algn="ctr">
              <a:lnSpc>
                <a:spcPct val="90000"/>
              </a:lnSpc>
            </a:pPr>
            <a:r>
              <a:rPr lang="en-GB" sz="1100">
                <a:solidFill>
                  <a:schemeClr val="bg1"/>
                </a:solidFill>
                <a:hlinkClick r:id="rId3" action="ppaction://hlinksldjump">
                  <a:extLst>
                    <a:ext uri="{A12FA001-AC4F-418D-AE19-62706E023703}">
                      <ahyp:hlinkClr xmlns:ahyp="http://schemas.microsoft.com/office/drawing/2018/hyperlinkcolor" val="tx"/>
                    </a:ext>
                  </a:extLst>
                </a:hlinkClick>
              </a:rPr>
              <a:t>Search the IFS Community</a:t>
            </a:r>
            <a:endParaRPr lang="en-GB" sz="1100">
              <a:solidFill>
                <a:schemeClr val="bg1"/>
              </a:solidFill>
            </a:endParaRPr>
          </a:p>
        </p:txBody>
      </p:sp>
      <p:sp>
        <p:nvSpPr>
          <p:cNvPr id="33" name="TextBox 32">
            <a:extLst>
              <a:ext uri="{FF2B5EF4-FFF2-40B4-BE49-F238E27FC236}">
                <a16:creationId xmlns:a16="http://schemas.microsoft.com/office/drawing/2014/main" id="{C69F472D-9E21-4BC3-834E-84BDC80238E3}"/>
              </a:ext>
            </a:extLst>
          </p:cNvPr>
          <p:cNvSpPr txBox="1"/>
          <p:nvPr/>
        </p:nvSpPr>
        <p:spPr>
          <a:xfrm>
            <a:off x="4850683" y="2776021"/>
            <a:ext cx="984380" cy="359211"/>
          </a:xfrm>
          <a:prstGeom prst="rect">
            <a:avLst/>
          </a:prstGeom>
          <a:noFill/>
        </p:spPr>
        <p:txBody>
          <a:bodyPr wrap="square" rtlCol="0">
            <a:noAutofit/>
          </a:bodyPr>
          <a:lstStyle/>
          <a:p>
            <a:pPr algn="ctr">
              <a:lnSpc>
                <a:spcPct val="90000"/>
              </a:lnSpc>
            </a:pPr>
            <a:r>
              <a:rPr lang="en-GB" sz="1050">
                <a:solidFill>
                  <a:schemeClr val="bg1"/>
                </a:solidFill>
              </a:rPr>
              <a:t>Raise a support case Include detail</a:t>
            </a:r>
          </a:p>
        </p:txBody>
      </p:sp>
      <p:sp>
        <p:nvSpPr>
          <p:cNvPr id="34" name="TextBox 33">
            <a:extLst>
              <a:ext uri="{FF2B5EF4-FFF2-40B4-BE49-F238E27FC236}">
                <a16:creationId xmlns:a16="http://schemas.microsoft.com/office/drawing/2014/main" id="{2658870E-F8A7-4A43-8545-4A63111D1691}"/>
              </a:ext>
            </a:extLst>
          </p:cNvPr>
          <p:cNvSpPr txBox="1"/>
          <p:nvPr/>
        </p:nvSpPr>
        <p:spPr>
          <a:xfrm>
            <a:off x="1932561" y="3659084"/>
            <a:ext cx="942392" cy="354565"/>
          </a:xfrm>
          <a:prstGeom prst="rect">
            <a:avLst/>
          </a:prstGeom>
          <a:noFill/>
        </p:spPr>
        <p:txBody>
          <a:bodyPr wrap="square" rtlCol="0">
            <a:noAutofit/>
          </a:bodyPr>
          <a:lstStyle/>
          <a:p>
            <a:pPr algn="ctr">
              <a:lnSpc>
                <a:spcPct val="90000"/>
              </a:lnSpc>
            </a:pPr>
            <a:r>
              <a:rPr lang="en-GB" sz="1050">
                <a:solidFill>
                  <a:schemeClr val="bg1"/>
                </a:solidFill>
                <a:hlinkClick r:id="rId4" action="ppaction://hlinksldjump">
                  <a:extLst>
                    <a:ext uri="{A12FA001-AC4F-418D-AE19-62706E023703}">
                      <ahyp:hlinkClr xmlns:ahyp="http://schemas.microsoft.com/office/drawing/2018/hyperlinkcolor" val="tx"/>
                    </a:ext>
                  </a:extLst>
                </a:hlinkClick>
              </a:rPr>
              <a:t>Any integrations with PSO</a:t>
            </a:r>
            <a:endParaRPr lang="en-GB" sz="1050">
              <a:solidFill>
                <a:schemeClr val="bg1"/>
              </a:solidFill>
            </a:endParaRPr>
          </a:p>
        </p:txBody>
      </p:sp>
      <p:sp>
        <p:nvSpPr>
          <p:cNvPr id="35" name="TextBox 34">
            <a:extLst>
              <a:ext uri="{FF2B5EF4-FFF2-40B4-BE49-F238E27FC236}">
                <a16:creationId xmlns:a16="http://schemas.microsoft.com/office/drawing/2014/main" id="{067109B4-1187-4686-A286-7A636154A0CA}"/>
              </a:ext>
            </a:extLst>
          </p:cNvPr>
          <p:cNvSpPr txBox="1"/>
          <p:nvPr/>
        </p:nvSpPr>
        <p:spPr>
          <a:xfrm>
            <a:off x="3336793" y="3683973"/>
            <a:ext cx="1014700" cy="424545"/>
          </a:xfrm>
          <a:prstGeom prst="rect">
            <a:avLst/>
          </a:prstGeom>
          <a:noFill/>
        </p:spPr>
        <p:txBody>
          <a:bodyPr wrap="square" rtlCol="0">
            <a:noAutofit/>
          </a:bodyPr>
          <a:lstStyle/>
          <a:p>
            <a:pPr algn="ctr">
              <a:lnSpc>
                <a:spcPct val="90000"/>
              </a:lnSpc>
            </a:pPr>
            <a:r>
              <a:rPr lang="en-GB" sz="1050">
                <a:solidFill>
                  <a:schemeClr val="bg1"/>
                </a:solidFill>
                <a:hlinkClick r:id="rId5" action="ppaction://hlinksldjump">
                  <a:extLst>
                    <a:ext uri="{A12FA001-AC4F-418D-AE19-62706E023703}">
                      <ahyp:hlinkClr xmlns:ahyp="http://schemas.microsoft.com/office/drawing/2018/hyperlinkcolor" val="tx"/>
                    </a:ext>
                  </a:extLst>
                </a:hlinkClick>
              </a:rPr>
              <a:t>Exact version &amp; environment</a:t>
            </a:r>
            <a:endParaRPr lang="en-GB" sz="1050">
              <a:solidFill>
                <a:schemeClr val="bg1"/>
              </a:solidFill>
            </a:endParaRPr>
          </a:p>
        </p:txBody>
      </p:sp>
      <p:sp>
        <p:nvSpPr>
          <p:cNvPr id="36" name="TextBox 35">
            <a:extLst>
              <a:ext uri="{FF2B5EF4-FFF2-40B4-BE49-F238E27FC236}">
                <a16:creationId xmlns:a16="http://schemas.microsoft.com/office/drawing/2014/main" id="{4C2615ED-8202-4B43-ACDE-FD74E13559B7}"/>
              </a:ext>
            </a:extLst>
          </p:cNvPr>
          <p:cNvSpPr txBox="1"/>
          <p:nvPr/>
        </p:nvSpPr>
        <p:spPr>
          <a:xfrm>
            <a:off x="4778373" y="3753957"/>
            <a:ext cx="1129000" cy="349895"/>
          </a:xfrm>
          <a:prstGeom prst="rect">
            <a:avLst/>
          </a:prstGeom>
          <a:noFill/>
        </p:spPr>
        <p:txBody>
          <a:bodyPr wrap="square" rtlCol="0">
            <a:noAutofit/>
          </a:bodyPr>
          <a:lstStyle/>
          <a:p>
            <a:pPr algn="ctr">
              <a:lnSpc>
                <a:spcPct val="90000"/>
              </a:lnSpc>
            </a:pPr>
            <a:r>
              <a:rPr lang="en-GB" sz="1050">
                <a:solidFill>
                  <a:schemeClr val="bg1"/>
                </a:solidFill>
                <a:hlinkClick r:id="rId6" action="ppaction://hlinksldjump">
                  <a:extLst>
                    <a:ext uri="{A12FA001-AC4F-418D-AE19-62706E023703}">
                      <ahyp:hlinkClr xmlns:ahyp="http://schemas.microsoft.com/office/drawing/2018/hyperlinkcolor" val="tx"/>
                    </a:ext>
                  </a:extLst>
                </a:hlinkClick>
              </a:rPr>
              <a:t>HTM version (if used)</a:t>
            </a:r>
            <a:endParaRPr lang="en-GB" sz="1050">
              <a:solidFill>
                <a:schemeClr val="bg1"/>
              </a:solidFill>
            </a:endParaRPr>
          </a:p>
        </p:txBody>
      </p:sp>
      <p:sp>
        <p:nvSpPr>
          <p:cNvPr id="37" name="TextBox 36">
            <a:extLst>
              <a:ext uri="{FF2B5EF4-FFF2-40B4-BE49-F238E27FC236}">
                <a16:creationId xmlns:a16="http://schemas.microsoft.com/office/drawing/2014/main" id="{F5FF3C58-F86C-4239-AE92-C557BB957AD0}"/>
              </a:ext>
            </a:extLst>
          </p:cNvPr>
          <p:cNvSpPr txBox="1"/>
          <p:nvPr/>
        </p:nvSpPr>
        <p:spPr>
          <a:xfrm>
            <a:off x="6184960" y="3688638"/>
            <a:ext cx="1054348" cy="415214"/>
          </a:xfrm>
          <a:prstGeom prst="rect">
            <a:avLst/>
          </a:prstGeom>
          <a:noFill/>
        </p:spPr>
        <p:txBody>
          <a:bodyPr wrap="square" rtlCol="0">
            <a:noAutofit/>
          </a:bodyPr>
          <a:lstStyle/>
          <a:p>
            <a:pPr algn="ctr">
              <a:lnSpc>
                <a:spcPct val="90000"/>
              </a:lnSpc>
            </a:pPr>
            <a:r>
              <a:rPr lang="en-GB" sz="1050">
                <a:solidFill>
                  <a:schemeClr val="bg1"/>
                </a:solidFill>
                <a:hlinkClick r:id="rId7" action="ppaction://hlinksldjump">
                  <a:extLst>
                    <a:ext uri="{A12FA001-AC4F-418D-AE19-62706E023703}">
                      <ahyp:hlinkClr xmlns:ahyp="http://schemas.microsoft.com/office/drawing/2018/hyperlinkcolor" val="tx"/>
                    </a:ext>
                  </a:extLst>
                </a:hlinkClick>
              </a:rPr>
              <a:t>Full issue details &amp; test plan</a:t>
            </a:r>
            <a:endParaRPr lang="en-GB" sz="1050">
              <a:solidFill>
                <a:schemeClr val="bg1"/>
              </a:solidFill>
            </a:endParaRPr>
          </a:p>
        </p:txBody>
      </p:sp>
      <p:sp>
        <p:nvSpPr>
          <p:cNvPr id="38" name="TextBox 37">
            <a:extLst>
              <a:ext uri="{FF2B5EF4-FFF2-40B4-BE49-F238E27FC236}">
                <a16:creationId xmlns:a16="http://schemas.microsoft.com/office/drawing/2014/main" id="{11E42881-6A18-4D49-A62E-690E4140541C}"/>
              </a:ext>
            </a:extLst>
          </p:cNvPr>
          <p:cNvSpPr txBox="1"/>
          <p:nvPr/>
        </p:nvSpPr>
        <p:spPr>
          <a:xfrm>
            <a:off x="7402604" y="3753957"/>
            <a:ext cx="1054357" cy="349895"/>
          </a:xfrm>
          <a:prstGeom prst="rect">
            <a:avLst/>
          </a:prstGeom>
          <a:noFill/>
        </p:spPr>
        <p:txBody>
          <a:bodyPr wrap="square" rtlCol="0">
            <a:noAutofit/>
          </a:bodyPr>
          <a:lstStyle/>
          <a:p>
            <a:pPr algn="ctr">
              <a:lnSpc>
                <a:spcPct val="90000"/>
              </a:lnSpc>
            </a:pPr>
            <a:r>
              <a:rPr lang="en-GB" sz="1050">
                <a:solidFill>
                  <a:schemeClr val="bg1"/>
                </a:solidFill>
                <a:hlinkClick r:id="rId8" action="ppaction://hlinksldjump">
                  <a:extLst>
                    <a:ext uri="{A12FA001-AC4F-418D-AE19-62706E023703}">
                      <ahyp:hlinkClr xmlns:ahyp="http://schemas.microsoft.com/office/drawing/2018/hyperlinkcolor" val="tx"/>
                    </a:ext>
                  </a:extLst>
                </a:hlinkClick>
              </a:rPr>
              <a:t>Database &amp; version</a:t>
            </a:r>
            <a:endParaRPr lang="en-GB" sz="1050">
              <a:solidFill>
                <a:schemeClr val="bg1"/>
              </a:solidFill>
            </a:endParaRPr>
          </a:p>
        </p:txBody>
      </p:sp>
      <p:sp>
        <p:nvSpPr>
          <p:cNvPr id="39" name="TextBox 38">
            <a:extLst>
              <a:ext uri="{FF2B5EF4-FFF2-40B4-BE49-F238E27FC236}">
                <a16:creationId xmlns:a16="http://schemas.microsoft.com/office/drawing/2014/main" id="{136BFA11-4CFB-4988-B87C-607569C156E7}"/>
              </a:ext>
            </a:extLst>
          </p:cNvPr>
          <p:cNvSpPr txBox="1"/>
          <p:nvPr/>
        </p:nvSpPr>
        <p:spPr>
          <a:xfrm>
            <a:off x="4776038" y="4876146"/>
            <a:ext cx="1059022" cy="410543"/>
          </a:xfrm>
          <a:prstGeom prst="rect">
            <a:avLst/>
          </a:prstGeom>
          <a:noFill/>
        </p:spPr>
        <p:txBody>
          <a:bodyPr wrap="square" rtlCol="0">
            <a:noAutofit/>
          </a:bodyPr>
          <a:lstStyle/>
          <a:p>
            <a:pPr algn="ctr">
              <a:lnSpc>
                <a:spcPct val="90000"/>
              </a:lnSpc>
            </a:pPr>
            <a:r>
              <a:rPr lang="en-GB" sz="1050">
                <a:solidFill>
                  <a:schemeClr val="bg1"/>
                </a:solidFill>
              </a:rPr>
              <a:t>Files to include</a:t>
            </a:r>
          </a:p>
        </p:txBody>
      </p:sp>
      <p:sp>
        <p:nvSpPr>
          <p:cNvPr id="40" name="TextBox 39">
            <a:extLst>
              <a:ext uri="{FF2B5EF4-FFF2-40B4-BE49-F238E27FC236}">
                <a16:creationId xmlns:a16="http://schemas.microsoft.com/office/drawing/2014/main" id="{A45C41B2-AEB5-4F2D-BD1E-E12455029A04}"/>
              </a:ext>
            </a:extLst>
          </p:cNvPr>
          <p:cNvSpPr txBox="1"/>
          <p:nvPr/>
        </p:nvSpPr>
        <p:spPr>
          <a:xfrm>
            <a:off x="1932561" y="5830666"/>
            <a:ext cx="942392" cy="452531"/>
          </a:xfrm>
          <a:prstGeom prst="rect">
            <a:avLst/>
          </a:prstGeom>
          <a:noFill/>
        </p:spPr>
        <p:txBody>
          <a:bodyPr wrap="square" rtlCol="0">
            <a:noAutofit/>
          </a:bodyPr>
          <a:lstStyle/>
          <a:p>
            <a:pPr algn="ctr">
              <a:lnSpc>
                <a:spcPct val="90000"/>
              </a:lnSpc>
            </a:pPr>
            <a:r>
              <a:rPr lang="en-GB" sz="1050">
                <a:solidFill>
                  <a:schemeClr val="bg1"/>
                </a:solidFill>
                <a:hlinkClick r:id="rId9" action="ppaction://hlinksldjump">
                  <a:extLst>
                    <a:ext uri="{A12FA001-AC4F-418D-AE19-62706E023703}">
                      <ahyp:hlinkClr xmlns:ahyp="http://schemas.microsoft.com/office/drawing/2018/hyperlinkcolor" val="tx"/>
                    </a:ext>
                  </a:extLst>
                </a:hlinkClick>
              </a:rPr>
              <a:t>Saved schedule</a:t>
            </a:r>
            <a:endParaRPr lang="en-GB" sz="1050">
              <a:solidFill>
                <a:schemeClr val="bg1"/>
              </a:solidFill>
            </a:endParaRPr>
          </a:p>
        </p:txBody>
      </p:sp>
      <p:sp>
        <p:nvSpPr>
          <p:cNvPr id="41" name="TextBox 40">
            <a:extLst>
              <a:ext uri="{FF2B5EF4-FFF2-40B4-BE49-F238E27FC236}">
                <a16:creationId xmlns:a16="http://schemas.microsoft.com/office/drawing/2014/main" id="{A70357C2-9266-49EB-A7E7-3CC7578A21BE}"/>
              </a:ext>
            </a:extLst>
          </p:cNvPr>
          <p:cNvSpPr txBox="1"/>
          <p:nvPr/>
        </p:nvSpPr>
        <p:spPr>
          <a:xfrm>
            <a:off x="3336793" y="5830666"/>
            <a:ext cx="1108008" cy="381008"/>
          </a:xfrm>
          <a:prstGeom prst="rect">
            <a:avLst/>
          </a:prstGeom>
          <a:noFill/>
        </p:spPr>
        <p:txBody>
          <a:bodyPr wrap="square" rtlCol="0">
            <a:noAutofit/>
          </a:bodyPr>
          <a:lstStyle/>
          <a:p>
            <a:pPr algn="ctr">
              <a:lnSpc>
                <a:spcPct val="90000"/>
              </a:lnSpc>
            </a:pPr>
            <a:r>
              <a:rPr lang="en-GB" sz="1050">
                <a:solidFill>
                  <a:schemeClr val="bg1"/>
                </a:solidFill>
                <a:hlinkClick r:id="rId10" action="ppaction://hlinksldjump">
                  <a:extLst>
                    <a:ext uri="{A12FA001-AC4F-418D-AE19-62706E023703}">
                      <ahyp:hlinkClr xmlns:ahyp="http://schemas.microsoft.com/office/drawing/2018/hyperlinkcolor" val="tx"/>
                    </a:ext>
                  </a:extLst>
                </a:hlinkClick>
              </a:rPr>
              <a:t>Event logs</a:t>
            </a:r>
            <a:endParaRPr lang="en-GB" sz="1050">
              <a:solidFill>
                <a:schemeClr val="bg1"/>
              </a:solidFill>
            </a:endParaRPr>
          </a:p>
        </p:txBody>
      </p:sp>
      <p:sp>
        <p:nvSpPr>
          <p:cNvPr id="42" name="TextBox 41">
            <a:extLst>
              <a:ext uri="{FF2B5EF4-FFF2-40B4-BE49-F238E27FC236}">
                <a16:creationId xmlns:a16="http://schemas.microsoft.com/office/drawing/2014/main" id="{0D701066-5638-4716-9C0F-FC7748942CA4}"/>
              </a:ext>
            </a:extLst>
          </p:cNvPr>
          <p:cNvSpPr txBox="1"/>
          <p:nvPr/>
        </p:nvSpPr>
        <p:spPr>
          <a:xfrm>
            <a:off x="4785369" y="5830667"/>
            <a:ext cx="1059022" cy="381008"/>
          </a:xfrm>
          <a:prstGeom prst="rect">
            <a:avLst/>
          </a:prstGeom>
          <a:noFill/>
        </p:spPr>
        <p:txBody>
          <a:bodyPr wrap="square" rtlCol="0">
            <a:noAutofit/>
          </a:bodyPr>
          <a:lstStyle/>
          <a:p>
            <a:pPr algn="ctr">
              <a:lnSpc>
                <a:spcPct val="90000"/>
              </a:lnSpc>
            </a:pPr>
            <a:r>
              <a:rPr lang="en-GB" sz="1050">
                <a:solidFill>
                  <a:schemeClr val="bg1"/>
                </a:solidFill>
                <a:hlinkClick r:id="rId11" action="ppaction://hlinksldjump">
                  <a:extLst>
                    <a:ext uri="{A12FA001-AC4F-418D-AE19-62706E023703}">
                      <ahyp:hlinkClr xmlns:ahyp="http://schemas.microsoft.com/office/drawing/2018/hyperlinkcolor" val="tx"/>
                    </a:ext>
                  </a:extLst>
                </a:hlinkClick>
              </a:rPr>
              <a:t>Input history</a:t>
            </a:r>
            <a:r>
              <a:rPr lang="en-GB" sz="1050">
                <a:solidFill>
                  <a:schemeClr val="bg1"/>
                </a:solidFill>
              </a:rPr>
              <a:t> </a:t>
            </a:r>
          </a:p>
        </p:txBody>
      </p:sp>
      <p:sp>
        <p:nvSpPr>
          <p:cNvPr id="43" name="TextBox 42">
            <a:extLst>
              <a:ext uri="{FF2B5EF4-FFF2-40B4-BE49-F238E27FC236}">
                <a16:creationId xmlns:a16="http://schemas.microsoft.com/office/drawing/2014/main" id="{2ADF7F30-B0E7-447D-865D-81BD06200634}"/>
              </a:ext>
            </a:extLst>
          </p:cNvPr>
          <p:cNvSpPr txBox="1"/>
          <p:nvPr/>
        </p:nvSpPr>
        <p:spPr>
          <a:xfrm>
            <a:off x="6184960" y="5830666"/>
            <a:ext cx="1054348" cy="381008"/>
          </a:xfrm>
          <a:prstGeom prst="rect">
            <a:avLst/>
          </a:prstGeom>
          <a:noFill/>
        </p:spPr>
        <p:txBody>
          <a:bodyPr wrap="square" rtlCol="0">
            <a:noAutofit/>
          </a:bodyPr>
          <a:lstStyle/>
          <a:p>
            <a:pPr algn="ctr">
              <a:lnSpc>
                <a:spcPct val="90000"/>
              </a:lnSpc>
            </a:pPr>
            <a:r>
              <a:rPr lang="en-GB" sz="1050" dirty="0">
                <a:solidFill>
                  <a:schemeClr val="bg1"/>
                </a:solidFill>
                <a:hlinkClick r:id="rId12" action="ppaction://hlinksldjump">
                  <a:extLst>
                    <a:ext uri="{A12FA001-AC4F-418D-AE19-62706E023703}">
                      <ahyp:hlinkClr xmlns:ahyp="http://schemas.microsoft.com/office/drawing/2018/hyperlinkcolor" val="tx"/>
                    </a:ext>
                  </a:extLst>
                </a:hlinkClick>
              </a:rPr>
              <a:t>System parameters</a:t>
            </a:r>
            <a:endParaRPr lang="en-GB" sz="1050" dirty="0">
              <a:solidFill>
                <a:schemeClr val="bg1"/>
              </a:solidFill>
            </a:endParaRPr>
          </a:p>
        </p:txBody>
      </p:sp>
      <p:sp>
        <p:nvSpPr>
          <p:cNvPr id="44" name="Rectangle: Rounded Corners 43">
            <a:extLst>
              <a:ext uri="{FF2B5EF4-FFF2-40B4-BE49-F238E27FC236}">
                <a16:creationId xmlns:a16="http://schemas.microsoft.com/office/drawing/2014/main" id="{05D55FD2-F5C6-4251-AA92-20316604D945}"/>
              </a:ext>
            </a:extLst>
          </p:cNvPr>
          <p:cNvSpPr/>
          <p:nvPr/>
        </p:nvSpPr>
        <p:spPr>
          <a:xfrm>
            <a:off x="8729057" y="5793861"/>
            <a:ext cx="1054357" cy="497123"/>
          </a:xfrm>
          <a:prstGeom prst="round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cxnSp>
        <p:nvCxnSpPr>
          <p:cNvPr id="45" name="Connector: Elbow 44">
            <a:extLst>
              <a:ext uri="{FF2B5EF4-FFF2-40B4-BE49-F238E27FC236}">
                <a16:creationId xmlns:a16="http://schemas.microsoft.com/office/drawing/2014/main" id="{195EB071-B078-4670-9D2B-F2D9A2CE30FD}"/>
              </a:ext>
            </a:extLst>
          </p:cNvPr>
          <p:cNvCxnSpPr>
            <a:cxnSpLocks/>
          </p:cNvCxnSpPr>
          <p:nvPr/>
        </p:nvCxnSpPr>
        <p:spPr>
          <a:xfrm>
            <a:off x="7929783" y="5563031"/>
            <a:ext cx="1326453" cy="238645"/>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52A3913-3C05-4226-90F0-7A19FE8A932C}"/>
              </a:ext>
            </a:extLst>
          </p:cNvPr>
          <p:cNvSpPr txBox="1"/>
          <p:nvPr/>
        </p:nvSpPr>
        <p:spPr>
          <a:xfrm>
            <a:off x="7402604" y="5830667"/>
            <a:ext cx="1054357" cy="381008"/>
          </a:xfrm>
          <a:prstGeom prst="rect">
            <a:avLst/>
          </a:prstGeom>
          <a:noFill/>
        </p:spPr>
        <p:txBody>
          <a:bodyPr wrap="square" rtlCol="0">
            <a:noAutofit/>
          </a:bodyPr>
          <a:lstStyle/>
          <a:p>
            <a:pPr algn="ctr">
              <a:lnSpc>
                <a:spcPct val="90000"/>
              </a:lnSpc>
            </a:pPr>
            <a:r>
              <a:rPr lang="en-GB" sz="1050">
                <a:solidFill>
                  <a:schemeClr val="bg1"/>
                </a:solidFill>
                <a:hlinkClick r:id="rId13" action="ppaction://hlinksldjump">
                  <a:extLst>
                    <a:ext uri="{A12FA001-AC4F-418D-AE19-62706E023703}">
                      <ahyp:hlinkClr xmlns:ahyp="http://schemas.microsoft.com/office/drawing/2018/hyperlinkcolor" val="tx"/>
                    </a:ext>
                  </a:extLst>
                </a:hlinkClick>
              </a:rPr>
              <a:t>ARP export (if used)</a:t>
            </a:r>
            <a:endParaRPr lang="en-GB" sz="1050">
              <a:solidFill>
                <a:schemeClr val="bg1"/>
              </a:solidFill>
            </a:endParaRPr>
          </a:p>
        </p:txBody>
      </p:sp>
      <p:sp>
        <p:nvSpPr>
          <p:cNvPr id="47" name="TextBox 46">
            <a:extLst>
              <a:ext uri="{FF2B5EF4-FFF2-40B4-BE49-F238E27FC236}">
                <a16:creationId xmlns:a16="http://schemas.microsoft.com/office/drawing/2014/main" id="{BD9A539F-E768-4A9A-A7FE-B653BDC3DEF1}"/>
              </a:ext>
            </a:extLst>
          </p:cNvPr>
          <p:cNvSpPr txBox="1"/>
          <p:nvPr/>
        </p:nvSpPr>
        <p:spPr>
          <a:xfrm>
            <a:off x="8729057" y="5790804"/>
            <a:ext cx="1054357" cy="383807"/>
          </a:xfrm>
          <a:prstGeom prst="rect">
            <a:avLst/>
          </a:prstGeom>
          <a:noFill/>
        </p:spPr>
        <p:txBody>
          <a:bodyPr wrap="square" rtlCol="0">
            <a:noAutofit/>
          </a:bodyPr>
          <a:lstStyle/>
          <a:p>
            <a:pPr algn="ctr">
              <a:lnSpc>
                <a:spcPct val="90000"/>
              </a:lnSpc>
            </a:pPr>
            <a:r>
              <a:rPr lang="en-GB" sz="1050">
                <a:solidFill>
                  <a:schemeClr val="bg1"/>
                </a:solidFill>
                <a:hlinkClick r:id="rId14" action="ppaction://hlinksldjump">
                  <a:extLst>
                    <a:ext uri="{A12FA001-AC4F-418D-AE19-62706E023703}">
                      <ahyp:hlinkClr xmlns:ahyp="http://schemas.microsoft.com/office/drawing/2018/hyperlinkcolor" val="tx"/>
                    </a:ext>
                  </a:extLst>
                </a:hlinkClick>
              </a:rPr>
              <a:t>Any other files e.g. SLA Types</a:t>
            </a:r>
            <a:endParaRPr lang="en-GB" sz="1050">
              <a:solidFill>
                <a:schemeClr val="bg1"/>
              </a:solidFill>
            </a:endParaRPr>
          </a:p>
        </p:txBody>
      </p:sp>
      <p:cxnSp>
        <p:nvCxnSpPr>
          <p:cNvPr id="49" name="Straight Arrow Connector 48">
            <a:extLst>
              <a:ext uri="{FF2B5EF4-FFF2-40B4-BE49-F238E27FC236}">
                <a16:creationId xmlns:a16="http://schemas.microsoft.com/office/drawing/2014/main" id="{1E02CE41-3C7F-47A0-8398-F99808892863}"/>
              </a:ext>
            </a:extLst>
          </p:cNvPr>
          <p:cNvCxnSpPr>
            <a:cxnSpLocks/>
            <a:stCxn id="11" idx="2"/>
          </p:cNvCxnSpPr>
          <p:nvPr/>
        </p:nvCxnSpPr>
        <p:spPr>
          <a:xfrm flipH="1">
            <a:off x="3842977" y="4246329"/>
            <a:ext cx="1" cy="30898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2E4B2BC-53C0-4D2C-A707-72A082970C06}"/>
              </a:ext>
            </a:extLst>
          </p:cNvPr>
          <p:cNvCxnSpPr>
            <a:cxnSpLocks/>
            <a:stCxn id="10" idx="2"/>
            <a:endCxn id="15" idx="0"/>
          </p:cNvCxnSpPr>
          <p:nvPr/>
        </p:nvCxnSpPr>
        <p:spPr>
          <a:xfrm>
            <a:off x="5307884" y="4234477"/>
            <a:ext cx="0" cy="59968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7BDCDEC-5348-4F5A-933E-2BC92B2E4142}"/>
              </a:ext>
            </a:extLst>
          </p:cNvPr>
          <p:cNvCxnSpPr>
            <a:cxnSpLocks/>
            <a:stCxn id="13" idx="2"/>
          </p:cNvCxnSpPr>
          <p:nvPr/>
        </p:nvCxnSpPr>
        <p:spPr>
          <a:xfrm>
            <a:off x="6712139" y="4234477"/>
            <a:ext cx="0" cy="32083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542BA681-EF7A-4783-BD70-AB04E2A370EA}"/>
              </a:ext>
            </a:extLst>
          </p:cNvPr>
          <p:cNvSpPr/>
          <p:nvPr/>
        </p:nvSpPr>
        <p:spPr>
          <a:xfrm>
            <a:off x="8620247" y="3700491"/>
            <a:ext cx="1054357" cy="545838"/>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bg1"/>
              </a:solidFill>
            </a:endParaRPr>
          </a:p>
        </p:txBody>
      </p:sp>
      <p:sp>
        <p:nvSpPr>
          <p:cNvPr id="53" name="TextBox 52">
            <a:extLst>
              <a:ext uri="{FF2B5EF4-FFF2-40B4-BE49-F238E27FC236}">
                <a16:creationId xmlns:a16="http://schemas.microsoft.com/office/drawing/2014/main" id="{2DD07736-8230-405C-9702-2E8FCA00E112}"/>
              </a:ext>
            </a:extLst>
          </p:cNvPr>
          <p:cNvSpPr txBox="1"/>
          <p:nvPr/>
        </p:nvSpPr>
        <p:spPr>
          <a:xfrm>
            <a:off x="8602340" y="3817124"/>
            <a:ext cx="1054357" cy="349895"/>
          </a:xfrm>
          <a:prstGeom prst="rect">
            <a:avLst/>
          </a:prstGeom>
          <a:noFill/>
        </p:spPr>
        <p:txBody>
          <a:bodyPr wrap="square" rtlCol="0">
            <a:noAutofit/>
          </a:bodyPr>
          <a:lstStyle/>
          <a:p>
            <a:pPr algn="ctr">
              <a:lnSpc>
                <a:spcPct val="90000"/>
              </a:lnSpc>
            </a:pPr>
            <a:r>
              <a:rPr lang="en-GB" sz="1200">
                <a:solidFill>
                  <a:schemeClr val="bg1"/>
                </a:solidFill>
                <a:hlinkClick r:id="rId15" action="ppaction://hlinksldjump">
                  <a:extLst>
                    <a:ext uri="{A12FA001-AC4F-418D-AE19-62706E023703}">
                      <ahyp:hlinkClr xmlns:ahyp="http://schemas.microsoft.com/office/drawing/2018/hyperlinkcolor" val="tx"/>
                    </a:ext>
                  </a:extLst>
                </a:hlinkClick>
              </a:rPr>
              <a:t>Time zone</a:t>
            </a:r>
            <a:endParaRPr lang="en-GB" sz="1200">
              <a:solidFill>
                <a:schemeClr val="bg1"/>
              </a:solidFill>
            </a:endParaRPr>
          </a:p>
        </p:txBody>
      </p:sp>
      <p:cxnSp>
        <p:nvCxnSpPr>
          <p:cNvPr id="55" name="Straight Arrow Connector 54">
            <a:extLst>
              <a:ext uri="{FF2B5EF4-FFF2-40B4-BE49-F238E27FC236}">
                <a16:creationId xmlns:a16="http://schemas.microsoft.com/office/drawing/2014/main" id="{8DE5AC3A-198E-456C-847A-DAA20783B2E0}"/>
              </a:ext>
            </a:extLst>
          </p:cNvPr>
          <p:cNvCxnSpPr>
            <a:stCxn id="14" idx="2"/>
          </p:cNvCxnSpPr>
          <p:nvPr/>
        </p:nvCxnSpPr>
        <p:spPr>
          <a:xfrm flipH="1">
            <a:off x="7929782" y="4234477"/>
            <a:ext cx="1" cy="32083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5377837-303C-44A7-B4D6-F6DE4EC3127A}"/>
              </a:ext>
            </a:extLst>
          </p:cNvPr>
          <p:cNvCxnSpPr>
            <a:endCxn id="14" idx="0"/>
          </p:cNvCxnSpPr>
          <p:nvPr/>
        </p:nvCxnSpPr>
        <p:spPr>
          <a:xfrm>
            <a:off x="7929782" y="3478699"/>
            <a:ext cx="1" cy="2099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4466450A-9ED5-4BF9-89B5-7AB063A2E402}"/>
              </a:ext>
            </a:extLst>
          </p:cNvPr>
          <p:cNvSpPr/>
          <p:nvPr/>
        </p:nvSpPr>
        <p:spPr>
          <a:xfrm>
            <a:off x="6198955" y="2782752"/>
            <a:ext cx="1203649" cy="485192"/>
          </a:xfrm>
          <a:prstGeom prst="round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80000"/>
              </a:lnSpc>
            </a:pPr>
            <a:endParaRPr lang="en-GB" err="1">
              <a:solidFill>
                <a:schemeClr val="tx1"/>
              </a:solidFill>
            </a:endParaRPr>
          </a:p>
        </p:txBody>
      </p:sp>
      <p:cxnSp>
        <p:nvCxnSpPr>
          <p:cNvPr id="58" name="Straight Arrow Connector 57">
            <a:extLst>
              <a:ext uri="{FF2B5EF4-FFF2-40B4-BE49-F238E27FC236}">
                <a16:creationId xmlns:a16="http://schemas.microsoft.com/office/drawing/2014/main" id="{DF5FE9E3-7BE7-4F00-8A93-AEEC26A61481}"/>
              </a:ext>
            </a:extLst>
          </p:cNvPr>
          <p:cNvCxnSpPr>
            <a:stCxn id="7" idx="3"/>
            <a:endCxn id="57" idx="1"/>
          </p:cNvCxnSpPr>
          <p:nvPr/>
        </p:nvCxnSpPr>
        <p:spPr>
          <a:xfrm flipV="1">
            <a:off x="5909708" y="3025348"/>
            <a:ext cx="289247" cy="81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F3B3B93-C70E-49AA-BE1A-47AA50E18321}"/>
              </a:ext>
            </a:extLst>
          </p:cNvPr>
          <p:cNvSpPr txBox="1"/>
          <p:nvPr/>
        </p:nvSpPr>
        <p:spPr>
          <a:xfrm>
            <a:off x="6184960" y="2774854"/>
            <a:ext cx="1203649" cy="317733"/>
          </a:xfrm>
          <a:prstGeom prst="rect">
            <a:avLst/>
          </a:prstGeom>
          <a:noFill/>
        </p:spPr>
        <p:txBody>
          <a:bodyPr wrap="square" lIns="91440" tIns="45720" rIns="91440" bIns="45720" rtlCol="0" anchor="t">
            <a:noAutofit/>
          </a:bodyPr>
          <a:lstStyle/>
          <a:p>
            <a:pPr algn="ctr">
              <a:lnSpc>
                <a:spcPct val="90000"/>
              </a:lnSpc>
            </a:pPr>
            <a:r>
              <a:rPr lang="en-GB" sz="1050">
                <a:solidFill>
                  <a:schemeClr val="bg1"/>
                </a:solidFill>
                <a:hlinkClick r:id="rId16" action="ppaction://hlinksldjump">
                  <a:extLst>
                    <a:ext uri="{A12FA001-AC4F-418D-AE19-62706E023703}">
                      <ahyp:hlinkClr xmlns:ahyp="http://schemas.microsoft.com/office/drawing/2018/hyperlinkcolor" val="tx"/>
                    </a:ext>
                  </a:extLst>
                </a:hlinkClick>
              </a:rPr>
              <a:t>IFS CLOUD CUSTOMERS</a:t>
            </a:r>
          </a:p>
          <a:p>
            <a:pPr algn="ctr">
              <a:lnSpc>
                <a:spcPct val="90000"/>
              </a:lnSpc>
            </a:pPr>
            <a:r>
              <a:rPr lang="en-GB" sz="1050">
                <a:solidFill>
                  <a:schemeClr val="bg1"/>
                </a:solidFill>
                <a:hlinkClick r:id="rId16" action="ppaction://hlinksldjump">
                  <a:extLst>
                    <a:ext uri="{A12FA001-AC4F-418D-AE19-62706E023703}">
                      <ahyp:hlinkClr xmlns:ahyp="http://schemas.microsoft.com/office/drawing/2018/hyperlinkcolor" val="tx"/>
                    </a:ext>
                  </a:extLst>
                </a:hlinkClick>
              </a:rPr>
              <a:t>ONLY</a:t>
            </a:r>
            <a:endParaRPr lang="en-GB" sz="1050">
              <a:solidFill>
                <a:schemeClr val="bg1"/>
              </a:solidFill>
            </a:endParaRPr>
          </a:p>
        </p:txBody>
      </p:sp>
      <p:cxnSp>
        <p:nvCxnSpPr>
          <p:cNvPr id="70" name="Connector: Elbow 69">
            <a:extLst>
              <a:ext uri="{FF2B5EF4-FFF2-40B4-BE49-F238E27FC236}">
                <a16:creationId xmlns:a16="http://schemas.microsoft.com/office/drawing/2014/main" id="{60A0E9AE-135F-4590-877A-502D275BA6B8}"/>
              </a:ext>
            </a:extLst>
          </p:cNvPr>
          <p:cNvCxnSpPr>
            <a:stCxn id="52" idx="2"/>
          </p:cNvCxnSpPr>
          <p:nvPr/>
        </p:nvCxnSpPr>
        <p:spPr>
          <a:xfrm rot="5400000">
            <a:off x="7076663" y="2475216"/>
            <a:ext cx="299651" cy="3841877"/>
          </a:xfrm>
          <a:prstGeom prst="bentConnector2">
            <a:avLst/>
          </a:prstGeom>
          <a:ln>
            <a:solidFill>
              <a:schemeClr val="accent2">
                <a:lumMod val="75000"/>
                <a:lumOff val="25000"/>
              </a:schemeClr>
            </a:solidFill>
          </a:ln>
        </p:spPr>
        <p:style>
          <a:lnRef idx="2">
            <a:schemeClr val="accent2"/>
          </a:lnRef>
          <a:fillRef idx="0">
            <a:schemeClr val="accent2"/>
          </a:fillRef>
          <a:effectRef idx="1">
            <a:schemeClr val="accent2"/>
          </a:effectRef>
          <a:fontRef idx="minor">
            <a:schemeClr val="tx1"/>
          </a:fontRef>
        </p:style>
      </p:cxnSp>
      <p:cxnSp>
        <p:nvCxnSpPr>
          <p:cNvPr id="72" name="Connector: Elbow 71">
            <a:extLst>
              <a:ext uri="{FF2B5EF4-FFF2-40B4-BE49-F238E27FC236}">
                <a16:creationId xmlns:a16="http://schemas.microsoft.com/office/drawing/2014/main" id="{D959B61D-6CBE-4859-9C05-E8BCE44D5224}"/>
              </a:ext>
            </a:extLst>
          </p:cNvPr>
          <p:cNvCxnSpPr>
            <a:cxnSpLocks/>
          </p:cNvCxnSpPr>
          <p:nvPr/>
        </p:nvCxnSpPr>
        <p:spPr>
          <a:xfrm rot="16200000" flipH="1">
            <a:off x="3724562" y="2955661"/>
            <a:ext cx="269513" cy="2911123"/>
          </a:xfrm>
          <a:prstGeom prst="bentConnector2">
            <a:avLst/>
          </a:prstGeom>
          <a:ln/>
        </p:spPr>
        <p:style>
          <a:lnRef idx="2">
            <a:schemeClr val="accent1"/>
          </a:lnRef>
          <a:fillRef idx="0">
            <a:schemeClr val="accent1"/>
          </a:fillRef>
          <a:effectRef idx="1">
            <a:schemeClr val="accent1"/>
          </a:effectRef>
          <a:fontRef idx="minor">
            <a:schemeClr val="tx1"/>
          </a:fontRef>
        </p:style>
      </p:cxnSp>
      <p:pic>
        <p:nvPicPr>
          <p:cNvPr id="48" name="Picture 47" descr="Background pattern&#10;&#10;Description automatically generated">
            <a:extLst>
              <a:ext uri="{FF2B5EF4-FFF2-40B4-BE49-F238E27FC236}">
                <a16:creationId xmlns:a16="http://schemas.microsoft.com/office/drawing/2014/main" id="{0F2F8DC4-27E1-485C-A9B8-AB2C3D865A2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331052" y="0"/>
            <a:ext cx="1759507" cy="1761315"/>
          </a:xfrm>
          <a:prstGeom prst="rect">
            <a:avLst/>
          </a:prstGeom>
        </p:spPr>
      </p:pic>
      <p:cxnSp>
        <p:nvCxnSpPr>
          <p:cNvPr id="4" name="Straight Arrow Connector 3">
            <a:extLst>
              <a:ext uri="{FF2B5EF4-FFF2-40B4-BE49-F238E27FC236}">
                <a16:creationId xmlns:a16="http://schemas.microsoft.com/office/drawing/2014/main" id="{79C5B950-D012-435F-9FE1-4B146728A0EC}"/>
              </a:ext>
            </a:extLst>
          </p:cNvPr>
          <p:cNvCxnSpPr>
            <a:cxnSpLocks/>
            <a:stCxn id="15" idx="3"/>
            <a:endCxn id="61" idx="1"/>
          </p:cNvCxnSpPr>
          <p:nvPr/>
        </p:nvCxnSpPr>
        <p:spPr>
          <a:xfrm flipV="1">
            <a:off x="5909708" y="5073485"/>
            <a:ext cx="2292168" cy="1708"/>
          </a:xfrm>
          <a:prstGeom prst="straightConnector1">
            <a:avLst/>
          </a:prstGeom>
          <a:ln w="31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F55BD81F-637E-44B7-B7F6-DBF338F074EB}"/>
              </a:ext>
            </a:extLst>
          </p:cNvPr>
          <p:cNvSpPr/>
          <p:nvPr/>
        </p:nvSpPr>
        <p:spPr>
          <a:xfrm>
            <a:off x="8201876" y="4830889"/>
            <a:ext cx="1054359" cy="485192"/>
          </a:xfrm>
          <a:prstGeom prst="round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lnSpc>
                <a:spcPct val="90000"/>
              </a:lnSpc>
            </a:pPr>
            <a:r>
              <a:rPr lang="en-GB" sz="1050" dirty="0">
                <a:solidFill>
                  <a:prstClr val="white"/>
                </a:solidFill>
              </a:rPr>
              <a:t>PSO 6.7 </a:t>
            </a:r>
          </a:p>
          <a:p>
            <a:pPr lvl="0" algn="ctr">
              <a:lnSpc>
                <a:spcPct val="90000"/>
              </a:lnSpc>
            </a:pPr>
            <a:r>
              <a:rPr lang="en-GB" sz="1050" dirty="0">
                <a:solidFill>
                  <a:prstClr val="white"/>
                </a:solidFill>
              </a:rPr>
              <a:t>Customers</a:t>
            </a:r>
          </a:p>
        </p:txBody>
      </p:sp>
      <p:sp>
        <p:nvSpPr>
          <p:cNvPr id="64" name="Rectangle: Rounded Corners 63">
            <a:extLst>
              <a:ext uri="{FF2B5EF4-FFF2-40B4-BE49-F238E27FC236}">
                <a16:creationId xmlns:a16="http://schemas.microsoft.com/office/drawing/2014/main" id="{BF996A20-9A62-42D0-818F-8022358E0396}"/>
              </a:ext>
            </a:extLst>
          </p:cNvPr>
          <p:cNvSpPr/>
          <p:nvPr/>
        </p:nvSpPr>
        <p:spPr>
          <a:xfrm>
            <a:off x="10024501" y="4544383"/>
            <a:ext cx="1054359" cy="485192"/>
          </a:xfrm>
          <a:prstGeom prst="round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lnSpc>
                <a:spcPct val="90000"/>
              </a:lnSpc>
            </a:pPr>
            <a:r>
              <a:rPr lang="en-GB" sz="1050" dirty="0">
                <a:solidFill>
                  <a:schemeClr val="bg1"/>
                </a:solidFill>
                <a:hlinkClick r:id="rId18" action="ppaction://hlinksldjump">
                  <a:extLst>
                    <a:ext uri="{A12FA001-AC4F-418D-AE19-62706E023703}">
                      <ahyp:hlinkClr xmlns:ahyp="http://schemas.microsoft.com/office/drawing/2018/hyperlinkcolor" val="tx"/>
                    </a:ext>
                  </a:extLst>
                </a:hlinkClick>
              </a:rPr>
              <a:t>PSO 6.7 </a:t>
            </a:r>
          </a:p>
          <a:p>
            <a:pPr lvl="0" algn="ctr">
              <a:lnSpc>
                <a:spcPct val="90000"/>
              </a:lnSpc>
            </a:pPr>
            <a:r>
              <a:rPr lang="en-GB" sz="1050" dirty="0">
                <a:solidFill>
                  <a:schemeClr val="bg1"/>
                </a:solidFill>
                <a:hlinkClick r:id="rId18" action="ppaction://hlinksldjump">
                  <a:extLst>
                    <a:ext uri="{A12FA001-AC4F-418D-AE19-62706E023703}">
                      <ahyp:hlinkClr xmlns:ahyp="http://schemas.microsoft.com/office/drawing/2018/hyperlinkcolor" val="tx"/>
                    </a:ext>
                  </a:extLst>
                </a:hlinkClick>
              </a:rPr>
              <a:t>Support Page</a:t>
            </a:r>
            <a:endParaRPr lang="en-GB" sz="1050" dirty="0">
              <a:solidFill>
                <a:schemeClr val="bg1"/>
              </a:solidFill>
            </a:endParaRPr>
          </a:p>
        </p:txBody>
      </p:sp>
      <p:sp>
        <p:nvSpPr>
          <p:cNvPr id="65" name="Rectangle: Rounded Corners 64">
            <a:extLst>
              <a:ext uri="{FF2B5EF4-FFF2-40B4-BE49-F238E27FC236}">
                <a16:creationId xmlns:a16="http://schemas.microsoft.com/office/drawing/2014/main" id="{A952C70E-94DF-4A97-9A4E-576EF752DA1F}"/>
              </a:ext>
            </a:extLst>
          </p:cNvPr>
          <p:cNvSpPr/>
          <p:nvPr/>
        </p:nvSpPr>
        <p:spPr>
          <a:xfrm>
            <a:off x="10024501" y="5182931"/>
            <a:ext cx="1130982" cy="593643"/>
          </a:xfrm>
          <a:prstGeom prst="round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lnSpc>
                <a:spcPct val="90000"/>
              </a:lnSpc>
            </a:pPr>
            <a:r>
              <a:rPr lang="en-GB" sz="1050" dirty="0">
                <a:solidFill>
                  <a:schemeClr val="bg1"/>
                </a:solidFill>
                <a:hlinkClick r:id="rId19" action="ppaction://hlinksldjump">
                  <a:extLst>
                    <a:ext uri="{A12FA001-AC4F-418D-AE19-62706E023703}">
                      <ahyp:hlinkClr xmlns:ahyp="http://schemas.microsoft.com/office/drawing/2018/hyperlinkcolor" val="tx"/>
                    </a:ext>
                  </a:extLst>
                </a:hlinkClick>
              </a:rPr>
              <a:t>PSO 6.7 </a:t>
            </a:r>
          </a:p>
          <a:p>
            <a:pPr lvl="0" algn="ctr">
              <a:lnSpc>
                <a:spcPct val="90000"/>
              </a:lnSpc>
            </a:pPr>
            <a:r>
              <a:rPr lang="en-GB" sz="1050" dirty="0">
                <a:solidFill>
                  <a:schemeClr val="bg1"/>
                </a:solidFill>
                <a:hlinkClick r:id="rId19" action="ppaction://hlinksldjump">
                  <a:extLst>
                    <a:ext uri="{A12FA001-AC4F-418D-AE19-62706E023703}">
                      <ahyp:hlinkClr xmlns:ahyp="http://schemas.microsoft.com/office/drawing/2018/hyperlinkcolor" val="tx"/>
                    </a:ext>
                  </a:extLst>
                </a:hlinkClick>
              </a:rPr>
              <a:t>Failed Audits &amp; </a:t>
            </a:r>
            <a:br>
              <a:rPr lang="en-GB" sz="1050" dirty="0">
                <a:solidFill>
                  <a:schemeClr val="bg1"/>
                </a:solidFill>
                <a:hlinkClick r:id="rId19" action="ppaction://hlinksldjump">
                  <a:extLst>
                    <a:ext uri="{A12FA001-AC4F-418D-AE19-62706E023703}">
                      <ahyp:hlinkClr xmlns:ahyp="http://schemas.microsoft.com/office/drawing/2018/hyperlinkcolor" val="tx"/>
                    </a:ext>
                  </a:extLst>
                </a:hlinkClick>
              </a:rPr>
            </a:br>
            <a:r>
              <a:rPr lang="en-GB" sz="1050" dirty="0">
                <a:solidFill>
                  <a:schemeClr val="bg1"/>
                </a:solidFill>
                <a:hlinkClick r:id="rId19" action="ppaction://hlinksldjump">
                  <a:extLst>
                    <a:ext uri="{A12FA001-AC4F-418D-AE19-62706E023703}">
                      <ahyp:hlinkClr xmlns:ahyp="http://schemas.microsoft.com/office/drawing/2018/hyperlinkcolor" val="tx"/>
                    </a:ext>
                  </a:extLst>
                </a:hlinkClick>
              </a:rPr>
              <a:t>Broadcast History</a:t>
            </a:r>
            <a:endParaRPr lang="en-GB" sz="1050" dirty="0">
              <a:solidFill>
                <a:schemeClr val="bg1"/>
              </a:solidFill>
            </a:endParaRPr>
          </a:p>
        </p:txBody>
      </p:sp>
      <p:cxnSp>
        <p:nvCxnSpPr>
          <p:cNvPr id="63" name="Connector: Elbow 62">
            <a:extLst>
              <a:ext uri="{FF2B5EF4-FFF2-40B4-BE49-F238E27FC236}">
                <a16:creationId xmlns:a16="http://schemas.microsoft.com/office/drawing/2014/main" id="{4E1EB76E-AEFE-4FF7-8D7C-3ACE5F66A0BF}"/>
              </a:ext>
            </a:extLst>
          </p:cNvPr>
          <p:cNvCxnSpPr>
            <a:stCxn id="61" idx="3"/>
            <a:endCxn id="64" idx="1"/>
          </p:cNvCxnSpPr>
          <p:nvPr/>
        </p:nvCxnSpPr>
        <p:spPr>
          <a:xfrm flipV="1">
            <a:off x="9256235" y="4786979"/>
            <a:ext cx="768266" cy="2865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C8900E7A-C2BB-4C49-B94D-346B4F3B1BE2}"/>
              </a:ext>
            </a:extLst>
          </p:cNvPr>
          <p:cNvCxnSpPr>
            <a:stCxn id="61" idx="3"/>
            <a:endCxn id="65" idx="1"/>
          </p:cNvCxnSpPr>
          <p:nvPr/>
        </p:nvCxnSpPr>
        <p:spPr>
          <a:xfrm>
            <a:off x="9256235" y="5073485"/>
            <a:ext cx="768266" cy="40626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3956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5699-995C-4947-ADBB-FF8A19C60196}"/>
              </a:ext>
            </a:extLst>
          </p:cNvPr>
          <p:cNvSpPr>
            <a:spLocks noGrp="1"/>
          </p:cNvSpPr>
          <p:nvPr>
            <p:ph type="title"/>
          </p:nvPr>
        </p:nvSpPr>
        <p:spPr>
          <a:xfrm>
            <a:off x="467399" y="403225"/>
            <a:ext cx="5266973" cy="1384995"/>
          </a:xfrm>
        </p:spPr>
        <p:txBody>
          <a:bodyPr/>
          <a:lstStyle/>
          <a:p>
            <a:r>
              <a:rPr lang="en-GB"/>
              <a:t>IFS PSO</a:t>
            </a:r>
            <a:br>
              <a:rPr lang="en-GB"/>
            </a:br>
            <a:r>
              <a:rPr lang="en-GB">
                <a:solidFill>
                  <a:schemeClr val="accent2">
                    <a:lumMod val="75000"/>
                    <a:lumOff val="25000"/>
                  </a:schemeClr>
                </a:solidFill>
              </a:rPr>
              <a:t>Example PSO Problems</a:t>
            </a:r>
            <a:endParaRPr lang="en-GB"/>
          </a:p>
        </p:txBody>
      </p:sp>
      <p:sp>
        <p:nvSpPr>
          <p:cNvPr id="3" name="Text Placeholder 2">
            <a:extLst>
              <a:ext uri="{FF2B5EF4-FFF2-40B4-BE49-F238E27FC236}">
                <a16:creationId xmlns:a16="http://schemas.microsoft.com/office/drawing/2014/main" id="{AED1D082-9268-4210-BE6E-F4A2A889D5D8}"/>
              </a:ext>
            </a:extLst>
          </p:cNvPr>
          <p:cNvSpPr>
            <a:spLocks noGrp="1"/>
          </p:cNvSpPr>
          <p:nvPr>
            <p:ph type="body" sz="quarter" idx="13"/>
          </p:nvPr>
        </p:nvSpPr>
        <p:spPr>
          <a:xfrm>
            <a:off x="467399" y="1567886"/>
            <a:ext cx="4546302" cy="4525029"/>
          </a:xfrm>
        </p:spPr>
        <p:txBody>
          <a:bodyPr vert="horz" lIns="0" tIns="0" rIns="0" bIns="0" rtlCol="0" anchor="t">
            <a:noAutofit/>
          </a:bodyPr>
          <a:lstStyle/>
          <a:p>
            <a:pPr marL="74295" lvl="2" indent="0">
              <a:buClr>
                <a:srgbClr val="00D89E"/>
              </a:buClr>
              <a:buNone/>
            </a:pPr>
            <a:r>
              <a:rPr lang="en-US" sz="1600" b="1">
                <a:solidFill>
                  <a:schemeClr val="accent1">
                    <a:lumMod val="50000"/>
                  </a:schemeClr>
                </a:solidFill>
                <a:cs typeface="Arial"/>
              </a:rPr>
              <a:t>Archive</a:t>
            </a:r>
            <a:endParaRPr lang="en-GB" sz="1600">
              <a:solidFill>
                <a:schemeClr val="accent1">
                  <a:lumMod val="50000"/>
                </a:schemeClr>
              </a:solidFill>
              <a:cs typeface="Arial"/>
            </a:endParaRPr>
          </a:p>
          <a:p>
            <a:pPr marL="245745" lvl="2" indent="-171450"/>
            <a:r>
              <a:rPr lang="en-US" sz="1600">
                <a:solidFill>
                  <a:schemeClr val="accent1">
                    <a:lumMod val="50000"/>
                  </a:schemeClr>
                </a:solidFill>
                <a:cs typeface="Arial"/>
              </a:rPr>
              <a:t>Realtime Snapshots aren't creating for customers who don’t have reporting license</a:t>
            </a:r>
            <a:r>
              <a:rPr lang="en-GB" sz="1600">
                <a:solidFill>
                  <a:schemeClr val="accent1">
                    <a:lumMod val="50000"/>
                  </a:schemeClr>
                </a:solidFill>
                <a:cs typeface="Arial"/>
              </a:rPr>
              <a:t> </a:t>
            </a:r>
          </a:p>
          <a:p>
            <a:pPr marL="245745" lvl="2" indent="-171450"/>
            <a:r>
              <a:rPr lang="en-US" sz="1600">
                <a:solidFill>
                  <a:schemeClr val="accent1">
                    <a:lumMod val="50000"/>
                  </a:schemeClr>
                </a:solidFill>
                <a:cs typeface="Arial"/>
              </a:rPr>
              <a:t>Snapshots don't contain input data for Distributed type datasets</a:t>
            </a:r>
          </a:p>
          <a:p>
            <a:pPr marL="74295" lvl="2" indent="0">
              <a:buNone/>
            </a:pPr>
            <a:endParaRPr lang="en-US" sz="1600">
              <a:solidFill>
                <a:schemeClr val="accent1">
                  <a:lumMod val="50000"/>
                </a:schemeClr>
              </a:solidFill>
              <a:cs typeface="Arial"/>
            </a:endParaRPr>
          </a:p>
          <a:p>
            <a:pPr marL="74295" lvl="2" indent="0">
              <a:buClr>
                <a:srgbClr val="00D89E"/>
              </a:buClr>
              <a:buNone/>
            </a:pPr>
            <a:r>
              <a:rPr lang="en-US" sz="1600" b="1">
                <a:solidFill>
                  <a:schemeClr val="accent1">
                    <a:lumMod val="50000"/>
                  </a:schemeClr>
                </a:solidFill>
                <a:cs typeface="Arial"/>
              </a:rPr>
              <a:t>Appointment Booking</a:t>
            </a:r>
            <a:r>
              <a:rPr lang="en-GB" sz="1600" b="1">
                <a:solidFill>
                  <a:schemeClr val="accent1">
                    <a:lumMod val="50000"/>
                  </a:schemeClr>
                </a:solidFill>
                <a:cs typeface="Arial"/>
              </a:rPr>
              <a:t> </a:t>
            </a:r>
          </a:p>
          <a:p>
            <a:pPr marL="245745" lvl="2" indent="-171450"/>
            <a:r>
              <a:rPr lang="en-US" sz="1600">
                <a:solidFill>
                  <a:schemeClr val="accent1">
                    <a:lumMod val="50000"/>
                  </a:schemeClr>
                </a:solidFill>
                <a:cs typeface="Arial"/>
              </a:rPr>
              <a:t>Timeouts received while appointment booking</a:t>
            </a:r>
            <a:endParaRPr lang="en-GB" sz="1600">
              <a:solidFill>
                <a:schemeClr val="accent1">
                  <a:lumMod val="50000"/>
                </a:schemeClr>
              </a:solidFill>
              <a:cs typeface="Arial"/>
            </a:endParaRPr>
          </a:p>
          <a:p>
            <a:pPr marL="245745" lvl="2" indent="-171450"/>
            <a:r>
              <a:rPr lang="en-US" sz="1600">
                <a:solidFill>
                  <a:schemeClr val="accent1">
                    <a:lumMod val="50000"/>
                  </a:schemeClr>
                </a:solidFill>
                <a:cs typeface="Arial"/>
              </a:rPr>
              <a:t>Slots with higher offer values received later in the schedule </a:t>
            </a:r>
            <a:r>
              <a:rPr lang="en-GB" sz="1600">
                <a:solidFill>
                  <a:schemeClr val="accent1">
                    <a:lumMod val="50000"/>
                  </a:schemeClr>
                </a:solidFill>
                <a:cs typeface="Arial"/>
              </a:rPr>
              <a:t> </a:t>
            </a:r>
          </a:p>
          <a:p>
            <a:pPr marL="74295" lvl="2" indent="0">
              <a:buNone/>
            </a:pPr>
            <a:endParaRPr lang="en-GB" sz="1600">
              <a:solidFill>
                <a:schemeClr val="accent1">
                  <a:lumMod val="50000"/>
                </a:schemeClr>
              </a:solidFill>
              <a:cs typeface="Arial"/>
            </a:endParaRPr>
          </a:p>
          <a:p>
            <a:pPr marL="74295" lvl="2" indent="0">
              <a:buClr>
                <a:srgbClr val="00D89E"/>
              </a:buClr>
              <a:buNone/>
            </a:pPr>
            <a:r>
              <a:rPr lang="en-US" sz="1600" b="1">
                <a:solidFill>
                  <a:schemeClr val="accent1">
                    <a:lumMod val="50000"/>
                  </a:schemeClr>
                </a:solidFill>
                <a:cs typeface="Arial"/>
              </a:rPr>
              <a:t>FSM Integration</a:t>
            </a:r>
            <a:endParaRPr lang="en-GB" sz="1600" b="1">
              <a:solidFill>
                <a:schemeClr val="accent1">
                  <a:lumMod val="50000"/>
                </a:schemeClr>
              </a:solidFill>
              <a:cs typeface="Arial"/>
            </a:endParaRPr>
          </a:p>
          <a:p>
            <a:pPr marL="245745" lvl="2" indent="-171450"/>
            <a:r>
              <a:rPr lang="en-US" sz="1600">
                <a:solidFill>
                  <a:schemeClr val="accent1">
                    <a:lumMod val="50000"/>
                  </a:schemeClr>
                </a:solidFill>
                <a:cs typeface="Arial"/>
              </a:rPr>
              <a:t>When Task type is changed to a committed activity, it throws to exceptions in PSO</a:t>
            </a:r>
          </a:p>
          <a:p>
            <a:pPr marL="245745" lvl="2" indent="-171450"/>
            <a:r>
              <a:rPr lang="en-US" sz="1600">
                <a:solidFill>
                  <a:schemeClr val="accent1">
                    <a:lumMod val="50000"/>
                  </a:schemeClr>
                </a:solidFill>
                <a:cs typeface="Arial"/>
              </a:rPr>
              <a:t>FSM SSO users setup as PSO system users are getting disabled (These users then can't log into PSO)</a:t>
            </a:r>
          </a:p>
          <a:p>
            <a:pPr marL="74295" lvl="2" indent="0">
              <a:buNone/>
            </a:pPr>
            <a:endParaRPr lang="en-GB" sz="1600">
              <a:solidFill>
                <a:schemeClr val="accent1">
                  <a:lumMod val="50000"/>
                </a:schemeClr>
              </a:solidFill>
              <a:cs typeface="Arial"/>
            </a:endParaRPr>
          </a:p>
          <a:p>
            <a:endParaRPr lang="en-GB">
              <a:solidFill>
                <a:schemeClr val="tx1"/>
              </a:solidFill>
              <a:latin typeface="Century Gothic"/>
            </a:endParaRPr>
          </a:p>
        </p:txBody>
      </p:sp>
      <p:sp>
        <p:nvSpPr>
          <p:cNvPr id="5" name="TextBox 4">
            <a:extLst>
              <a:ext uri="{FF2B5EF4-FFF2-40B4-BE49-F238E27FC236}">
                <a16:creationId xmlns:a16="http://schemas.microsoft.com/office/drawing/2014/main" id="{3BCC713E-D44E-48E7-9EE8-283892B1DF92}"/>
              </a:ext>
            </a:extLst>
          </p:cNvPr>
          <p:cNvSpPr txBox="1"/>
          <p:nvPr/>
        </p:nvSpPr>
        <p:spPr>
          <a:xfrm>
            <a:off x="5734372" y="1569389"/>
            <a:ext cx="6044339" cy="3970318"/>
          </a:xfrm>
          <a:prstGeom prst="rect">
            <a:avLst/>
          </a:prstGeom>
          <a:noFill/>
        </p:spPr>
        <p:txBody>
          <a:bodyPr wrap="square" lIns="0" tIns="0" rIns="0" bIns="0" rtlCol="0" anchor="t">
            <a:spAutoFit/>
          </a:bodyPr>
          <a:lstStyle/>
          <a:p>
            <a:pPr marL="74295" lvl="2">
              <a:buClr>
                <a:srgbClr val="00D89E"/>
              </a:buClr>
              <a:buSzPct val="100000"/>
            </a:pPr>
            <a:r>
              <a:rPr lang="en-US" sz="1600" b="1">
                <a:solidFill>
                  <a:schemeClr val="accent1">
                    <a:lumMod val="50000"/>
                  </a:schemeClr>
                </a:solidFill>
                <a:cs typeface="Arial"/>
              </a:rPr>
              <a:t>Scheduling</a:t>
            </a:r>
            <a:r>
              <a:rPr lang="en-GB" sz="1600" b="1">
                <a:solidFill>
                  <a:schemeClr val="accent1">
                    <a:lumMod val="50000"/>
                  </a:schemeClr>
                </a:solidFill>
                <a:cs typeface="Arial"/>
              </a:rPr>
              <a:t> </a:t>
            </a:r>
            <a:endParaRPr lang="en-US" sz="1600" b="1">
              <a:solidFill>
                <a:schemeClr val="accent1">
                  <a:lumMod val="50000"/>
                </a:schemeClr>
              </a:solidFill>
              <a:cs typeface="Arial"/>
            </a:endParaRPr>
          </a:p>
          <a:p>
            <a:pPr marL="74295" lvl="2" indent="0">
              <a:buClr>
                <a:srgbClr val="00D89E"/>
              </a:buClr>
              <a:buNone/>
            </a:pPr>
            <a:r>
              <a:rPr lang="en-GB" sz="1600">
                <a:solidFill>
                  <a:schemeClr val="accent1">
                    <a:lumMod val="50000"/>
                  </a:schemeClr>
                </a:solidFill>
                <a:cs typeface="Arial"/>
              </a:rPr>
              <a:t>Error messages in the event logs such as:</a:t>
            </a:r>
          </a:p>
          <a:p>
            <a:pPr marL="74295" lvl="2" indent="0">
              <a:buClr>
                <a:srgbClr val="00D89E"/>
              </a:buClr>
              <a:buNone/>
            </a:pPr>
            <a:endParaRPr lang="en-US" sz="1600">
              <a:solidFill>
                <a:schemeClr val="accent1">
                  <a:lumMod val="50000"/>
                </a:schemeClr>
              </a:solidFill>
              <a:cs typeface="Arial"/>
            </a:endParaRPr>
          </a:p>
          <a:p>
            <a:pPr marL="245745" lvl="2" indent="-171450">
              <a:buClr>
                <a:schemeClr val="accent1"/>
              </a:buClr>
              <a:buSzPct val="100000"/>
              <a:buFont typeface="Century Gothic" panose="020B0502020202020204" pitchFamily="34" charset="0"/>
              <a:buChar char="●"/>
            </a:pPr>
            <a:r>
              <a:rPr lang="en-GB" sz="1600">
                <a:solidFill>
                  <a:schemeClr val="accent1">
                    <a:lumMod val="50000"/>
                  </a:schemeClr>
                </a:solidFill>
                <a:cs typeface="Arial"/>
              </a:rPr>
              <a:t>‘Object Reference cannot be set to instance of an object’</a:t>
            </a:r>
          </a:p>
          <a:p>
            <a:pPr marL="245745" lvl="2" indent="-171450">
              <a:buClr>
                <a:schemeClr val="accent1"/>
              </a:buClr>
              <a:buSzPct val="100000"/>
              <a:buFont typeface="Century Gothic" panose="020B0502020202020204" pitchFamily="34" charset="0"/>
              <a:buChar char="●"/>
            </a:pPr>
            <a:r>
              <a:rPr lang="en-US" sz="1600">
                <a:solidFill>
                  <a:schemeClr val="accent1">
                    <a:lumMod val="50000"/>
                  </a:schemeClr>
                </a:solidFill>
                <a:cs typeface="Arial"/>
              </a:rPr>
              <a:t>“Error Reported During Optimization”</a:t>
            </a:r>
          </a:p>
          <a:p>
            <a:pPr marL="245745" lvl="2" indent="-171450">
              <a:buClr>
                <a:schemeClr val="accent1"/>
              </a:buClr>
              <a:buSzPct val="100000"/>
              <a:buFont typeface="Century Gothic" panose="020B0502020202020204" pitchFamily="34" charset="0"/>
              <a:buChar char="●"/>
            </a:pPr>
            <a:r>
              <a:rPr lang="en-US" sz="1600">
                <a:solidFill>
                  <a:schemeClr val="accent1">
                    <a:lumMod val="50000"/>
                  </a:schemeClr>
                </a:solidFill>
                <a:cs typeface="Arial"/>
              </a:rPr>
              <a:t>UI issues</a:t>
            </a:r>
          </a:p>
          <a:p>
            <a:pPr marL="245745" lvl="2" indent="-171450">
              <a:buClr>
                <a:schemeClr val="accent1"/>
              </a:buClr>
              <a:buSzPct val="100000"/>
              <a:buFont typeface="Century Gothic" panose="020B0502020202020204" pitchFamily="34" charset="0"/>
              <a:buChar char="●"/>
            </a:pPr>
            <a:r>
              <a:rPr lang="en-US" sz="1600">
                <a:solidFill>
                  <a:schemeClr val="accent1">
                    <a:lumMod val="50000"/>
                  </a:schemeClr>
                </a:solidFill>
                <a:cs typeface="Arial"/>
              </a:rPr>
              <a:t>Resource/Activity scheduling queries</a:t>
            </a:r>
          </a:p>
          <a:p>
            <a:pPr marL="0" lvl="1" indent="0">
              <a:buClr>
                <a:srgbClr val="00D89E"/>
              </a:buClr>
              <a:buNone/>
            </a:pPr>
            <a:endParaRPr lang="en-GB" sz="1600">
              <a:solidFill>
                <a:schemeClr val="accent1">
                  <a:lumMod val="50000"/>
                </a:schemeClr>
              </a:solidFill>
              <a:cs typeface="Arial"/>
            </a:endParaRPr>
          </a:p>
          <a:p>
            <a:pPr marL="74295" lvl="2" indent="0">
              <a:buClr>
                <a:srgbClr val="00D89E"/>
              </a:buClr>
              <a:buSzPct val="100000"/>
              <a:buNone/>
            </a:pPr>
            <a:r>
              <a:rPr lang="en-US" sz="1600" b="1">
                <a:solidFill>
                  <a:schemeClr val="accent1">
                    <a:lumMod val="50000"/>
                  </a:schemeClr>
                </a:solidFill>
                <a:cs typeface="Arial"/>
              </a:rPr>
              <a:t>Advanced Resource Planner</a:t>
            </a:r>
            <a:r>
              <a:rPr lang="en-GB" sz="1600" b="1">
                <a:solidFill>
                  <a:schemeClr val="accent1">
                    <a:lumMod val="50000"/>
                  </a:schemeClr>
                </a:solidFill>
                <a:cs typeface="Arial"/>
              </a:rPr>
              <a:t> </a:t>
            </a:r>
          </a:p>
          <a:p>
            <a:pPr marL="245745" lvl="2" indent="-171450">
              <a:buClr>
                <a:schemeClr val="accent1"/>
              </a:buClr>
              <a:buSzPct val="100000"/>
              <a:buFont typeface="Century Gothic" panose="020B0502020202020204" pitchFamily="34" charset="0"/>
              <a:buChar char="●"/>
            </a:pPr>
            <a:r>
              <a:rPr lang="en-US" sz="1600">
                <a:solidFill>
                  <a:schemeClr val="accent1">
                    <a:lumMod val="50000"/>
                  </a:schemeClr>
                </a:solidFill>
                <a:cs typeface="Arial"/>
              </a:rPr>
              <a:t>Unavailability added in Resource Planner not showing when returning to the planner</a:t>
            </a:r>
            <a:endParaRPr lang="en-GB" sz="1600">
              <a:solidFill>
                <a:schemeClr val="accent1">
                  <a:lumMod val="50000"/>
                </a:schemeClr>
              </a:solidFill>
              <a:cs typeface="Arial"/>
            </a:endParaRPr>
          </a:p>
          <a:p>
            <a:pPr marL="245745" lvl="2" indent="-171450">
              <a:buClr>
                <a:schemeClr val="accent1"/>
              </a:buClr>
              <a:buSzPct val="100000"/>
              <a:buFont typeface="Century Gothic" panose="020B0502020202020204" pitchFamily="34" charset="0"/>
              <a:buChar char="●"/>
            </a:pPr>
            <a:r>
              <a:rPr lang="en-US" sz="1600">
                <a:solidFill>
                  <a:schemeClr val="accent1">
                    <a:lumMod val="50000"/>
                  </a:schemeClr>
                </a:solidFill>
                <a:cs typeface="Arial"/>
              </a:rPr>
              <a:t>Changes made to a particular shift in planner (e.g. max travel) are not saving</a:t>
            </a:r>
            <a:endParaRPr lang="en-GB" sz="1600">
              <a:solidFill>
                <a:schemeClr val="accent1">
                  <a:lumMod val="50000"/>
                </a:schemeClr>
              </a:solidFill>
              <a:cs typeface="Arial"/>
            </a:endParaRPr>
          </a:p>
          <a:p>
            <a:pPr marL="245745" lvl="2" indent="-171450">
              <a:buClr>
                <a:schemeClr val="accent1"/>
              </a:buClr>
              <a:buSzPct val="100000"/>
              <a:buFont typeface="Century Gothic" panose="020B0502020202020204" pitchFamily="34" charset="0"/>
              <a:buChar char="●"/>
            </a:pPr>
            <a:r>
              <a:rPr lang="en-US" sz="1600">
                <a:solidFill>
                  <a:schemeClr val="accent1">
                    <a:lumMod val="50000"/>
                  </a:schemeClr>
                </a:solidFill>
                <a:cs typeface="Arial"/>
              </a:rPr>
              <a:t>When you load the resource planner, resource details are not showing</a:t>
            </a:r>
            <a:endParaRPr lang="en-GB" sz="1600">
              <a:solidFill>
                <a:schemeClr val="accent1">
                  <a:lumMod val="50000"/>
                </a:schemeClr>
              </a:solidFill>
              <a:cs typeface="Arial"/>
            </a:endParaRPr>
          </a:p>
          <a:p>
            <a:pPr algn="l"/>
            <a:endParaRPr lang="en-GB">
              <a:latin typeface="Century Gothic"/>
            </a:endParaRPr>
          </a:p>
        </p:txBody>
      </p:sp>
      <p:sp>
        <p:nvSpPr>
          <p:cNvPr id="9" name="Rectangle 8">
            <a:hlinkClick r:id="rId2" action="ppaction://hlinksldjump"/>
            <a:extLst>
              <a:ext uri="{FF2B5EF4-FFF2-40B4-BE49-F238E27FC236}">
                <a16:creationId xmlns:a16="http://schemas.microsoft.com/office/drawing/2014/main" id="{E521E7D1-F9C2-4C79-9684-6A9BBEF127C8}"/>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37887239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91DA-4055-4128-B895-57368B4F731F}"/>
              </a:ext>
            </a:extLst>
          </p:cNvPr>
          <p:cNvSpPr>
            <a:spLocks noGrp="1"/>
          </p:cNvSpPr>
          <p:nvPr>
            <p:ph type="title"/>
          </p:nvPr>
        </p:nvSpPr>
        <p:spPr>
          <a:xfrm>
            <a:off x="467400" y="434485"/>
            <a:ext cx="11257200" cy="461665"/>
          </a:xfrm>
        </p:spPr>
        <p:txBody>
          <a:bodyPr anchor="t">
            <a:normAutofit fontScale="90000"/>
          </a:bodyPr>
          <a:lstStyle/>
          <a:p>
            <a:pPr>
              <a:lnSpc>
                <a:spcPct val="90000"/>
              </a:lnSpc>
            </a:pPr>
            <a:r>
              <a:rPr lang="en-GB" sz="3300"/>
              <a:t>IFS PSO</a:t>
            </a:r>
            <a:br>
              <a:rPr lang="en-GB" sz="1400"/>
            </a:br>
            <a:r>
              <a:rPr lang="en-GB">
                <a:solidFill>
                  <a:schemeClr val="accent2">
                    <a:lumMod val="75000"/>
                    <a:lumOff val="25000"/>
                  </a:schemeClr>
                </a:solidFill>
              </a:rPr>
              <a:t>IFS Community</a:t>
            </a:r>
          </a:p>
        </p:txBody>
      </p:sp>
      <p:sp>
        <p:nvSpPr>
          <p:cNvPr id="3" name="Text Placeholder 2">
            <a:extLst>
              <a:ext uri="{FF2B5EF4-FFF2-40B4-BE49-F238E27FC236}">
                <a16:creationId xmlns:a16="http://schemas.microsoft.com/office/drawing/2014/main" id="{343F67C0-B130-4003-BA93-0EFFA2FE0A34}"/>
              </a:ext>
            </a:extLst>
          </p:cNvPr>
          <p:cNvSpPr>
            <a:spLocks noGrp="1"/>
          </p:cNvSpPr>
          <p:nvPr>
            <p:ph idx="1"/>
          </p:nvPr>
        </p:nvSpPr>
        <p:spPr>
          <a:xfrm>
            <a:off x="467399" y="1656001"/>
            <a:ext cx="5519185" cy="4127384"/>
          </a:xfrm>
        </p:spPr>
        <p:txBody>
          <a:bodyPr vert="horz" lIns="0" tIns="0" rIns="0" bIns="0" rtlCol="0">
            <a:normAutofit fontScale="85000" lnSpcReduction="20000"/>
          </a:bodyPr>
          <a:lstStyle/>
          <a:p>
            <a:pPr>
              <a:lnSpc>
                <a:spcPct val="90000"/>
              </a:lnSpc>
              <a:spcAft>
                <a:spcPts val="600"/>
              </a:spcAft>
            </a:pPr>
            <a:r>
              <a:rPr lang="en-GB" sz="1900" b="1">
                <a:solidFill>
                  <a:schemeClr val="accent2"/>
                </a:solidFill>
                <a:latin typeface="+mn-lt"/>
              </a:rPr>
              <a:t>Utilise the </a:t>
            </a:r>
            <a:r>
              <a:rPr lang="en-GB" sz="1900" b="1">
                <a:solidFill>
                  <a:schemeClr val="accent2"/>
                </a:solidFill>
                <a:latin typeface="+mn-lt"/>
                <a:hlinkClick r:id="rId2">
                  <a:extLst>
                    <a:ext uri="{A12FA001-AC4F-418D-AE19-62706E023703}">
                      <ahyp:hlinkClr xmlns:ahyp="http://schemas.microsoft.com/office/drawing/2018/hyperlinkcolor" val="tx"/>
                    </a:ext>
                  </a:extLst>
                </a:hlinkClick>
              </a:rPr>
              <a:t>IFS Community </a:t>
            </a:r>
            <a:r>
              <a:rPr lang="en-GB" sz="1900" b="1">
                <a:solidFill>
                  <a:schemeClr val="accent2"/>
                </a:solidFill>
                <a:latin typeface="+mn-lt"/>
              </a:rPr>
              <a:t>by searching for your error message, issue or question for previous answers!</a:t>
            </a:r>
          </a:p>
          <a:p>
            <a:pPr>
              <a:lnSpc>
                <a:spcPct val="90000"/>
              </a:lnSpc>
              <a:spcAft>
                <a:spcPts val="600"/>
              </a:spcAft>
            </a:pPr>
            <a:endParaRPr lang="en-GB" sz="1900">
              <a:latin typeface="+mn-lt"/>
            </a:endParaRPr>
          </a:p>
          <a:p>
            <a:pPr>
              <a:lnSpc>
                <a:spcPct val="90000"/>
              </a:lnSpc>
              <a:spcAft>
                <a:spcPts val="600"/>
              </a:spcAft>
            </a:pPr>
            <a:r>
              <a:rPr lang="en-GB" sz="1900">
                <a:latin typeface="+mn-lt"/>
              </a:rPr>
              <a:t>With over 5000 members &amp; over 1,000 knowledge articles in the </a:t>
            </a:r>
            <a:r>
              <a:rPr lang="en-GB" sz="1900">
                <a:latin typeface="+mn-lt"/>
                <a:hlinkClick r:id="rId3">
                  <a:extLst>
                    <a:ext uri="{A12FA001-AC4F-418D-AE19-62706E023703}">
                      <ahyp:hlinkClr xmlns:ahyp="http://schemas.microsoft.com/office/drawing/2018/hyperlinkcolor" val="tx"/>
                    </a:ext>
                  </a:extLst>
                </a:hlinkClick>
              </a:rPr>
              <a:t>IFS X Knowledge Base</a:t>
            </a:r>
            <a:r>
              <a:rPr lang="en-GB" sz="1900">
                <a:latin typeface="+mn-lt"/>
              </a:rPr>
              <a:t>, using this resource will:</a:t>
            </a:r>
          </a:p>
          <a:p>
            <a:pPr>
              <a:lnSpc>
                <a:spcPct val="90000"/>
              </a:lnSpc>
              <a:spcAft>
                <a:spcPts val="600"/>
              </a:spcAft>
            </a:pPr>
            <a:endParaRPr lang="en-GB" sz="1900">
              <a:latin typeface="+mn-lt"/>
            </a:endParaRPr>
          </a:p>
          <a:p>
            <a:pPr marL="245745" lvl="2" indent="-171450">
              <a:lnSpc>
                <a:spcPct val="120000"/>
              </a:lnSpc>
              <a:spcAft>
                <a:spcPts val="600"/>
              </a:spcAft>
            </a:pPr>
            <a:r>
              <a:rPr lang="en-GB" sz="1900">
                <a:solidFill>
                  <a:schemeClr val="accent1">
                    <a:lumMod val="50000"/>
                  </a:schemeClr>
                </a:solidFill>
                <a:cs typeface="Arial"/>
              </a:rPr>
              <a:t>Get you the answer without raising a support case </a:t>
            </a:r>
          </a:p>
          <a:p>
            <a:pPr marL="245745" lvl="2" indent="-171450">
              <a:lnSpc>
                <a:spcPct val="120000"/>
              </a:lnSpc>
              <a:spcAft>
                <a:spcPts val="600"/>
              </a:spcAft>
            </a:pPr>
            <a:endParaRPr lang="en-GB" sz="1900">
              <a:solidFill>
                <a:schemeClr val="accent1">
                  <a:lumMod val="50000"/>
                </a:schemeClr>
              </a:solidFill>
              <a:cs typeface="Arial"/>
            </a:endParaRPr>
          </a:p>
          <a:p>
            <a:pPr marL="245745" lvl="2" indent="-171450">
              <a:lnSpc>
                <a:spcPct val="120000"/>
              </a:lnSpc>
              <a:spcAft>
                <a:spcPts val="600"/>
              </a:spcAft>
            </a:pPr>
            <a:r>
              <a:rPr lang="en-GB" sz="1900">
                <a:solidFill>
                  <a:schemeClr val="accent1">
                    <a:lumMod val="50000"/>
                  </a:schemeClr>
                </a:solidFill>
                <a:cs typeface="Arial"/>
              </a:rPr>
              <a:t>Reduce your waiting time for a response </a:t>
            </a:r>
          </a:p>
          <a:p>
            <a:pPr marL="245745" lvl="2" indent="-171450">
              <a:lnSpc>
                <a:spcPct val="120000"/>
              </a:lnSpc>
              <a:spcAft>
                <a:spcPts val="600"/>
              </a:spcAft>
            </a:pPr>
            <a:endParaRPr lang="en-GB" sz="1900">
              <a:solidFill>
                <a:schemeClr val="accent1">
                  <a:lumMod val="50000"/>
                </a:schemeClr>
              </a:solidFill>
              <a:cs typeface="Arial"/>
            </a:endParaRPr>
          </a:p>
          <a:p>
            <a:pPr marL="245745" lvl="2" indent="-171450">
              <a:lnSpc>
                <a:spcPct val="120000"/>
              </a:lnSpc>
              <a:spcAft>
                <a:spcPts val="600"/>
              </a:spcAft>
            </a:pPr>
            <a:r>
              <a:rPr lang="en-GB" sz="1900">
                <a:solidFill>
                  <a:schemeClr val="accent1">
                    <a:lumMod val="50000"/>
                  </a:schemeClr>
                </a:solidFill>
                <a:cs typeface="Arial"/>
              </a:rPr>
              <a:t>Give you the opportunity to learn a lot more about your IFS product</a:t>
            </a:r>
          </a:p>
          <a:p>
            <a:pPr marL="245745" lvl="2" indent="-171450">
              <a:lnSpc>
                <a:spcPct val="120000"/>
              </a:lnSpc>
              <a:spcAft>
                <a:spcPts val="600"/>
              </a:spcAft>
            </a:pPr>
            <a:endParaRPr lang="en-GB" sz="1900">
              <a:solidFill>
                <a:schemeClr val="accent1">
                  <a:lumMod val="50000"/>
                </a:schemeClr>
              </a:solidFill>
              <a:cs typeface="Arial"/>
            </a:endParaRPr>
          </a:p>
          <a:p>
            <a:pPr marL="245745" lvl="2" indent="-171450">
              <a:lnSpc>
                <a:spcPct val="120000"/>
              </a:lnSpc>
              <a:spcAft>
                <a:spcPts val="600"/>
              </a:spcAft>
            </a:pPr>
            <a:r>
              <a:rPr lang="en-GB" sz="1900">
                <a:solidFill>
                  <a:schemeClr val="accent1">
                    <a:lumMod val="50000"/>
                  </a:schemeClr>
                </a:solidFill>
                <a:cs typeface="Arial"/>
              </a:rPr>
              <a:t>Interact with other IFS Customers, Partners and IFS Employees</a:t>
            </a:r>
          </a:p>
          <a:p>
            <a:pPr>
              <a:lnSpc>
                <a:spcPct val="90000"/>
              </a:lnSpc>
              <a:spcAft>
                <a:spcPts val="600"/>
              </a:spcAft>
            </a:pPr>
            <a:endParaRPr lang="en-GB" sz="1400"/>
          </a:p>
          <a:p>
            <a:pPr>
              <a:lnSpc>
                <a:spcPct val="90000"/>
              </a:lnSpc>
              <a:spcAft>
                <a:spcPts val="600"/>
              </a:spcAft>
            </a:pPr>
            <a:endParaRPr lang="en-GB" sz="1100"/>
          </a:p>
          <a:p>
            <a:pPr>
              <a:lnSpc>
                <a:spcPct val="90000"/>
              </a:lnSpc>
              <a:spcAft>
                <a:spcPts val="600"/>
              </a:spcAft>
            </a:pPr>
            <a:endParaRPr lang="en-GB" sz="1400"/>
          </a:p>
        </p:txBody>
      </p:sp>
      <p:pic>
        <p:nvPicPr>
          <p:cNvPr id="5" name="Content Placeholder 4">
            <a:extLst>
              <a:ext uri="{FF2B5EF4-FFF2-40B4-BE49-F238E27FC236}">
                <a16:creationId xmlns:a16="http://schemas.microsoft.com/office/drawing/2014/main" id="{D625B6F5-4E36-430F-835D-2790CF26F17B}"/>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rcRect/>
          <a:stretch/>
        </p:blipFill>
        <p:spPr>
          <a:xfrm>
            <a:off x="6463323" y="1170808"/>
            <a:ext cx="5062169" cy="2258192"/>
          </a:xfrm>
          <a:noFill/>
        </p:spPr>
      </p:pic>
      <p:sp>
        <p:nvSpPr>
          <p:cNvPr id="7" name="Rectangle 6">
            <a:hlinkClick r:id="rId5" action="ppaction://hlinksldjump"/>
            <a:extLst>
              <a:ext uri="{FF2B5EF4-FFF2-40B4-BE49-F238E27FC236}">
                <a16:creationId xmlns:a16="http://schemas.microsoft.com/office/drawing/2014/main" id="{FE447DFA-BB9E-4EC4-9C01-B4628E487731}"/>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35124771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97AE-F5F8-4B23-AEC6-5F47867ED13B}"/>
              </a:ext>
            </a:extLst>
          </p:cNvPr>
          <p:cNvSpPr>
            <a:spLocks noGrp="1"/>
          </p:cNvSpPr>
          <p:nvPr>
            <p:ph type="title"/>
          </p:nvPr>
        </p:nvSpPr>
        <p:spPr/>
        <p:txBody>
          <a:bodyPr/>
          <a:lstStyle/>
          <a:p>
            <a:r>
              <a:rPr lang="en-GB"/>
              <a:t>IFS PSO</a:t>
            </a:r>
            <a:br>
              <a:rPr lang="en-GB"/>
            </a:br>
            <a:r>
              <a:rPr lang="en-GB">
                <a:solidFill>
                  <a:schemeClr val="accent2">
                    <a:lumMod val="75000"/>
                    <a:lumOff val="25000"/>
                  </a:schemeClr>
                </a:solidFill>
              </a:rPr>
              <a:t>Integrations</a:t>
            </a:r>
            <a:endParaRPr lang="en-GB"/>
          </a:p>
        </p:txBody>
      </p:sp>
      <p:sp>
        <p:nvSpPr>
          <p:cNvPr id="14" name="Text Placeholder 13">
            <a:extLst>
              <a:ext uri="{FF2B5EF4-FFF2-40B4-BE49-F238E27FC236}">
                <a16:creationId xmlns:a16="http://schemas.microsoft.com/office/drawing/2014/main" id="{D8E601D2-8C34-4185-AD80-FA02A6E4734F}"/>
              </a:ext>
            </a:extLst>
          </p:cNvPr>
          <p:cNvSpPr>
            <a:spLocks noGrp="1"/>
          </p:cNvSpPr>
          <p:nvPr>
            <p:ph type="body" sz="quarter" idx="27"/>
          </p:nvPr>
        </p:nvSpPr>
        <p:spPr>
          <a:xfrm>
            <a:off x="3463150" y="4597952"/>
            <a:ext cx="1710000" cy="2491470"/>
          </a:xfrm>
        </p:spPr>
        <p:txBody>
          <a:bodyPr vert="horz" lIns="0" tIns="0" rIns="0" bIns="0" rtlCol="0" anchor="t">
            <a:noAutofit/>
          </a:bodyPr>
          <a:lstStyle/>
          <a:p>
            <a:pPr algn="ctr"/>
            <a:r>
              <a:rPr lang="en-US" sz="2800" b="1"/>
              <a:t>IFS FSM</a:t>
            </a:r>
          </a:p>
        </p:txBody>
      </p:sp>
      <p:pic>
        <p:nvPicPr>
          <p:cNvPr id="5" name="Picture 5">
            <a:extLst>
              <a:ext uri="{FF2B5EF4-FFF2-40B4-BE49-F238E27FC236}">
                <a16:creationId xmlns:a16="http://schemas.microsoft.com/office/drawing/2014/main" id="{2A1E7006-267C-42A9-8DC1-72E7507D1699}"/>
              </a:ext>
            </a:extLst>
          </p:cNvPr>
          <p:cNvPicPr>
            <a:picLocks noGrp="1" noChangeAspect="1"/>
          </p:cNvPicPr>
          <p:nvPr>
            <p:ph type="pic" sz="quarter" idx="31"/>
          </p:nvPr>
        </p:nvPicPr>
        <p:blipFill rotWithShape="1">
          <a:blip r:embed="rId2"/>
          <a:srcRect t="4780" b="4780"/>
          <a:stretch/>
        </p:blipFill>
        <p:spPr>
          <a:xfrm>
            <a:off x="5969357" y="1811759"/>
            <a:ext cx="2341562" cy="2117725"/>
          </a:xfrm>
        </p:spPr>
      </p:pic>
      <p:pic>
        <p:nvPicPr>
          <p:cNvPr id="4" name="Picture 4" descr="Icon&#10;&#10;Description automatically generated">
            <a:extLst>
              <a:ext uri="{FF2B5EF4-FFF2-40B4-BE49-F238E27FC236}">
                <a16:creationId xmlns:a16="http://schemas.microsoft.com/office/drawing/2014/main" id="{7EDE992C-0CC1-4E88-99F3-2B97D30EBBBA}"/>
              </a:ext>
            </a:extLst>
          </p:cNvPr>
          <p:cNvPicPr>
            <a:picLocks noGrp="1" noChangeAspect="1"/>
          </p:cNvPicPr>
          <p:nvPr>
            <p:ph type="pic" sz="quarter" idx="32"/>
          </p:nvPr>
        </p:nvPicPr>
        <p:blipFill rotWithShape="1">
          <a:blip r:embed="rId3"/>
          <a:srcRect t="4780" b="4780"/>
          <a:stretch/>
        </p:blipFill>
        <p:spPr>
          <a:xfrm>
            <a:off x="3186469" y="1811759"/>
            <a:ext cx="2341563" cy="2117725"/>
          </a:xfrm>
        </p:spPr>
      </p:pic>
      <p:sp>
        <p:nvSpPr>
          <p:cNvPr id="21" name="Text Placeholder 13">
            <a:extLst>
              <a:ext uri="{FF2B5EF4-FFF2-40B4-BE49-F238E27FC236}">
                <a16:creationId xmlns:a16="http://schemas.microsoft.com/office/drawing/2014/main" id="{6AA18095-5F55-4758-890F-03F8C1B0D660}"/>
              </a:ext>
            </a:extLst>
          </p:cNvPr>
          <p:cNvSpPr txBox="1">
            <a:spLocks/>
          </p:cNvSpPr>
          <p:nvPr/>
        </p:nvSpPr>
        <p:spPr>
          <a:xfrm>
            <a:off x="6226521" y="4593470"/>
            <a:ext cx="1710000" cy="249147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0" kern="1200">
                <a:solidFill>
                  <a:schemeClr val="accent2"/>
                </a:solidFill>
                <a:latin typeface="+mj-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j-lt"/>
                <a:ea typeface="+mn-ea"/>
                <a:cs typeface="+mn-cs"/>
              </a:defRPr>
            </a:lvl2pPr>
            <a:lvl3pPr marL="252000" indent="-252000" algn="l" defTabSz="914400" rtl="0" eaLnBrk="1" latinLnBrk="0" hangingPunct="1">
              <a:lnSpc>
                <a:spcPct val="100000"/>
              </a:lnSpc>
              <a:spcBef>
                <a:spcPts val="0"/>
              </a:spcBef>
              <a:spcAft>
                <a:spcPts val="0"/>
              </a:spcAft>
              <a:buClr>
                <a:schemeClr val="accent6"/>
              </a:buClr>
              <a:buSzPct val="100000"/>
              <a:buFont typeface="Century Gothic" panose="020B0502020202020204" pitchFamily="34" charset="0"/>
              <a:buChar char="●"/>
              <a:defRPr lang="en-US" sz="1800" b="0" kern="1200" dirty="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8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a:t>IFS APPS</a:t>
            </a:r>
          </a:p>
        </p:txBody>
      </p:sp>
      <p:sp>
        <p:nvSpPr>
          <p:cNvPr id="10" name="Rectangle 9">
            <a:hlinkClick r:id="rId4" action="ppaction://hlinksldjump"/>
            <a:extLst>
              <a:ext uri="{FF2B5EF4-FFF2-40B4-BE49-F238E27FC236}">
                <a16:creationId xmlns:a16="http://schemas.microsoft.com/office/drawing/2014/main" id="{6D776F36-1379-4DC2-B23C-4CCCA2ADCF55}"/>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17997652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1068-2653-49D4-86D0-E17956CA2B8E}"/>
              </a:ext>
            </a:extLst>
          </p:cNvPr>
          <p:cNvSpPr>
            <a:spLocks noGrp="1"/>
          </p:cNvSpPr>
          <p:nvPr>
            <p:ph type="title"/>
          </p:nvPr>
        </p:nvSpPr>
        <p:spPr/>
        <p:txBody>
          <a:bodyPr anchor="t">
            <a:normAutofit fontScale="90000"/>
          </a:bodyPr>
          <a:lstStyle/>
          <a:p>
            <a:pPr>
              <a:lnSpc>
                <a:spcPct val="90000"/>
              </a:lnSpc>
            </a:pPr>
            <a:r>
              <a:rPr lang="en-GB" sz="3300"/>
              <a:t>IFS PSO</a:t>
            </a:r>
            <a:br>
              <a:rPr lang="en-GB" sz="1400"/>
            </a:br>
            <a:r>
              <a:rPr lang="en-GB">
                <a:solidFill>
                  <a:schemeClr val="accent2">
                    <a:lumMod val="75000"/>
                    <a:lumOff val="25000"/>
                  </a:schemeClr>
                </a:solidFill>
              </a:rPr>
              <a:t>Exact Version &amp; Environment </a:t>
            </a:r>
          </a:p>
        </p:txBody>
      </p:sp>
      <p:sp>
        <p:nvSpPr>
          <p:cNvPr id="3" name="Text Placeholder 2">
            <a:extLst>
              <a:ext uri="{FF2B5EF4-FFF2-40B4-BE49-F238E27FC236}">
                <a16:creationId xmlns:a16="http://schemas.microsoft.com/office/drawing/2014/main" id="{8616E6C2-4985-4C6C-9A7D-5630CAAFB10B}"/>
              </a:ext>
            </a:extLst>
          </p:cNvPr>
          <p:cNvSpPr>
            <a:spLocks noGrp="1"/>
          </p:cNvSpPr>
          <p:nvPr>
            <p:ph type="body" sz="quarter" idx="13"/>
          </p:nvPr>
        </p:nvSpPr>
        <p:spPr/>
        <p:txBody>
          <a:bodyPr vert="horz" lIns="0" tIns="0" rIns="0" bIns="0" rtlCol="0" anchor="t">
            <a:normAutofit/>
          </a:bodyPr>
          <a:lstStyle/>
          <a:p>
            <a:pPr>
              <a:lnSpc>
                <a:spcPct val="90000"/>
              </a:lnSpc>
              <a:spcAft>
                <a:spcPts val="600"/>
              </a:spcAft>
            </a:pPr>
            <a:r>
              <a:rPr lang="en-GB" sz="1600">
                <a:solidFill>
                  <a:schemeClr val="accent2"/>
                </a:solidFill>
                <a:latin typeface="+mn-lt"/>
              </a:rPr>
              <a:t>Please provide the exact version of PSO the issue occurs in and whether the environment is Production, Test, or Development.</a:t>
            </a:r>
            <a:endParaRPr lang="en-GB" sz="1600">
              <a:solidFill>
                <a:schemeClr val="accent2"/>
              </a:solidFill>
              <a:latin typeface="+mn-lt"/>
              <a:cs typeface="Arial"/>
            </a:endParaRPr>
          </a:p>
          <a:p>
            <a:pPr>
              <a:lnSpc>
                <a:spcPct val="90000"/>
              </a:lnSpc>
              <a:spcAft>
                <a:spcPts val="600"/>
              </a:spcAft>
            </a:pPr>
            <a:endParaRPr lang="en-GB" sz="1600">
              <a:latin typeface="+mn-lt"/>
              <a:cs typeface="Arial"/>
            </a:endParaRPr>
          </a:p>
          <a:p>
            <a:pPr>
              <a:lnSpc>
                <a:spcPct val="90000"/>
              </a:lnSpc>
              <a:spcAft>
                <a:spcPts val="600"/>
              </a:spcAft>
            </a:pPr>
            <a:r>
              <a:rPr lang="en-GB" sz="1600">
                <a:latin typeface="+mn-lt"/>
              </a:rPr>
              <a:t>Supported versions:</a:t>
            </a:r>
            <a:endParaRPr lang="en-GB" sz="1600">
              <a:latin typeface="+mn-lt"/>
              <a:cs typeface="Arial"/>
            </a:endParaRPr>
          </a:p>
          <a:p>
            <a:pPr marL="245745" lvl="2" indent="-171450">
              <a:lnSpc>
                <a:spcPct val="120000"/>
              </a:lnSpc>
              <a:spcAft>
                <a:spcPts val="600"/>
              </a:spcAft>
            </a:pPr>
            <a:endParaRPr lang="en-GB" sz="1600">
              <a:solidFill>
                <a:schemeClr val="accent1">
                  <a:lumMod val="50000"/>
                </a:schemeClr>
              </a:solidFill>
              <a:cs typeface="Arial"/>
            </a:endParaRPr>
          </a:p>
          <a:p>
            <a:pPr marL="245745" lvl="2" indent="-171450">
              <a:lnSpc>
                <a:spcPct val="120000"/>
              </a:lnSpc>
              <a:spcAft>
                <a:spcPts val="600"/>
              </a:spcAft>
            </a:pPr>
            <a:r>
              <a:rPr lang="en-GB" sz="1600">
                <a:solidFill>
                  <a:schemeClr val="accent1">
                    <a:lumMod val="50000"/>
                  </a:schemeClr>
                </a:solidFill>
                <a:cs typeface="Arial"/>
              </a:rPr>
              <a:t>PSO 6. xx</a:t>
            </a:r>
          </a:p>
          <a:p>
            <a:pPr marL="0" lvl="2" indent="0">
              <a:lnSpc>
                <a:spcPct val="90000"/>
              </a:lnSpc>
              <a:spcAft>
                <a:spcPts val="600"/>
              </a:spcAft>
              <a:buNone/>
            </a:pPr>
            <a:endParaRPr lang="en-GB" sz="1600">
              <a:solidFill>
                <a:srgbClr val="360065"/>
              </a:solidFill>
              <a:cs typeface="Arial"/>
            </a:endParaRPr>
          </a:p>
          <a:p>
            <a:pPr marL="0" lvl="2" indent="0">
              <a:lnSpc>
                <a:spcPct val="90000"/>
              </a:lnSpc>
              <a:spcAft>
                <a:spcPts val="600"/>
              </a:spcAft>
              <a:buNone/>
            </a:pPr>
            <a:r>
              <a:rPr lang="en-GB" sz="1600">
                <a:solidFill>
                  <a:schemeClr val="accent1"/>
                </a:solidFill>
              </a:rPr>
              <a:t>Where do I find the version?</a:t>
            </a:r>
            <a:endParaRPr lang="en-GB" sz="1600">
              <a:solidFill>
                <a:schemeClr val="accent1"/>
              </a:solidFill>
              <a:cs typeface="Arial"/>
            </a:endParaRPr>
          </a:p>
          <a:p>
            <a:pPr marL="0" lvl="2" indent="0">
              <a:lnSpc>
                <a:spcPct val="90000"/>
              </a:lnSpc>
              <a:spcAft>
                <a:spcPts val="600"/>
              </a:spcAft>
              <a:buNone/>
            </a:pPr>
            <a:r>
              <a:rPr lang="en-GB" sz="1600">
                <a:solidFill>
                  <a:schemeClr val="accent2"/>
                </a:solidFill>
              </a:rPr>
              <a:t>When logging into PSO the version is located on the bottom left as shown in the screen shot</a:t>
            </a:r>
            <a:endParaRPr lang="en-GB" sz="1600">
              <a:solidFill>
                <a:schemeClr val="accent2"/>
              </a:solidFill>
              <a:cs typeface="Arial"/>
            </a:endParaRPr>
          </a:p>
          <a:p>
            <a:pPr marL="0" lvl="2" indent="0">
              <a:lnSpc>
                <a:spcPct val="90000"/>
              </a:lnSpc>
              <a:spcAft>
                <a:spcPts val="600"/>
              </a:spcAft>
              <a:buNone/>
            </a:pPr>
            <a:endParaRPr lang="en-GB" sz="1300">
              <a:solidFill>
                <a:schemeClr val="accent1"/>
              </a:solidFill>
            </a:endParaRPr>
          </a:p>
          <a:p>
            <a:pPr marL="0" lvl="2" indent="0">
              <a:lnSpc>
                <a:spcPct val="90000"/>
              </a:lnSpc>
              <a:spcAft>
                <a:spcPts val="600"/>
              </a:spcAft>
              <a:buNone/>
            </a:pPr>
            <a:endParaRPr lang="en-GB" sz="1300">
              <a:solidFill>
                <a:schemeClr val="accent1"/>
              </a:solidFill>
            </a:endParaRPr>
          </a:p>
          <a:p>
            <a:pPr marL="0" lvl="2" indent="0">
              <a:lnSpc>
                <a:spcPct val="90000"/>
              </a:lnSpc>
              <a:spcAft>
                <a:spcPts val="600"/>
              </a:spcAft>
              <a:buNone/>
            </a:pPr>
            <a:endParaRPr lang="en-GB" sz="1300">
              <a:solidFill>
                <a:schemeClr val="accent1"/>
              </a:solidFill>
            </a:endParaRPr>
          </a:p>
          <a:p>
            <a:pPr marL="251460" lvl="2" indent="-251460">
              <a:lnSpc>
                <a:spcPct val="90000"/>
              </a:lnSpc>
              <a:spcAft>
                <a:spcPts val="600"/>
              </a:spcAft>
            </a:pPr>
            <a:endParaRPr lang="en-GB" sz="1300">
              <a:solidFill>
                <a:schemeClr val="accent1"/>
              </a:solidFill>
            </a:endParaRPr>
          </a:p>
          <a:p>
            <a:pPr marL="251460" lvl="2" indent="-251460">
              <a:lnSpc>
                <a:spcPct val="90000"/>
              </a:lnSpc>
              <a:spcAft>
                <a:spcPts val="600"/>
              </a:spcAft>
            </a:pPr>
            <a:endParaRPr lang="en-GB" sz="1300">
              <a:solidFill>
                <a:schemeClr val="accent1"/>
              </a:solidFill>
            </a:endParaRPr>
          </a:p>
          <a:p>
            <a:pPr marL="251460" lvl="2" indent="-251460">
              <a:lnSpc>
                <a:spcPct val="90000"/>
              </a:lnSpc>
              <a:spcAft>
                <a:spcPts val="600"/>
              </a:spcAft>
            </a:pPr>
            <a:endParaRPr lang="en-GB" sz="1300">
              <a:solidFill>
                <a:schemeClr val="accent1"/>
              </a:solidFill>
            </a:endParaRPr>
          </a:p>
          <a:p>
            <a:endParaRPr lang="en-GB" sz="2400"/>
          </a:p>
        </p:txBody>
      </p:sp>
      <p:sp>
        <p:nvSpPr>
          <p:cNvPr id="8" name="Rectangle 7">
            <a:hlinkClick r:id="rId2" action="ppaction://hlinksldjump"/>
            <a:extLst>
              <a:ext uri="{FF2B5EF4-FFF2-40B4-BE49-F238E27FC236}">
                <a16:creationId xmlns:a16="http://schemas.microsoft.com/office/drawing/2014/main" id="{2F694E37-876A-4C4E-80F8-E603AC7A7DB4}"/>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pic>
        <p:nvPicPr>
          <p:cNvPr id="12" name="Picture Placeholder 11" descr="Graphical user interface&#10;&#10;Description automatically generated">
            <a:extLst>
              <a:ext uri="{FF2B5EF4-FFF2-40B4-BE49-F238E27FC236}">
                <a16:creationId xmlns:a16="http://schemas.microsoft.com/office/drawing/2014/main" id="{68EF2191-801F-4218-9F02-87F410BCE06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2" r="312"/>
          <a:stretch>
            <a:fillRect/>
          </a:stretch>
        </p:blipFill>
        <p:spPr/>
      </p:pic>
    </p:spTree>
    <p:extLst>
      <p:ext uri="{BB962C8B-B14F-4D97-AF65-F5344CB8AC3E}">
        <p14:creationId xmlns:p14="http://schemas.microsoft.com/office/powerpoint/2010/main" val="10317688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A8B8-542E-46CB-80A1-77BC68CCCC81}"/>
              </a:ext>
            </a:extLst>
          </p:cNvPr>
          <p:cNvSpPr>
            <a:spLocks noGrp="1"/>
          </p:cNvSpPr>
          <p:nvPr>
            <p:ph type="title"/>
          </p:nvPr>
        </p:nvSpPr>
        <p:spPr>
          <a:xfrm>
            <a:off x="467400" y="403225"/>
            <a:ext cx="4616044" cy="923330"/>
          </a:xfrm>
        </p:spPr>
        <p:txBody>
          <a:bodyPr/>
          <a:lstStyle/>
          <a:p>
            <a:r>
              <a:rPr lang="en-GB"/>
              <a:t>IFS PSO</a:t>
            </a:r>
            <a:br>
              <a:rPr lang="en-GB"/>
            </a:br>
            <a:r>
              <a:rPr lang="en-GB">
                <a:solidFill>
                  <a:schemeClr val="accent2">
                    <a:lumMod val="75000"/>
                    <a:lumOff val="25000"/>
                  </a:schemeClr>
                </a:solidFill>
              </a:rPr>
              <a:t>HTM</a:t>
            </a:r>
            <a:endParaRPr lang="en-GB"/>
          </a:p>
        </p:txBody>
      </p:sp>
      <p:sp>
        <p:nvSpPr>
          <p:cNvPr id="3" name="Text Placeholder 2">
            <a:extLst>
              <a:ext uri="{FF2B5EF4-FFF2-40B4-BE49-F238E27FC236}">
                <a16:creationId xmlns:a16="http://schemas.microsoft.com/office/drawing/2014/main" id="{31FDC597-2F97-4E25-A85C-C276B5B8257D}"/>
              </a:ext>
            </a:extLst>
          </p:cNvPr>
          <p:cNvSpPr>
            <a:spLocks noGrp="1"/>
          </p:cNvSpPr>
          <p:nvPr>
            <p:ph type="body" sz="quarter" idx="13"/>
          </p:nvPr>
        </p:nvSpPr>
        <p:spPr>
          <a:xfrm>
            <a:off x="467400" y="1656001"/>
            <a:ext cx="7113524" cy="4213354"/>
          </a:xfrm>
        </p:spPr>
        <p:txBody>
          <a:bodyPr vert="horz" lIns="0" tIns="0" rIns="0" bIns="0" rtlCol="0" anchor="t">
            <a:noAutofit/>
          </a:bodyPr>
          <a:lstStyle/>
          <a:p>
            <a:pPr marL="251460" lvl="2" indent="-251460"/>
            <a:r>
              <a:rPr lang="en-GB" sz="1600">
                <a:solidFill>
                  <a:schemeClr val="accent1">
                    <a:lumMod val="50000"/>
                  </a:schemeClr>
                </a:solidFill>
              </a:rPr>
              <a:t>Please give the name &amp; version of the HTM (Hierarchical Travel Matrix) if one is being used </a:t>
            </a:r>
            <a:br>
              <a:rPr lang="en-GB" sz="1600">
                <a:solidFill>
                  <a:schemeClr val="accent1">
                    <a:lumMod val="50000"/>
                  </a:schemeClr>
                </a:solidFill>
              </a:rPr>
            </a:br>
            <a:endParaRPr lang="en-US" sz="1600">
              <a:solidFill>
                <a:schemeClr val="accent1">
                  <a:lumMod val="50000"/>
                </a:schemeClr>
              </a:solidFill>
            </a:endParaRPr>
          </a:p>
          <a:p>
            <a:pPr marL="251460" lvl="2" indent="-251460"/>
            <a:r>
              <a:rPr lang="en-GB" sz="1600">
                <a:solidFill>
                  <a:schemeClr val="accent1">
                    <a:lumMod val="50000"/>
                  </a:schemeClr>
                </a:solidFill>
              </a:rPr>
              <a:t>Search for this in the Event logs using ‘Travel Database’ </a:t>
            </a:r>
            <a:endParaRPr lang="en-GB"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r>
              <a:rPr lang="en-GB" sz="1600">
                <a:solidFill>
                  <a:schemeClr val="accent1">
                    <a:lumMod val="50000"/>
                  </a:schemeClr>
                </a:solidFill>
              </a:rPr>
              <a:t>It may require a database administrator to check the </a:t>
            </a:r>
            <a:r>
              <a:rPr lang="en-GB" sz="1600" err="1">
                <a:solidFill>
                  <a:schemeClr val="accent1">
                    <a:lumMod val="50000"/>
                  </a:schemeClr>
                </a:solidFill>
              </a:rPr>
              <a:t>matrix_descr</a:t>
            </a:r>
            <a:r>
              <a:rPr lang="en-GB" sz="1600">
                <a:solidFill>
                  <a:schemeClr val="accent1">
                    <a:lumMod val="50000"/>
                  </a:schemeClr>
                </a:solidFill>
              </a:rPr>
              <a:t> &amp; </a:t>
            </a:r>
            <a:r>
              <a:rPr lang="en-GB" sz="1600" err="1">
                <a:solidFill>
                  <a:schemeClr val="accent1">
                    <a:lumMod val="50000"/>
                  </a:schemeClr>
                </a:solidFill>
              </a:rPr>
              <a:t>matrix_structure_version</a:t>
            </a:r>
            <a:r>
              <a:rPr lang="en-GB" sz="1600">
                <a:solidFill>
                  <a:schemeClr val="accent1">
                    <a:lumMod val="50000"/>
                  </a:schemeClr>
                </a:solidFill>
              </a:rPr>
              <a:t> columns in the </a:t>
            </a:r>
            <a:r>
              <a:rPr lang="en-GB" sz="1600" err="1">
                <a:solidFill>
                  <a:schemeClr val="accent1">
                    <a:lumMod val="50000"/>
                  </a:schemeClr>
                </a:solidFill>
              </a:rPr>
              <a:t>Matrix_Bounds</a:t>
            </a:r>
            <a:r>
              <a:rPr lang="en-GB" sz="1600">
                <a:solidFill>
                  <a:schemeClr val="accent1">
                    <a:lumMod val="50000"/>
                  </a:schemeClr>
                </a:solidFill>
              </a:rPr>
              <a:t> table of the database.</a:t>
            </a:r>
            <a:endParaRPr lang="en-GB" sz="1600">
              <a:solidFill>
                <a:schemeClr val="accent1">
                  <a:lumMod val="50000"/>
                </a:schemeClr>
              </a:solidFill>
              <a:cs typeface="Arial"/>
            </a:endParaRPr>
          </a:p>
          <a:p>
            <a:pPr marL="251460" lvl="2" indent="-251460"/>
            <a:endParaRPr lang="en-GB">
              <a:cs typeface="Arial"/>
            </a:endParaRPr>
          </a:p>
          <a:p>
            <a:pPr marL="251460" lvl="2" indent="-251460"/>
            <a:endParaRPr lang="en-GB">
              <a:cs typeface="Arial"/>
            </a:endParaRPr>
          </a:p>
          <a:p>
            <a:pPr marL="251460" lvl="2" indent="-251460"/>
            <a:endParaRPr lang="en-GB">
              <a:cs typeface="Arial"/>
            </a:endParaRPr>
          </a:p>
          <a:p>
            <a:pPr marL="0" lvl="2" indent="0">
              <a:buNone/>
            </a:pPr>
            <a:endParaRPr lang="en-GB">
              <a:cs typeface="Arial"/>
            </a:endParaRPr>
          </a:p>
          <a:p>
            <a:pPr marL="0" lvl="2" indent="0">
              <a:buNone/>
            </a:pPr>
            <a:endParaRPr lang="en-GB">
              <a:cs typeface="Arial"/>
            </a:endParaRPr>
          </a:p>
          <a:p>
            <a:pPr marL="0" lvl="2" indent="0">
              <a:buNone/>
            </a:pPr>
            <a:endParaRPr lang="en-GB"/>
          </a:p>
          <a:p>
            <a:endParaRPr lang="en-GB"/>
          </a:p>
        </p:txBody>
      </p:sp>
      <p:pic>
        <p:nvPicPr>
          <p:cNvPr id="6" name="Picture 5" descr="Graphical user interface, text, application&#10;&#10;Description automatically generated">
            <a:extLst>
              <a:ext uri="{FF2B5EF4-FFF2-40B4-BE49-F238E27FC236}">
                <a16:creationId xmlns:a16="http://schemas.microsoft.com/office/drawing/2014/main" id="{CC338711-C7CD-4F10-A586-86E492C84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81" y="2748088"/>
            <a:ext cx="6616361" cy="1236536"/>
          </a:xfrm>
          <a:prstGeom prst="rect">
            <a:avLst/>
          </a:prstGeom>
        </p:spPr>
      </p:pic>
      <p:pic>
        <p:nvPicPr>
          <p:cNvPr id="5" name="Picture 4" descr="A picture containing blur&#10;&#10;Description automatically generated">
            <a:extLst>
              <a:ext uri="{FF2B5EF4-FFF2-40B4-BE49-F238E27FC236}">
                <a16:creationId xmlns:a16="http://schemas.microsoft.com/office/drawing/2014/main" id="{CD839220-E181-498C-8B1A-D4ABF3A85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027" y="1872521"/>
            <a:ext cx="3908959" cy="3028462"/>
          </a:xfrm>
          <a:prstGeom prst="rect">
            <a:avLst/>
          </a:prstGeom>
        </p:spPr>
      </p:pic>
      <p:sp>
        <p:nvSpPr>
          <p:cNvPr id="4" name="Rectangle 3">
            <a:hlinkClick r:id="rId4" action="ppaction://hlinksldjump"/>
            <a:extLst>
              <a:ext uri="{FF2B5EF4-FFF2-40B4-BE49-F238E27FC236}">
                <a16:creationId xmlns:a16="http://schemas.microsoft.com/office/drawing/2014/main" id="{2A2D4E9D-A9A5-4CD5-BB95-D6B8B2B36A43}"/>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spTree>
    <p:extLst>
      <p:ext uri="{BB962C8B-B14F-4D97-AF65-F5344CB8AC3E}">
        <p14:creationId xmlns:p14="http://schemas.microsoft.com/office/powerpoint/2010/main" val="28553191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4487-BD30-4A44-A42C-350138AC604A}"/>
              </a:ext>
            </a:extLst>
          </p:cNvPr>
          <p:cNvSpPr>
            <a:spLocks noGrp="1"/>
          </p:cNvSpPr>
          <p:nvPr>
            <p:ph type="title"/>
          </p:nvPr>
        </p:nvSpPr>
        <p:spPr>
          <a:xfrm>
            <a:off x="467400" y="403225"/>
            <a:ext cx="3680600" cy="923330"/>
          </a:xfrm>
        </p:spPr>
        <p:txBody>
          <a:bodyPr/>
          <a:lstStyle/>
          <a:p>
            <a:r>
              <a:rPr lang="en-GB"/>
              <a:t>IFS PSO</a:t>
            </a:r>
            <a:br>
              <a:rPr lang="en-GB"/>
            </a:br>
            <a:r>
              <a:rPr lang="en-GB">
                <a:solidFill>
                  <a:schemeClr val="accent2">
                    <a:lumMod val="75000"/>
                    <a:lumOff val="25000"/>
                  </a:schemeClr>
                </a:solidFill>
              </a:rPr>
              <a:t>Issue Details</a:t>
            </a:r>
            <a:endParaRPr lang="en-GB"/>
          </a:p>
        </p:txBody>
      </p:sp>
      <p:sp>
        <p:nvSpPr>
          <p:cNvPr id="3" name="Text Placeholder 2">
            <a:extLst>
              <a:ext uri="{FF2B5EF4-FFF2-40B4-BE49-F238E27FC236}">
                <a16:creationId xmlns:a16="http://schemas.microsoft.com/office/drawing/2014/main" id="{A9F17309-5BA4-4229-893C-4EA62E3979D9}"/>
              </a:ext>
            </a:extLst>
          </p:cNvPr>
          <p:cNvSpPr>
            <a:spLocks noGrp="1"/>
          </p:cNvSpPr>
          <p:nvPr>
            <p:ph type="body" sz="quarter" idx="13"/>
          </p:nvPr>
        </p:nvSpPr>
        <p:spPr>
          <a:xfrm>
            <a:off x="467400" y="2297723"/>
            <a:ext cx="10288424" cy="4015526"/>
          </a:xfrm>
        </p:spPr>
        <p:txBody>
          <a:bodyPr vert="horz" lIns="0" tIns="0" rIns="0" bIns="0" rtlCol="0" anchor="t">
            <a:noAutofit/>
          </a:bodyPr>
          <a:lstStyle/>
          <a:p>
            <a:r>
              <a:rPr lang="en-GB" sz="1600">
                <a:latin typeface="+mn-lt"/>
              </a:rPr>
              <a:t>Please provide full details of the issue including:</a:t>
            </a:r>
          </a:p>
          <a:p>
            <a:endParaRPr lang="en-GB"/>
          </a:p>
          <a:p>
            <a:pPr marL="251460" lvl="2" indent="-251460"/>
            <a:r>
              <a:rPr lang="en-GB" sz="1600">
                <a:solidFill>
                  <a:schemeClr val="accent1">
                    <a:lumMod val="50000"/>
                  </a:schemeClr>
                </a:solidFill>
              </a:rPr>
              <a:t>Resource name &amp; ID</a:t>
            </a:r>
            <a:endParaRPr lang="en-GB" sz="1600">
              <a:solidFill>
                <a:schemeClr val="accent1">
                  <a:lumMod val="50000"/>
                </a:schemeClr>
              </a:solidFill>
              <a:cs typeface="Arial"/>
            </a:endParaRPr>
          </a:p>
          <a:p>
            <a:pPr marL="251460" lvl="2" indent="-251460"/>
            <a:r>
              <a:rPr lang="en-GB" sz="1600">
                <a:solidFill>
                  <a:schemeClr val="accent1">
                    <a:lumMod val="50000"/>
                  </a:schemeClr>
                </a:solidFill>
              </a:rPr>
              <a:t>Activity id</a:t>
            </a:r>
            <a:endParaRPr lang="en-GB" sz="1600">
              <a:solidFill>
                <a:schemeClr val="accent1">
                  <a:lumMod val="50000"/>
                </a:schemeClr>
              </a:solidFill>
              <a:cs typeface="Arial"/>
            </a:endParaRPr>
          </a:p>
          <a:p>
            <a:pPr marL="251460" lvl="2" indent="-251460"/>
            <a:r>
              <a:rPr lang="en-GB" sz="1600">
                <a:solidFill>
                  <a:schemeClr val="accent1">
                    <a:lumMod val="50000"/>
                  </a:schemeClr>
                </a:solidFill>
              </a:rPr>
              <a:t>Any client errors</a:t>
            </a:r>
            <a:endParaRPr lang="en-GB" sz="1600">
              <a:solidFill>
                <a:schemeClr val="accent1">
                  <a:lumMod val="50000"/>
                </a:schemeClr>
              </a:solidFill>
              <a:cs typeface="Arial"/>
            </a:endParaRPr>
          </a:p>
          <a:p>
            <a:pPr marL="251460" lvl="2" indent="-251460"/>
            <a:r>
              <a:rPr lang="en-GB" sz="1600">
                <a:solidFill>
                  <a:schemeClr val="accent1">
                    <a:lumMod val="50000"/>
                  </a:schemeClr>
                </a:solidFill>
              </a:rPr>
              <a:t>Problem occurring with step-by-step test plan</a:t>
            </a:r>
            <a:endParaRPr lang="en-GB" sz="1600">
              <a:solidFill>
                <a:schemeClr val="accent1">
                  <a:lumMod val="50000"/>
                </a:schemeClr>
              </a:solidFill>
              <a:cs typeface="Arial"/>
            </a:endParaRPr>
          </a:p>
          <a:p>
            <a:pPr marL="251460" lvl="2" indent="-251460"/>
            <a:r>
              <a:rPr lang="en-GB" sz="1600">
                <a:solidFill>
                  <a:schemeClr val="accent1">
                    <a:lumMod val="50000"/>
                  </a:schemeClr>
                </a:solidFill>
              </a:rPr>
              <a:t>Screen shots of the issue</a:t>
            </a:r>
            <a:endParaRPr lang="en-GB" sz="1600">
              <a:solidFill>
                <a:schemeClr val="accent1">
                  <a:lumMod val="50000"/>
                </a:schemeClr>
              </a:solidFill>
              <a:cs typeface="Arial"/>
            </a:endParaRPr>
          </a:p>
          <a:p>
            <a:pPr marL="251460" lvl="2" indent="-251460"/>
            <a:r>
              <a:rPr lang="en-GB" sz="1600">
                <a:solidFill>
                  <a:schemeClr val="accent1">
                    <a:lumMod val="50000"/>
                  </a:schemeClr>
                </a:solidFill>
              </a:rPr>
              <a:t>Database export may in some circumstances be required</a:t>
            </a:r>
            <a:endParaRPr lang="en-GB" sz="1600">
              <a:solidFill>
                <a:schemeClr val="accent1">
                  <a:lumMod val="50000"/>
                </a:schemeClr>
              </a:solidFill>
              <a:cs typeface="Arial"/>
            </a:endParaRPr>
          </a:p>
          <a:p>
            <a:pPr marL="251460" lvl="2" indent="-251460"/>
            <a:r>
              <a:rPr lang="en-GB" sz="1600">
                <a:solidFill>
                  <a:schemeClr val="accent1">
                    <a:lumMod val="50000"/>
                  </a:schemeClr>
                </a:solidFill>
              </a:rPr>
              <a:t>Any other information that can aid investigations</a:t>
            </a:r>
          </a:p>
          <a:p>
            <a:pPr marL="251460" lvl="2" indent="-251460"/>
            <a:endParaRPr lang="en-GB"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251460" lvl="2" indent="-251460"/>
            <a:endParaRPr lang="en-GB" sz="1600">
              <a:solidFill>
                <a:schemeClr val="accent1">
                  <a:lumMod val="50000"/>
                </a:schemeClr>
              </a:solidFill>
              <a:cs typeface="Arial"/>
            </a:endParaRPr>
          </a:p>
          <a:p>
            <a:pPr marL="0" lvl="2" indent="0">
              <a:buNone/>
            </a:pPr>
            <a:endParaRPr lang="en-GB" sz="1600">
              <a:solidFill>
                <a:schemeClr val="accent1">
                  <a:lumMod val="50000"/>
                </a:schemeClr>
              </a:solidFill>
              <a:cs typeface="Arial"/>
            </a:endParaRPr>
          </a:p>
          <a:p>
            <a:pPr lvl="1"/>
            <a:endParaRPr lang="en-GB" sz="1600"/>
          </a:p>
          <a:p>
            <a:pPr algn="ctr"/>
            <a:r>
              <a:rPr lang="en-GB" sz="1600" b="1">
                <a:solidFill>
                  <a:schemeClr val="accent6">
                    <a:lumMod val="50000"/>
                  </a:schemeClr>
                </a:solidFill>
              </a:rPr>
              <a:t>The more detail provided, the faster your issue can be investigated and resolved.</a:t>
            </a:r>
          </a:p>
          <a:p>
            <a:pPr algn="ctr"/>
            <a:endParaRPr lang="en-GB" u="sng">
              <a:solidFill>
                <a:srgbClr val="FF0000"/>
              </a:solidFill>
            </a:endParaRPr>
          </a:p>
          <a:p>
            <a:pPr algn="ctr"/>
            <a:endParaRPr lang="en-GB" u="sng">
              <a:solidFill>
                <a:srgbClr val="FF0000"/>
              </a:solidFill>
            </a:endParaRPr>
          </a:p>
          <a:p>
            <a:pPr algn="ctr"/>
            <a:endParaRPr lang="en-GB" u="sng">
              <a:solidFill>
                <a:srgbClr val="FF0000"/>
              </a:solidFill>
            </a:endParaRPr>
          </a:p>
          <a:p>
            <a:endParaRPr lang="en-GB" u="sng">
              <a:solidFill>
                <a:srgbClr val="FF0000"/>
              </a:solidFill>
            </a:endParaRPr>
          </a:p>
          <a:p>
            <a:endParaRPr lang="en-GB" u="sng">
              <a:solidFill>
                <a:srgbClr val="FF0000"/>
              </a:solidFill>
            </a:endParaRPr>
          </a:p>
          <a:p>
            <a:pPr algn="ctr"/>
            <a:endParaRPr lang="en-GB" u="sng">
              <a:solidFill>
                <a:srgbClr val="FF0000"/>
              </a:solidFill>
            </a:endParaRPr>
          </a:p>
          <a:p>
            <a:endParaRPr lang="en-GB" u="sng">
              <a:solidFill>
                <a:srgbClr val="FF0000"/>
              </a:solidFill>
            </a:endParaRPr>
          </a:p>
          <a:p>
            <a:endParaRPr lang="en-GB"/>
          </a:p>
        </p:txBody>
      </p:sp>
      <p:sp>
        <p:nvSpPr>
          <p:cNvPr id="4" name="Rectangle 3">
            <a:hlinkClick r:id="rId2" action="ppaction://hlinksldjump"/>
            <a:extLst>
              <a:ext uri="{FF2B5EF4-FFF2-40B4-BE49-F238E27FC236}">
                <a16:creationId xmlns:a16="http://schemas.microsoft.com/office/drawing/2014/main" id="{B1D66EE6-C287-46C9-BB0A-70ADA6DE91E2}"/>
              </a:ext>
            </a:extLst>
          </p:cNvPr>
          <p:cNvSpPr/>
          <p:nvPr/>
        </p:nvSpPr>
        <p:spPr>
          <a:xfrm>
            <a:off x="1193801" y="6437841"/>
            <a:ext cx="787399" cy="2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back</a:t>
            </a:r>
          </a:p>
        </p:txBody>
      </p:sp>
      <p:pic>
        <p:nvPicPr>
          <p:cNvPr id="5" name="Picture 5" descr="Icon&#10;&#10;Description automatically generated">
            <a:extLst>
              <a:ext uri="{FF2B5EF4-FFF2-40B4-BE49-F238E27FC236}">
                <a16:creationId xmlns:a16="http://schemas.microsoft.com/office/drawing/2014/main" id="{3187E3A0-D0F8-4101-8BDD-F7896D59AFCE}"/>
              </a:ext>
            </a:extLst>
          </p:cNvPr>
          <p:cNvPicPr>
            <a:picLocks noChangeAspect="1"/>
          </p:cNvPicPr>
          <p:nvPr/>
        </p:nvPicPr>
        <p:blipFill>
          <a:blip r:embed="rId3"/>
          <a:stretch>
            <a:fillRect/>
          </a:stretch>
        </p:blipFill>
        <p:spPr>
          <a:xfrm>
            <a:off x="7834604" y="2197359"/>
            <a:ext cx="2743200" cy="2743200"/>
          </a:xfrm>
          <a:prstGeom prst="rect">
            <a:avLst/>
          </a:prstGeom>
        </p:spPr>
      </p:pic>
    </p:spTree>
    <p:extLst>
      <p:ext uri="{BB962C8B-B14F-4D97-AF65-F5344CB8AC3E}">
        <p14:creationId xmlns:p14="http://schemas.microsoft.com/office/powerpoint/2010/main" val="6179340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IFS">
  <a:themeElements>
    <a:clrScheme name="IFS PPT Final">
      <a:dk1>
        <a:srgbClr val="232323"/>
      </a:dk1>
      <a:lt1>
        <a:sysClr val="window" lastClr="FFFFFF"/>
      </a:lt1>
      <a:dk2>
        <a:srgbClr val="878787"/>
      </a:dk2>
      <a:lt2>
        <a:srgbClr val="B57DED"/>
      </a:lt2>
      <a:accent1>
        <a:srgbClr val="8427E2"/>
      </a:accent1>
      <a:accent2>
        <a:srgbClr val="360065"/>
      </a:accent2>
      <a:accent3>
        <a:srgbClr val="72C9F8"/>
      </a:accent3>
      <a:accent4>
        <a:srgbClr val="33FF94"/>
      </a:accent4>
      <a:accent5>
        <a:srgbClr val="FF6373"/>
      </a:accent5>
      <a:accent6>
        <a:srgbClr val="CD92FF"/>
      </a:accent6>
      <a:hlink>
        <a:srgbClr val="878787"/>
      </a:hlink>
      <a:folHlink>
        <a:srgbClr val="72C9F8"/>
      </a:folHlink>
    </a:clrScheme>
    <a:fontScheme name="IFS">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1" id="{FE3CAB3B-4F69-4540-81B6-7A4566B465FF}" vid="{0325333C-82F3-4C87-B8C4-32090BCF0E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A4B21D1320354685401AD8F5799888" ma:contentTypeVersion="14" ma:contentTypeDescription="Create a new document." ma:contentTypeScope="" ma:versionID="5ea653e3ddabddd26ba69178cc613537">
  <xsd:schema xmlns:xsd="http://www.w3.org/2001/XMLSchema" xmlns:xs="http://www.w3.org/2001/XMLSchema" xmlns:p="http://schemas.microsoft.com/office/2006/metadata/properties" xmlns:ns2="92eee90a-2e63-4945-9e56-6ba05d491e1b" targetNamespace="http://schemas.microsoft.com/office/2006/metadata/properties" ma:root="true" ma:fieldsID="cf70f96b9e74f043a700376d48c7dd8d" ns2:_="">
    <xsd:import namespace="92eee90a-2e63-4945-9e56-6ba05d491e1b"/>
    <xsd:element name="properties">
      <xsd:complexType>
        <xsd:sequence>
          <xsd:element name="documentManagement">
            <xsd:complexType>
              <xsd:all>
                <xsd:element ref="ns2:Status"/>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Issue" minOccurs="0"/>
                <xsd:element ref="ns2:Environment" minOccurs="0"/>
                <xsd:element ref="ns2:Audience" minOccurs="0"/>
                <xsd:element ref="ns2:Solution" minOccurs="0"/>
                <xsd:element ref="ns2:Cau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ee90a-2e63-4945-9e56-6ba05d491e1b" elementFormDefault="qualified">
    <xsd:import namespace="http://schemas.microsoft.com/office/2006/documentManagement/types"/>
    <xsd:import namespace="http://schemas.microsoft.com/office/infopath/2007/PartnerControls"/>
    <xsd:element name="Status" ma:index="8" ma:displayName="Status" ma:default="Internal Validation" ma:format="Dropdown" ma:internalName="Statu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Issue" ma:index="17" nillable="true" ma:displayName="Issue" ma:format="Dropdown" ma:internalName="Issue">
      <xsd:simpleType>
        <xsd:restriction base="dms:Note">
          <xsd:maxLength value="255"/>
        </xsd:restriction>
      </xsd:simpleType>
    </xsd:element>
    <xsd:element name="Environment" ma:index="18" nillable="true" ma:displayName="Environment" ma:format="Dropdown" ma:internalName="Environment">
      <xsd:simpleType>
        <xsd:restriction base="dms:Text">
          <xsd:maxLength value="255"/>
        </xsd:restriction>
      </xsd:simpleType>
    </xsd:element>
    <xsd:element name="Audience" ma:index="19" nillable="true" ma:displayName="Audience" ma:format="Dropdown" ma:internalName="Audience">
      <xsd:simpleType>
        <xsd:restriction base="dms:Text">
          <xsd:maxLength value="255"/>
        </xsd:restriction>
      </xsd:simpleType>
    </xsd:element>
    <xsd:element name="Solution" ma:index="20" nillable="true" ma:displayName="Solution" ma:format="Dropdown" ma:internalName="Solution">
      <xsd:simpleType>
        <xsd:restriction base="dms:Note">
          <xsd:maxLength value="255"/>
        </xsd:restriction>
      </xsd:simpleType>
    </xsd:element>
    <xsd:element name="Cause" ma:index="21" nillable="true" ma:displayName="Cause" ma:format="Dropdown" ma:internalName="Cau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2eee90a-2e63-4945-9e56-6ba05d491e1b">Internal Validation</Status>
    <Issue xmlns="92eee90a-2e63-4945-9e56-6ba05d491e1b" xsi:nil="true"/>
    <Cause xmlns="92eee90a-2e63-4945-9e56-6ba05d491e1b" xsi:nil="true"/>
    <Audience xmlns="92eee90a-2e63-4945-9e56-6ba05d491e1b" xsi:nil="true"/>
    <Environment xmlns="92eee90a-2e63-4945-9e56-6ba05d491e1b" xsi:nil="true"/>
    <Solution xmlns="92eee90a-2e63-4945-9e56-6ba05d491e1b" xsi:nil="true"/>
  </documentManagement>
</p:properties>
</file>

<file path=customXml/itemProps1.xml><?xml version="1.0" encoding="utf-8"?>
<ds:datastoreItem xmlns:ds="http://schemas.openxmlformats.org/officeDocument/2006/customXml" ds:itemID="{CBD258AE-B9B8-4D76-A2E0-A8897789E9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ee90a-2e63-4945-9e56-6ba05d491e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ABE9F6-F092-48ED-A631-36032F5E107A}">
  <ds:schemaRefs>
    <ds:schemaRef ds:uri="http://schemas.microsoft.com/sharepoint/v3/contenttype/forms"/>
  </ds:schemaRefs>
</ds:datastoreItem>
</file>

<file path=customXml/itemProps3.xml><?xml version="1.0" encoding="utf-8"?>
<ds:datastoreItem xmlns:ds="http://schemas.openxmlformats.org/officeDocument/2006/customXml" ds:itemID="{DD12105F-D6B8-4D0E-BDF0-A3524C55D87E}">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92eee90a-2e63-4945-9e56-6ba05d491e1b"/>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1953</Words>
  <Application>Microsoft Office PowerPoint</Application>
  <PresentationFormat>Widescreen</PresentationFormat>
  <Paragraphs>237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IFS</vt:lpstr>
      <vt:lpstr>IFS PSO  Support Process</vt:lpstr>
      <vt:lpstr>PowerPoint Presentation</vt:lpstr>
      <vt:lpstr>IFS PSO Process Flow</vt:lpstr>
      <vt:lpstr>IFS PSO Example PSO Problems</vt:lpstr>
      <vt:lpstr>IFS PSO IFS Community</vt:lpstr>
      <vt:lpstr>IFS PSO Integrations</vt:lpstr>
      <vt:lpstr>IFS PSO Exact Version &amp; Environment </vt:lpstr>
      <vt:lpstr>IFS PSO HTM</vt:lpstr>
      <vt:lpstr>IFS PSO Issue Details</vt:lpstr>
      <vt:lpstr>IFS PSO Database and Version</vt:lpstr>
      <vt:lpstr>IFS PSO Time Zone</vt:lpstr>
      <vt:lpstr>IFS PSO Saved Schedule</vt:lpstr>
      <vt:lpstr>IFS PSO Event Logs</vt:lpstr>
      <vt:lpstr>IFS PSO Input History</vt:lpstr>
      <vt:lpstr>IFS PSO System Parameters</vt:lpstr>
      <vt:lpstr>IFS PSO ARP Export</vt:lpstr>
      <vt:lpstr>IFS PSO Additional Data</vt:lpstr>
      <vt:lpstr>IFS PSO IFS CLOUD</vt:lpstr>
      <vt:lpstr>IFS PSO PSO 6.7 Support Page </vt:lpstr>
      <vt:lpstr>IFS PSO PSO 6.7 Audit Failed Updates &amp; Broadcast History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IFS PSO  Support Process</dc:title>
  <dc:creator>Philippa Lamerton</dc:creator>
  <cp:lastModifiedBy>Philippa Lamerton</cp:lastModifiedBy>
  <cp:revision>3</cp:revision>
  <dcterms:created xsi:type="dcterms:W3CDTF">2021-03-02T14:10:18Z</dcterms:created>
  <dcterms:modified xsi:type="dcterms:W3CDTF">2021-05-07T12:03:29Z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0x010100D4A4B21D1320354685401AD8F5799888</vt:lpwstr>
  </property>
</Properties>
</file>