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9" r:id="rId5"/>
    <p:sldMasterId id="2147483759" r:id="rId6"/>
  </p:sldMasterIdLst>
  <p:notesMasterIdLst>
    <p:notesMasterId r:id="rId61"/>
  </p:notesMasterIdLst>
  <p:handoutMasterIdLst>
    <p:handoutMasterId r:id="rId62"/>
  </p:handoutMasterIdLst>
  <p:sldIdLst>
    <p:sldId id="288" r:id="rId7"/>
    <p:sldId id="262" r:id="rId8"/>
    <p:sldId id="263" r:id="rId9"/>
    <p:sldId id="289" r:id="rId10"/>
    <p:sldId id="284" r:id="rId11"/>
    <p:sldId id="311" r:id="rId12"/>
    <p:sldId id="312" r:id="rId13"/>
    <p:sldId id="313" r:id="rId14"/>
    <p:sldId id="314" r:id="rId15"/>
    <p:sldId id="292" r:id="rId16"/>
    <p:sldId id="293" r:id="rId17"/>
    <p:sldId id="295" r:id="rId18"/>
    <p:sldId id="297" r:id="rId19"/>
    <p:sldId id="299" r:id="rId20"/>
    <p:sldId id="301" r:id="rId21"/>
    <p:sldId id="304" r:id="rId22"/>
    <p:sldId id="305" r:id="rId23"/>
    <p:sldId id="308" r:id="rId24"/>
    <p:sldId id="351" r:id="rId25"/>
    <p:sldId id="340" r:id="rId26"/>
    <p:sldId id="349" r:id="rId27"/>
    <p:sldId id="350" r:id="rId28"/>
    <p:sldId id="310" r:id="rId29"/>
    <p:sldId id="291" r:id="rId30"/>
    <p:sldId id="341" r:id="rId31"/>
    <p:sldId id="342" r:id="rId32"/>
    <p:sldId id="317" r:id="rId33"/>
    <p:sldId id="343" r:id="rId34"/>
    <p:sldId id="344" r:id="rId35"/>
    <p:sldId id="320" r:id="rId36"/>
    <p:sldId id="321" r:id="rId37"/>
    <p:sldId id="322" r:id="rId38"/>
    <p:sldId id="323" r:id="rId39"/>
    <p:sldId id="324" r:id="rId40"/>
    <p:sldId id="345" r:id="rId41"/>
    <p:sldId id="326" r:id="rId42"/>
    <p:sldId id="327" r:id="rId43"/>
    <p:sldId id="328" r:id="rId44"/>
    <p:sldId id="329" r:id="rId45"/>
    <p:sldId id="330" r:id="rId46"/>
    <p:sldId id="332" r:id="rId47"/>
    <p:sldId id="333" r:id="rId48"/>
    <p:sldId id="334" r:id="rId49"/>
    <p:sldId id="335" r:id="rId50"/>
    <p:sldId id="331" r:id="rId51"/>
    <p:sldId id="352" r:id="rId52"/>
    <p:sldId id="336" r:id="rId53"/>
    <p:sldId id="337" r:id="rId54"/>
    <p:sldId id="338" r:id="rId55"/>
    <p:sldId id="347" r:id="rId56"/>
    <p:sldId id="348" r:id="rId57"/>
    <p:sldId id="346" r:id="rId58"/>
    <p:sldId id="278" r:id="rId59"/>
    <p:sldId id="28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C6C"/>
    <a:srgbClr val="DCDCDC"/>
    <a:srgbClr val="FFA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6304" autoAdjust="0"/>
  </p:normalViewPr>
  <p:slideViewPr>
    <p:cSldViewPr snapToGrid="0">
      <p:cViewPr varScale="1">
        <p:scale>
          <a:sx n="98" d="100"/>
          <a:sy n="98" d="100"/>
        </p:scale>
        <p:origin x="1080"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AA3671-0F83-4AF2-87FD-3FCA2E919B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B66F434-AA5D-4267-AC79-DFA1844BBB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D7AB8-4B9A-4EED-926E-F3DC6B8DAED0}" type="datetimeFigureOut">
              <a:rPr lang="en-GB" smtClean="0"/>
              <a:t>31/08/2021</a:t>
            </a:fld>
            <a:endParaRPr lang="en-GB"/>
          </a:p>
        </p:txBody>
      </p:sp>
      <p:sp>
        <p:nvSpPr>
          <p:cNvPr id="4" name="Footer Placeholder 3">
            <a:extLst>
              <a:ext uri="{FF2B5EF4-FFF2-40B4-BE49-F238E27FC236}">
                <a16:creationId xmlns:a16="http://schemas.microsoft.com/office/drawing/2014/main" id="{DCCC7B31-3F8A-455E-B3B0-7B8EB2AF78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772742-45BC-400F-9470-EE99751021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439DB-F9A5-4D07-A72E-A1C29CE9226B}" type="slidenum">
              <a:rPr lang="en-GB" smtClean="0"/>
              <a:t>‹#›</a:t>
            </a:fld>
            <a:endParaRPr lang="en-GB"/>
          </a:p>
        </p:txBody>
      </p:sp>
    </p:spTree>
    <p:extLst>
      <p:ext uri="{BB962C8B-B14F-4D97-AF65-F5344CB8AC3E}">
        <p14:creationId xmlns:p14="http://schemas.microsoft.com/office/powerpoint/2010/main" val="282793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DE655-A487-4F77-A2C4-0183ABDB99D9}" type="datetimeFigureOut">
              <a:rPr lang="en-GB" smtClean="0"/>
              <a:t>31/08/2021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D01D9-F006-4909-B4AF-27554C6B729F}" type="slidenum">
              <a:rPr lang="en-GB" smtClean="0"/>
              <a:t>‹#›</a:t>
            </a:fld>
            <a:endParaRPr lang="en-GB"/>
          </a:p>
        </p:txBody>
      </p:sp>
    </p:spTree>
    <p:extLst>
      <p:ext uri="{BB962C8B-B14F-4D97-AF65-F5344CB8AC3E}">
        <p14:creationId xmlns:p14="http://schemas.microsoft.com/office/powerpoint/2010/main" val="224291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t.ifsworld.com/f1docs/apps9/Foundation1/020_installation/020_Installing_Fresh_System/040_Installing_IFS_Applications/030_deploy_middle_tier/default.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it.ifsworld.com/f1docs/apps9/Foundation1/020_installation/400_installation_options/003_security/010_sso_middleware_server/default.ht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hlinkClick r:id="rId3"/>
              </a:rPr>
              <a:t>https://wit.ifsworld.com/f1docs/apps9/Foundation1/020_installation/020_Installing_Fresh_System/040_Installing_IFS_Applications/030_deploy_middle_tier/default.htm</a:t>
            </a:r>
            <a:endParaRPr lang="en-US" dirty="0"/>
          </a:p>
          <a:p>
            <a:pPr marL="228600" indent="-228600">
              <a:buAutoNum type="arabicPeriod"/>
            </a:pPr>
            <a:r>
              <a:rPr lang="en-US" dirty="0">
                <a:hlinkClick r:id="rId4"/>
              </a:rPr>
              <a:t>https://wit.ifsworld.com/f1docs/apps9/Foundation1/020_installation/400_installation_options/003_security/010_sso_middleware_server/default.htm</a:t>
            </a:r>
            <a:endParaRPr lang="en-US" dirty="0"/>
          </a:p>
        </p:txBody>
      </p:sp>
      <p:sp>
        <p:nvSpPr>
          <p:cNvPr id="4" name="Slide Number Placeholder 3"/>
          <p:cNvSpPr>
            <a:spLocks noGrp="1"/>
          </p:cNvSpPr>
          <p:nvPr>
            <p:ph type="sldNum" sz="quarter" idx="5"/>
          </p:nvPr>
        </p:nvSpPr>
        <p:spPr/>
        <p:txBody>
          <a:bodyPr/>
          <a:lstStyle/>
          <a:p>
            <a:fld id="{C7CD01D9-F006-4909-B4AF-27554C6B729F}" type="slidenum">
              <a:rPr lang="en-GB" smtClean="0"/>
              <a:t>6</a:t>
            </a:fld>
            <a:endParaRPr lang="en-GB"/>
          </a:p>
        </p:txBody>
      </p:sp>
    </p:spTree>
    <p:extLst>
      <p:ext uri="{BB962C8B-B14F-4D97-AF65-F5344CB8AC3E}">
        <p14:creationId xmlns:p14="http://schemas.microsoft.com/office/powerpoint/2010/main" val="428271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00000"/>
                </a:solidFill>
                <a:effectLst/>
                <a:latin typeface="Tahoma" panose="020B0604030504040204" pitchFamily="34" charset="0"/>
              </a:rPr>
              <a:t>Kerberos Client Authentication</a:t>
            </a:r>
          </a:p>
          <a:p>
            <a:r>
              <a:rPr lang="en-US" dirty="0"/>
              <a:t>https://docs.oracle.com/cd/E27515_01/common/tutorials/authn_kerberos_client.html</a:t>
            </a:r>
          </a:p>
        </p:txBody>
      </p:sp>
      <p:sp>
        <p:nvSpPr>
          <p:cNvPr id="4" name="Slide Number Placeholder 3"/>
          <p:cNvSpPr>
            <a:spLocks noGrp="1"/>
          </p:cNvSpPr>
          <p:nvPr>
            <p:ph type="sldNum" sz="quarter" idx="5"/>
          </p:nvPr>
        </p:nvSpPr>
        <p:spPr/>
        <p:txBody>
          <a:bodyPr/>
          <a:lstStyle/>
          <a:p>
            <a:fld id="{C7CD01D9-F006-4909-B4AF-27554C6B729F}" type="slidenum">
              <a:rPr lang="en-GB" smtClean="0"/>
              <a:t>19</a:t>
            </a:fld>
            <a:endParaRPr lang="en-GB"/>
          </a:p>
        </p:txBody>
      </p:sp>
    </p:spTree>
    <p:extLst>
      <p:ext uri="{BB962C8B-B14F-4D97-AF65-F5344CB8AC3E}">
        <p14:creationId xmlns:p14="http://schemas.microsoft.com/office/powerpoint/2010/main" val="207292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https://community.ifs.com/support-documentation-195/ifs-applications-supported-platforms-4017</a:t>
            </a:r>
          </a:p>
        </p:txBody>
      </p:sp>
      <p:sp>
        <p:nvSpPr>
          <p:cNvPr id="4" name="Slide Number Placeholder 3"/>
          <p:cNvSpPr>
            <a:spLocks noGrp="1"/>
          </p:cNvSpPr>
          <p:nvPr>
            <p:ph type="sldNum" sz="quarter" idx="5"/>
          </p:nvPr>
        </p:nvSpPr>
        <p:spPr/>
        <p:txBody>
          <a:bodyPr/>
          <a:lstStyle/>
          <a:p>
            <a:fld id="{C7CD01D9-F006-4909-B4AF-27554C6B729F}" type="slidenum">
              <a:rPr lang="en-GB" smtClean="0"/>
              <a:t>20</a:t>
            </a:fld>
            <a:endParaRPr lang="en-GB"/>
          </a:p>
        </p:txBody>
      </p:sp>
    </p:spTree>
    <p:extLst>
      <p:ext uri="{BB962C8B-B14F-4D97-AF65-F5344CB8AC3E}">
        <p14:creationId xmlns:p14="http://schemas.microsoft.com/office/powerpoint/2010/main" val="229325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https://docs.microsoft.com/en-us/windows-server/identity/ad-fs/troubleshooting/ad-fs-tshoot-logging</a:t>
            </a:r>
          </a:p>
        </p:txBody>
      </p:sp>
      <p:sp>
        <p:nvSpPr>
          <p:cNvPr id="4" name="Slide Number Placeholder 3"/>
          <p:cNvSpPr>
            <a:spLocks noGrp="1"/>
          </p:cNvSpPr>
          <p:nvPr>
            <p:ph type="sldNum" sz="quarter" idx="5"/>
          </p:nvPr>
        </p:nvSpPr>
        <p:spPr/>
        <p:txBody>
          <a:bodyPr/>
          <a:lstStyle/>
          <a:p>
            <a:fld id="{C7CD01D9-F006-4909-B4AF-27554C6B729F}" type="slidenum">
              <a:rPr lang="en-GB" smtClean="0"/>
              <a:t>39</a:t>
            </a:fld>
            <a:endParaRPr lang="en-GB"/>
          </a:p>
        </p:txBody>
      </p:sp>
    </p:spTree>
    <p:extLst>
      <p:ext uri="{BB962C8B-B14F-4D97-AF65-F5344CB8AC3E}">
        <p14:creationId xmlns:p14="http://schemas.microsoft.com/office/powerpoint/2010/main" val="88506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https://docs.microsoft.com/en-us/windows-server/identity/ad-fs/troubleshooting/ad-fs-tshoot-overview</a:t>
            </a:r>
          </a:p>
          <a:p>
            <a:r>
              <a:rPr lang="en-US" dirty="0"/>
              <a:t>2. https://docs.microsoft.com/en-us/windows-server/identity/ad-fs/troubleshooting/ad-fs-tshoot-logging</a:t>
            </a:r>
          </a:p>
        </p:txBody>
      </p:sp>
      <p:sp>
        <p:nvSpPr>
          <p:cNvPr id="4" name="Slide Number Placeholder 3"/>
          <p:cNvSpPr>
            <a:spLocks noGrp="1"/>
          </p:cNvSpPr>
          <p:nvPr>
            <p:ph type="sldNum" sz="quarter" idx="5"/>
          </p:nvPr>
        </p:nvSpPr>
        <p:spPr/>
        <p:txBody>
          <a:bodyPr/>
          <a:lstStyle/>
          <a:p>
            <a:fld id="{C7CD01D9-F006-4909-B4AF-27554C6B729F}" type="slidenum">
              <a:rPr lang="en-GB" smtClean="0"/>
              <a:t>40</a:t>
            </a:fld>
            <a:endParaRPr lang="en-GB"/>
          </a:p>
        </p:txBody>
      </p:sp>
    </p:spTree>
    <p:extLst>
      <p:ext uri="{BB962C8B-B14F-4D97-AF65-F5344CB8AC3E}">
        <p14:creationId xmlns:p14="http://schemas.microsoft.com/office/powerpoint/2010/main" val="199159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https://community.ifs.com/customer-service-and-success-123/is-there-any-sso-troubleshooting-guide-for-ifs-applications-12708</a:t>
            </a:r>
          </a:p>
        </p:txBody>
      </p:sp>
      <p:sp>
        <p:nvSpPr>
          <p:cNvPr id="4" name="Slide Number Placeholder 3"/>
          <p:cNvSpPr>
            <a:spLocks noGrp="1"/>
          </p:cNvSpPr>
          <p:nvPr>
            <p:ph type="sldNum" sz="quarter" idx="5"/>
          </p:nvPr>
        </p:nvSpPr>
        <p:spPr/>
        <p:txBody>
          <a:bodyPr/>
          <a:lstStyle/>
          <a:p>
            <a:fld id="{C7CD01D9-F006-4909-B4AF-27554C6B729F}" type="slidenum">
              <a:rPr lang="en-GB" smtClean="0"/>
              <a:t>53</a:t>
            </a:fld>
            <a:endParaRPr lang="en-GB"/>
          </a:p>
        </p:txBody>
      </p:sp>
    </p:spTree>
    <p:extLst>
      <p:ext uri="{BB962C8B-B14F-4D97-AF65-F5344CB8AC3E}">
        <p14:creationId xmlns:p14="http://schemas.microsoft.com/office/powerpoint/2010/main" val="74389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No Profi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1" y="1696233"/>
            <a:ext cx="8471101" cy="1409757"/>
          </a:xfrm>
        </p:spPr>
        <p:txBody>
          <a:bodyPr lIns="313200" bIns="0" anchor="b"/>
          <a:lstStyle>
            <a:lvl1pPr>
              <a:lnSpc>
                <a:spcPct val="80000"/>
              </a:lnSpc>
              <a:defRPr sz="5000">
                <a:solidFill>
                  <a:schemeClr val="tx1"/>
                </a:solidFill>
              </a:defRPr>
            </a:lvl1pPr>
          </a:lstStyle>
          <a:p>
            <a:r>
              <a:rPr lang="en-US" dirty="0"/>
              <a:t>Enter</a:t>
            </a:r>
            <a:br>
              <a:rPr lang="en-US" dirty="0"/>
            </a:br>
            <a:r>
              <a:rPr lang="en-US" dirty="0"/>
              <a:t>title here</a:t>
            </a:r>
            <a:endParaRPr lang="en-GB" dirty="0"/>
          </a:p>
        </p:txBody>
      </p:sp>
      <p:sp>
        <p:nvSpPr>
          <p:cNvPr id="8" name="Text Placeholder 7">
            <a:extLst>
              <a:ext uri="{FF2B5EF4-FFF2-40B4-BE49-F238E27FC236}">
                <a16:creationId xmlns:a16="http://schemas.microsoft.com/office/drawing/2014/main" id="{38CB475B-9B74-4CD5-BFB6-0DC1ED5D1D82}"/>
              </a:ext>
            </a:extLst>
          </p:cNvPr>
          <p:cNvSpPr>
            <a:spLocks noGrp="1"/>
          </p:cNvSpPr>
          <p:nvPr>
            <p:ph type="body" sz="quarter" idx="13" hasCustomPrompt="1"/>
          </p:nvPr>
        </p:nvSpPr>
        <p:spPr>
          <a:xfrm>
            <a:off x="248444" y="3139197"/>
            <a:ext cx="8222656" cy="369091"/>
          </a:xfrm>
        </p:spPr>
        <p:txBody>
          <a:bodyPr tIns="36000"/>
          <a:lstStyle>
            <a:lvl1pPr>
              <a:defRPr sz="2200" cap="all" baseline="0">
                <a:solidFill>
                  <a:schemeClr val="tx1"/>
                </a:solidFill>
              </a:defRPr>
            </a:lvl1pPr>
            <a:lvl2pPr marL="0" indent="0">
              <a:buNone/>
              <a:defRPr/>
            </a:lvl2pPr>
          </a:lstStyle>
          <a:p>
            <a:pPr lvl="0"/>
            <a:r>
              <a:rPr lang="en-US" dirty="0"/>
              <a:t>Enter subtitle here</a:t>
            </a:r>
          </a:p>
        </p:txBody>
      </p:sp>
      <p:sp>
        <p:nvSpPr>
          <p:cNvPr id="11" name="Text Placeholder 9">
            <a:extLst>
              <a:ext uri="{FF2B5EF4-FFF2-40B4-BE49-F238E27FC236}">
                <a16:creationId xmlns:a16="http://schemas.microsoft.com/office/drawing/2014/main" id="{FFCF2CB2-CAC7-4F6B-B22C-B8D82686515D}"/>
              </a:ext>
            </a:extLst>
          </p:cNvPr>
          <p:cNvSpPr>
            <a:spLocks noGrp="1"/>
          </p:cNvSpPr>
          <p:nvPr>
            <p:ph type="body" sz="quarter" idx="15" hasCustomPrompt="1"/>
          </p:nvPr>
        </p:nvSpPr>
        <p:spPr>
          <a:xfrm>
            <a:off x="4889500" y="5017294"/>
            <a:ext cx="7302500" cy="369091"/>
          </a:xfrm>
          <a:solidFill>
            <a:schemeClr val="accent4"/>
          </a:solidFill>
        </p:spPr>
        <p:txBody>
          <a:bodyPr wrap="square" lIns="324000" tIns="0" rIns="324000" bIns="0" anchor="ctr">
            <a:normAutofit/>
          </a:bodyPr>
          <a:lstStyle>
            <a:lvl1pPr>
              <a:lnSpc>
                <a:spcPct val="110000"/>
              </a:lnSpc>
              <a:defRPr sz="2000" cap="all" baseline="0">
                <a:latin typeface="+mj-lt"/>
              </a:defRPr>
            </a:lvl1pPr>
            <a:lvl2pPr marL="0" indent="0">
              <a:buNone/>
              <a:defRPr cap="all" baseline="0">
                <a:latin typeface="+mj-lt"/>
              </a:defRPr>
            </a:lvl2pPr>
          </a:lstStyle>
          <a:p>
            <a:pPr lvl="0"/>
            <a:r>
              <a:rPr lang="en-US" dirty="0"/>
              <a:t>Enter position here</a:t>
            </a:r>
          </a:p>
        </p:txBody>
      </p:sp>
      <p:pic>
        <p:nvPicPr>
          <p:cNvPr id="16" name="Picture 15">
            <a:extLst>
              <a:ext uri="{FF2B5EF4-FFF2-40B4-BE49-F238E27FC236}">
                <a16:creationId xmlns:a16="http://schemas.microsoft.com/office/drawing/2014/main" id="{2525B6B0-E315-4C5C-9A4D-33C25F5A0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9" name="Group 8">
            <a:extLst>
              <a:ext uri="{FF2B5EF4-FFF2-40B4-BE49-F238E27FC236}">
                <a16:creationId xmlns:a16="http://schemas.microsoft.com/office/drawing/2014/main" id="{1D573207-F18E-4B85-955D-9F29BEEF30BE}"/>
              </a:ext>
            </a:extLst>
          </p:cNvPr>
          <p:cNvGrpSpPr/>
          <p:nvPr userDrawn="1"/>
        </p:nvGrpSpPr>
        <p:grpSpPr>
          <a:xfrm>
            <a:off x="-3553482" y="0"/>
            <a:ext cx="3507558" cy="4930218"/>
            <a:chOff x="3977323" y="1216058"/>
            <a:chExt cx="3507558" cy="4930218"/>
          </a:xfrm>
          <a:solidFill>
            <a:schemeClr val="tx1"/>
          </a:solidFill>
        </p:grpSpPr>
        <p:grpSp>
          <p:nvGrpSpPr>
            <p:cNvPr id="12" name="Group 11">
              <a:extLst>
                <a:ext uri="{FF2B5EF4-FFF2-40B4-BE49-F238E27FC236}">
                  <a16:creationId xmlns:a16="http://schemas.microsoft.com/office/drawing/2014/main" id="{8F8A5966-9298-41B7-8098-F88FB8E1B281}"/>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68ECEC3F-AB22-414D-A6FE-57430B2326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D8E74F2-C4D3-4991-AB7D-66270C3A75A4}"/>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273C3AD4-C60E-4A96-8612-0B265D10CEA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9FE7FAE9-7C16-45AC-B64C-F156066BE72B}"/>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366D2D97-B321-4F61-898A-4D514E434850}"/>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C036B266-87EA-4F9E-801F-DBC0047896CE}"/>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5EA72115-E5FA-47CA-B845-E8C00070B94C}"/>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D47EC33F-6925-4F63-BD39-8E184F437848}"/>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22F9235E-1B40-49F7-9836-F89238D4CAE9}"/>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667BB5D4-34F1-48E1-B040-E958C60247E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FC310E89-B268-4646-94D9-DE0CE2AF60B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26" name="Group 25">
            <a:extLst>
              <a:ext uri="{FF2B5EF4-FFF2-40B4-BE49-F238E27FC236}">
                <a16:creationId xmlns:a16="http://schemas.microsoft.com/office/drawing/2014/main" id="{092C8BB8-8EB5-463D-8891-D9FBE9DF7AC5}"/>
              </a:ext>
            </a:extLst>
          </p:cNvPr>
          <p:cNvGrpSpPr/>
          <p:nvPr userDrawn="1"/>
        </p:nvGrpSpPr>
        <p:grpSpPr>
          <a:xfrm>
            <a:off x="-3553482" y="5002729"/>
            <a:ext cx="3507559" cy="4303196"/>
            <a:chOff x="838198" y="1150070"/>
            <a:chExt cx="3507559" cy="4303196"/>
          </a:xfrm>
        </p:grpSpPr>
        <p:sp>
          <p:nvSpPr>
            <p:cNvPr id="27" name="Rectangle 26">
              <a:extLst>
                <a:ext uri="{FF2B5EF4-FFF2-40B4-BE49-F238E27FC236}">
                  <a16:creationId xmlns:a16="http://schemas.microsoft.com/office/drawing/2014/main" id="{485B4081-FECC-48AF-85C0-F27088C9C9BF}"/>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8" name="TextBox 27">
              <a:extLst>
                <a:ext uri="{FF2B5EF4-FFF2-40B4-BE49-F238E27FC236}">
                  <a16:creationId xmlns:a16="http://schemas.microsoft.com/office/drawing/2014/main" id="{4F881581-BFD6-46D1-AA24-79379CB1EB0A}"/>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29" name="Rectangle 28">
              <a:extLst>
                <a:ext uri="{FF2B5EF4-FFF2-40B4-BE49-F238E27FC236}">
                  <a16:creationId xmlns:a16="http://schemas.microsoft.com/office/drawing/2014/main" id="{E577B116-1E69-4903-A065-565CC9FCCB1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0" name="TextBox 29">
              <a:extLst>
                <a:ext uri="{FF2B5EF4-FFF2-40B4-BE49-F238E27FC236}">
                  <a16:creationId xmlns:a16="http://schemas.microsoft.com/office/drawing/2014/main" id="{094B489C-0A43-447A-99BB-DFF6AE03E485}"/>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1F27F2A-B0EF-409B-A3F5-C1DFA5EBE5BD}"/>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1F505F29-72A1-4355-906E-1FC448F89C5A}"/>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3" name="TextBox 32">
              <a:extLst>
                <a:ext uri="{FF2B5EF4-FFF2-40B4-BE49-F238E27FC236}">
                  <a16:creationId xmlns:a16="http://schemas.microsoft.com/office/drawing/2014/main" id="{A0A2C5F4-37CF-4F51-BD84-027D06A06ADE}"/>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4" name="TextBox 33">
              <a:extLst>
                <a:ext uri="{FF2B5EF4-FFF2-40B4-BE49-F238E27FC236}">
                  <a16:creationId xmlns:a16="http://schemas.microsoft.com/office/drawing/2014/main" id="{34445452-66D2-4E81-BC8C-C3F3F4240BBD}"/>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 name="Text Placeholder 3">
            <a:extLst>
              <a:ext uri="{FF2B5EF4-FFF2-40B4-BE49-F238E27FC236}">
                <a16:creationId xmlns:a16="http://schemas.microsoft.com/office/drawing/2014/main" id="{9163A241-7E4F-41DE-89B1-E52308354A7A}"/>
              </a:ext>
            </a:extLst>
          </p:cNvPr>
          <p:cNvSpPr>
            <a:spLocks noGrp="1"/>
          </p:cNvSpPr>
          <p:nvPr>
            <p:ph type="body" sz="quarter" idx="16" hasCustomPrompt="1"/>
          </p:nvPr>
        </p:nvSpPr>
        <p:spPr>
          <a:xfrm>
            <a:off x="0" y="4490651"/>
            <a:ext cx="8471100" cy="526643"/>
          </a:xfrm>
          <a:solidFill>
            <a:schemeClr val="accent1"/>
          </a:solidFill>
        </p:spPr>
        <p:txBody>
          <a:bodyPr wrap="square" lIns="324000" tIns="0" rIns="324000" bIns="0" anchor="ctr">
            <a:normAutofit/>
          </a:bodyPr>
          <a:lstStyle>
            <a:lvl1pPr algn="r">
              <a:lnSpc>
                <a:spcPct val="110000"/>
              </a:lnSpc>
              <a:defRPr sz="36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name here</a:t>
            </a:r>
          </a:p>
        </p:txBody>
      </p:sp>
    </p:spTree>
    <p:extLst>
      <p:ext uri="{BB962C8B-B14F-4D97-AF65-F5344CB8AC3E}">
        <p14:creationId xmlns:p14="http://schemas.microsoft.com/office/powerpoint/2010/main" val="1768054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amp; Half Text w/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3"/>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marL="180975" indent="-180975">
              <a:buClr>
                <a:schemeClr val="accent2"/>
              </a:buClr>
              <a:buFont typeface="Wingdings" panose="05000000000000000000" pitchFamily="2" charset="2"/>
              <a:buChar char="§"/>
              <a:defRPr sz="1600">
                <a:solidFill>
                  <a:schemeClr val="tx1"/>
                </a:solidFill>
              </a:defRPr>
            </a:lvl1pPr>
            <a:lvl2pPr marL="266700" indent="-176213">
              <a:defRPr sz="1400">
                <a:solidFill>
                  <a:schemeClr val="tx1"/>
                </a:solidFill>
              </a:defRPr>
            </a:lvl2pPr>
            <a:lvl3pPr marL="357188" indent="-176213">
              <a:defRPr sz="1200">
                <a:solidFill>
                  <a:schemeClr val="tx1"/>
                </a:solidFill>
              </a:defRPr>
            </a:lvl3pPr>
            <a:lvl4pPr marL="447675" indent="-180975">
              <a:defRPr sz="1100">
                <a:solidFill>
                  <a:schemeClr val="tx1"/>
                </a:solidFill>
              </a:defRPr>
            </a:lvl4pPr>
            <a:lvl5pPr marL="538163" indent="-180975">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9">
            <a:extLst>
              <a:ext uri="{FF2B5EF4-FFF2-40B4-BE49-F238E27FC236}">
                <a16:creationId xmlns:a16="http://schemas.microsoft.com/office/drawing/2014/main" id="{A2029BD9-DECB-4A35-869E-57CA0993CCF7}"/>
              </a:ext>
            </a:extLst>
          </p:cNvPr>
          <p:cNvSpPr>
            <a:spLocks noGrp="1"/>
          </p:cNvSpPr>
          <p:nvPr>
            <p:ph type="body" sz="quarter" idx="16" hasCustomPrompt="1"/>
          </p:nvPr>
        </p:nvSpPr>
        <p:spPr>
          <a:xfrm>
            <a:off x="6319836"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5" name="Text Placeholder 12">
            <a:extLst>
              <a:ext uri="{FF2B5EF4-FFF2-40B4-BE49-F238E27FC236}">
                <a16:creationId xmlns:a16="http://schemas.microsoft.com/office/drawing/2014/main" id="{656B4E71-CD70-4EE2-89E6-B61709BFB1A0}"/>
              </a:ext>
            </a:extLst>
          </p:cNvPr>
          <p:cNvSpPr>
            <a:spLocks noGrp="1"/>
          </p:cNvSpPr>
          <p:nvPr>
            <p:ph type="body" sz="quarter" idx="17" hasCustomPrompt="1"/>
          </p:nvPr>
        </p:nvSpPr>
        <p:spPr>
          <a:xfrm>
            <a:off x="6319836" y="2445303"/>
            <a:ext cx="5063160" cy="3438661"/>
          </a:xfrm>
        </p:spPr>
        <p:txBody>
          <a:bodyPr lIns="93600"/>
          <a:lstStyle>
            <a:lvl1pPr marL="180975" indent="-180975">
              <a:buClr>
                <a:schemeClr val="accent2"/>
              </a:buClr>
              <a:buFont typeface="Wingdings" panose="05000000000000000000" pitchFamily="2" charset="2"/>
              <a:buChar char="§"/>
              <a:defRPr sz="1600">
                <a:solidFill>
                  <a:schemeClr val="tx1"/>
                </a:solidFill>
              </a:defRPr>
            </a:lvl1pPr>
            <a:lvl2pPr marL="266700" indent="-176213">
              <a:defRPr sz="1400">
                <a:solidFill>
                  <a:schemeClr val="tx1"/>
                </a:solidFill>
              </a:defRPr>
            </a:lvl2pPr>
            <a:lvl3pPr marL="357188" indent="-176213">
              <a:defRPr sz="1200">
                <a:solidFill>
                  <a:schemeClr val="tx1"/>
                </a:solidFill>
              </a:defRPr>
            </a:lvl3pPr>
            <a:lvl4pPr marL="447675" indent="-180975">
              <a:defRPr sz="1100">
                <a:solidFill>
                  <a:schemeClr val="tx1"/>
                </a:solidFill>
              </a:defRPr>
            </a:lvl4pPr>
            <a:lvl5pPr marL="538163" indent="-180975">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26669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11" name="Chart Placeholder 10">
            <a:extLst>
              <a:ext uri="{FF2B5EF4-FFF2-40B4-BE49-F238E27FC236}">
                <a16:creationId xmlns:a16="http://schemas.microsoft.com/office/drawing/2014/main" id="{5EB51C61-5E7F-4097-83C9-8A24F1862F09}"/>
              </a:ext>
            </a:extLst>
          </p:cNvPr>
          <p:cNvSpPr>
            <a:spLocks noGrp="1"/>
          </p:cNvSpPr>
          <p:nvPr>
            <p:ph type="chart" sz="quarter" idx="13"/>
          </p:nvPr>
        </p:nvSpPr>
        <p:spPr>
          <a:xfrm>
            <a:off x="1415000" y="1656000"/>
            <a:ext cx="9360475" cy="4657249"/>
          </a:xfrm>
        </p:spPr>
        <p:txBody>
          <a:bodyPr anchor="ctr" anchorCtr="1"/>
          <a:lstStyle>
            <a:lvl1pPr algn="ctr">
              <a:defRPr b="0">
                <a:solidFill>
                  <a:schemeClr val="tx1"/>
                </a:solidFill>
              </a:defRPr>
            </a:lvl1pPr>
          </a:lstStyle>
          <a:p>
            <a:r>
              <a:rPr lang="en-US"/>
              <a:t>Click icon to add chart</a:t>
            </a:r>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94487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hart Multi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10" name="Text Placeholder 9">
            <a:extLst>
              <a:ext uri="{FF2B5EF4-FFF2-40B4-BE49-F238E27FC236}">
                <a16:creationId xmlns:a16="http://schemas.microsoft.com/office/drawing/2014/main" id="{CCAC53E1-F0E6-4F9F-9E0D-AB6CE58628D6}"/>
              </a:ext>
            </a:extLst>
          </p:cNvPr>
          <p:cNvSpPr>
            <a:spLocks noGrp="1"/>
          </p:cNvSpPr>
          <p:nvPr>
            <p:ph type="body" sz="quarter" idx="13"/>
          </p:nvPr>
        </p:nvSpPr>
        <p:spPr>
          <a:xfrm>
            <a:off x="467400" y="1028815"/>
            <a:ext cx="5040000" cy="276999"/>
          </a:xfrm>
        </p:spPr>
        <p:txBody>
          <a:bodyPr>
            <a:spAutoFit/>
          </a:bodyPr>
          <a:lstStyle/>
          <a:p>
            <a:pPr lvl="0"/>
            <a:r>
              <a:rPr lang="en-US"/>
              <a:t>Click to edit Master text styles</a:t>
            </a:r>
          </a:p>
        </p:txBody>
      </p:sp>
      <p:sp>
        <p:nvSpPr>
          <p:cNvPr id="13" name="Text Placeholder 9">
            <a:extLst>
              <a:ext uri="{FF2B5EF4-FFF2-40B4-BE49-F238E27FC236}">
                <a16:creationId xmlns:a16="http://schemas.microsoft.com/office/drawing/2014/main" id="{64FFD84C-CA22-4C7E-AD77-27CC6A294113}"/>
              </a:ext>
            </a:extLst>
          </p:cNvPr>
          <p:cNvSpPr>
            <a:spLocks noGrp="1"/>
          </p:cNvSpPr>
          <p:nvPr>
            <p:ph type="body" sz="quarter" idx="14"/>
          </p:nvPr>
        </p:nvSpPr>
        <p:spPr>
          <a:xfrm>
            <a:off x="467400" y="3763046"/>
            <a:ext cx="5040000" cy="276999"/>
          </a:xfrm>
        </p:spPr>
        <p:txBody>
          <a:bodyPr>
            <a:spAutoFit/>
          </a:bodyPr>
          <a:lstStyle/>
          <a:p>
            <a:pPr lvl="0"/>
            <a:r>
              <a:rPr lang="en-US"/>
              <a:t>Click to edit Master text styles</a:t>
            </a:r>
          </a:p>
        </p:txBody>
      </p:sp>
      <p:sp>
        <p:nvSpPr>
          <p:cNvPr id="14" name="Text Placeholder 9">
            <a:extLst>
              <a:ext uri="{FF2B5EF4-FFF2-40B4-BE49-F238E27FC236}">
                <a16:creationId xmlns:a16="http://schemas.microsoft.com/office/drawing/2014/main" id="{6E348276-6FC0-487C-A9CD-17FB7A13C46A}"/>
              </a:ext>
            </a:extLst>
          </p:cNvPr>
          <p:cNvSpPr>
            <a:spLocks noGrp="1"/>
          </p:cNvSpPr>
          <p:nvPr>
            <p:ph type="body" sz="quarter" idx="15"/>
          </p:nvPr>
        </p:nvSpPr>
        <p:spPr>
          <a:xfrm>
            <a:off x="6150000" y="3763046"/>
            <a:ext cx="5040000" cy="276999"/>
          </a:xfrm>
        </p:spPr>
        <p:txBody>
          <a:bodyPr>
            <a:spAutoFit/>
          </a:bodyPr>
          <a:lstStyle/>
          <a:p>
            <a:pPr lvl="0"/>
            <a:r>
              <a:rPr lang="en-US"/>
              <a:t>Click to edit Master text styles</a:t>
            </a:r>
          </a:p>
        </p:txBody>
      </p:sp>
      <p:sp>
        <p:nvSpPr>
          <p:cNvPr id="15" name="Text Placeholder 9">
            <a:extLst>
              <a:ext uri="{FF2B5EF4-FFF2-40B4-BE49-F238E27FC236}">
                <a16:creationId xmlns:a16="http://schemas.microsoft.com/office/drawing/2014/main" id="{E31974D8-3172-4754-842C-8CF2A32EEF04}"/>
              </a:ext>
            </a:extLst>
          </p:cNvPr>
          <p:cNvSpPr>
            <a:spLocks noGrp="1"/>
          </p:cNvSpPr>
          <p:nvPr>
            <p:ph type="body" sz="quarter" idx="16"/>
          </p:nvPr>
        </p:nvSpPr>
        <p:spPr>
          <a:xfrm>
            <a:off x="6150000" y="1028815"/>
            <a:ext cx="5040000" cy="276999"/>
          </a:xfrm>
        </p:spPr>
        <p:txBody>
          <a:bodyPr>
            <a:spAutoFit/>
          </a:bodyPr>
          <a:lstStyle/>
          <a:p>
            <a:pPr lvl="0"/>
            <a:r>
              <a:rPr lang="en-US"/>
              <a:t>Click to edit Master text styles</a:t>
            </a:r>
          </a:p>
        </p:txBody>
      </p:sp>
      <p:cxnSp>
        <p:nvCxnSpPr>
          <p:cNvPr id="17" name="Straight Connector 16">
            <a:extLst>
              <a:ext uri="{FF2B5EF4-FFF2-40B4-BE49-F238E27FC236}">
                <a16:creationId xmlns:a16="http://schemas.microsoft.com/office/drawing/2014/main" id="{986D9B13-63AD-4D64-B9D1-1B4A5654F300}"/>
              </a:ext>
            </a:extLst>
          </p:cNvPr>
          <p:cNvCxnSpPr>
            <a:cxnSpLocks/>
          </p:cNvCxnSpPr>
          <p:nvPr/>
        </p:nvCxnSpPr>
        <p:spPr>
          <a:xfrm>
            <a:off x="467400" y="3644265"/>
            <a:ext cx="1123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0">
            <a:extLst>
              <a:ext uri="{FF2B5EF4-FFF2-40B4-BE49-F238E27FC236}">
                <a16:creationId xmlns:a16="http://schemas.microsoft.com/office/drawing/2014/main" id="{B3E5F970-FD45-4E0C-892F-144D97C92FCD}"/>
              </a:ext>
            </a:extLst>
          </p:cNvPr>
          <p:cNvSpPr>
            <a:spLocks noGrp="1"/>
          </p:cNvSpPr>
          <p:nvPr>
            <p:ph type="chart" sz="quarter" idx="17"/>
          </p:nvPr>
        </p:nvSpPr>
        <p:spPr>
          <a:xfrm>
            <a:off x="4674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19" name="Chart Placeholder 10">
            <a:extLst>
              <a:ext uri="{FF2B5EF4-FFF2-40B4-BE49-F238E27FC236}">
                <a16:creationId xmlns:a16="http://schemas.microsoft.com/office/drawing/2014/main" id="{D01601E3-CCE8-485E-AA7E-F267595CBE47}"/>
              </a:ext>
            </a:extLst>
          </p:cNvPr>
          <p:cNvSpPr>
            <a:spLocks noGrp="1"/>
          </p:cNvSpPr>
          <p:nvPr>
            <p:ph type="chart" sz="quarter" idx="18"/>
          </p:nvPr>
        </p:nvSpPr>
        <p:spPr>
          <a:xfrm>
            <a:off x="61500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0" name="Chart Placeholder 10">
            <a:extLst>
              <a:ext uri="{FF2B5EF4-FFF2-40B4-BE49-F238E27FC236}">
                <a16:creationId xmlns:a16="http://schemas.microsoft.com/office/drawing/2014/main" id="{368949BA-0EE3-4CED-9322-9F0B73C5B090}"/>
              </a:ext>
            </a:extLst>
          </p:cNvPr>
          <p:cNvSpPr>
            <a:spLocks noGrp="1"/>
          </p:cNvSpPr>
          <p:nvPr>
            <p:ph type="chart" sz="quarter" idx="19"/>
          </p:nvPr>
        </p:nvSpPr>
        <p:spPr>
          <a:xfrm>
            <a:off x="61500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1" name="Chart Placeholder 10">
            <a:extLst>
              <a:ext uri="{FF2B5EF4-FFF2-40B4-BE49-F238E27FC236}">
                <a16:creationId xmlns:a16="http://schemas.microsoft.com/office/drawing/2014/main" id="{6FF67F7C-80D7-47C8-840A-104E4B92E27B}"/>
              </a:ext>
            </a:extLst>
          </p:cNvPr>
          <p:cNvSpPr>
            <a:spLocks noGrp="1"/>
          </p:cNvSpPr>
          <p:nvPr>
            <p:ph type="chart" sz="quarter" idx="20"/>
          </p:nvPr>
        </p:nvSpPr>
        <p:spPr>
          <a:xfrm>
            <a:off x="4674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pic>
        <p:nvPicPr>
          <p:cNvPr id="16" name="Picture 15" descr="A picture containing text&#10;&#10;Description automatically generated">
            <a:extLst>
              <a:ext uri="{FF2B5EF4-FFF2-40B4-BE49-F238E27FC236}">
                <a16:creationId xmlns:a16="http://schemas.microsoft.com/office/drawing/2014/main" id="{F869E6FD-579B-4B6E-A803-412CCC747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4378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hart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F7466EFB-1F25-47E0-ACE2-860740D193AE}"/>
              </a:ext>
            </a:extLst>
          </p:cNvPr>
          <p:cNvSpPr>
            <a:spLocks noGrp="1"/>
          </p:cNvSpPr>
          <p:nvPr>
            <p:ph type="body" sz="quarter" idx="13"/>
          </p:nvPr>
        </p:nvSpPr>
        <p:spPr>
          <a:xfrm>
            <a:off x="467400" y="1548000"/>
            <a:ext cx="2733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a:extLst>
              <a:ext uri="{FF2B5EF4-FFF2-40B4-BE49-F238E27FC236}">
                <a16:creationId xmlns:a16="http://schemas.microsoft.com/office/drawing/2014/main" id="{2D8A279A-02B3-4761-9348-D7621E159985}"/>
              </a:ext>
            </a:extLst>
          </p:cNvPr>
          <p:cNvSpPr>
            <a:spLocks noGrp="1"/>
          </p:cNvSpPr>
          <p:nvPr>
            <p:ph type="chart" sz="quarter" idx="14"/>
          </p:nvPr>
        </p:nvSpPr>
        <p:spPr>
          <a:xfrm>
            <a:off x="3890000" y="1061999"/>
            <a:ext cx="5940000" cy="5251250"/>
          </a:xfrm>
        </p:spPr>
        <p:txBody>
          <a:bodyPr anchor="ctr" anchorCtr="1"/>
          <a:lstStyle>
            <a:lvl1pPr algn="ctr">
              <a:defRPr b="0">
                <a:solidFill>
                  <a:schemeClr val="tx1"/>
                </a:solidFill>
              </a:defRPr>
            </a:lvl1pPr>
          </a:lstStyle>
          <a:p>
            <a:r>
              <a:rPr lang="en-US"/>
              <a:t>Click icon to add chart</a:t>
            </a:r>
            <a:endParaRPr lang="en-GB" dirty="0"/>
          </a:p>
        </p:txBody>
      </p:sp>
      <p:pic>
        <p:nvPicPr>
          <p:cNvPr id="10" name="Picture 9" descr="A picture containing text&#10;&#10;Description automatically generated">
            <a:extLst>
              <a:ext uri="{FF2B5EF4-FFF2-40B4-BE49-F238E27FC236}">
                <a16:creationId xmlns:a16="http://schemas.microsoft.com/office/drawing/2014/main" id="{DC96C3B1-2BB6-4D46-BEC9-223A7436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31249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112572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8" name="Subtitle 2">
            <a:extLst>
              <a:ext uri="{FF2B5EF4-FFF2-40B4-BE49-F238E27FC236}">
                <a16:creationId xmlns:a16="http://schemas.microsoft.com/office/drawing/2014/main" id="{2AD1E3E1-C44A-4F60-AC3E-CDAC32A78450}"/>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descr="A picture containing text&#10;&#10;Description automatically generated">
            <a:extLst>
              <a:ext uri="{FF2B5EF4-FFF2-40B4-BE49-F238E27FC236}">
                <a16:creationId xmlns:a16="http://schemas.microsoft.com/office/drawing/2014/main" id="{455490FD-927F-435A-9EB3-D739A3309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37868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p>
            <a:endParaRPr lang="en-GB" dirty="0"/>
          </a:p>
        </p:txBody>
      </p:sp>
      <p:pic>
        <p:nvPicPr>
          <p:cNvPr id="7" name="Picture 6" descr="A picture containing text&#10;&#10;Description automatically generated">
            <a:extLst>
              <a:ext uri="{FF2B5EF4-FFF2-40B4-BE49-F238E27FC236}">
                <a16:creationId xmlns:a16="http://schemas.microsoft.com/office/drawing/2014/main" id="{D3580411-17CF-4921-9320-7C68E0DA8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Subtitle 2">
            <a:extLst>
              <a:ext uri="{FF2B5EF4-FFF2-40B4-BE49-F238E27FC236}">
                <a16:creationId xmlns:a16="http://schemas.microsoft.com/office/drawing/2014/main" id="{1D47163C-EF8C-4CC5-B7D2-32B10EA854A2}"/>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33935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BB21C-6774-441A-84F7-1D6279DCF9DF}"/>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3" name="Footer Placeholder 2">
            <a:extLst>
              <a:ext uri="{FF2B5EF4-FFF2-40B4-BE49-F238E27FC236}">
                <a16:creationId xmlns:a16="http://schemas.microsoft.com/office/drawing/2014/main" id="{319BCAC8-3E49-4E6F-8D53-46F8C494C2A3}"/>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A4130933-F0CA-451A-9601-ACDFE5EAB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5142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Video">
    <p:bg>
      <p:bgPr>
        <a:solidFill>
          <a:schemeClr val="bg1"/>
        </a:solidFill>
        <a:effectLst/>
      </p:bgPr>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D124BC87-93AD-4496-A2CB-8AA16B406C6C}"/>
              </a:ext>
            </a:extLst>
          </p:cNvPr>
          <p:cNvSpPr>
            <a:spLocks noGrp="1"/>
          </p:cNvSpPr>
          <p:nvPr>
            <p:ph type="media" sz="quarter" idx="11"/>
          </p:nvPr>
        </p:nvSpPr>
        <p:spPr>
          <a:xfrm>
            <a:off x="0" y="0"/>
            <a:ext cx="12192000" cy="6858000"/>
          </a:xfrm>
          <a:noFill/>
        </p:spPr>
        <p:txBody>
          <a:bodyPr anchor="ctr" anchorCtr="1"/>
          <a:lstStyle>
            <a:lvl1pPr algn="ctr">
              <a:defRPr b="0">
                <a:solidFill>
                  <a:schemeClr val="tx1"/>
                </a:solidFill>
              </a:defRPr>
            </a:lvl1pPr>
          </a:lstStyle>
          <a:p>
            <a:r>
              <a:rPr lang="en-US"/>
              <a:t>Click icon to add media</a:t>
            </a:r>
            <a:endParaRPr lang="en-GB"/>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accent2"/>
                </a:solidFill>
              </a:defRPr>
            </a:lvl1pPr>
          </a:lstStyle>
          <a:p>
            <a:r>
              <a:rPr lang="en-US"/>
              <a:t>Click to edit Master title style</a:t>
            </a:r>
            <a:endParaRPr lang="en-GB" dirty="0"/>
          </a:p>
        </p:txBody>
      </p:sp>
    </p:spTree>
    <p:extLst>
      <p:ext uri="{BB962C8B-B14F-4D97-AF65-F5344CB8AC3E}">
        <p14:creationId xmlns:p14="http://schemas.microsoft.com/office/powerpoint/2010/main" val="6693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Divider A">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pic>
        <p:nvPicPr>
          <p:cNvPr id="8" name="Picture 7" descr="A picture containing text&#10;&#10;Description automatically generated">
            <a:extLst>
              <a:ext uri="{FF2B5EF4-FFF2-40B4-BE49-F238E27FC236}">
                <a16:creationId xmlns:a16="http://schemas.microsoft.com/office/drawing/2014/main" id="{7699D567-E2C9-4590-807E-19FC8DC80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9" name="Title 1">
            <a:extLst>
              <a:ext uri="{FF2B5EF4-FFF2-40B4-BE49-F238E27FC236}">
                <a16:creationId xmlns:a16="http://schemas.microsoft.com/office/drawing/2014/main" id="{C71264A2-DBC4-4BC4-8886-B0A4F8A75077}"/>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bg1"/>
                </a:solidFill>
              </a:defRPr>
            </a:lvl1pPr>
          </a:lstStyle>
          <a:p>
            <a:r>
              <a:rPr lang="en-US" dirty="0"/>
              <a:t>Add title</a:t>
            </a:r>
            <a:endParaRPr lang="en-GB" dirty="0"/>
          </a:p>
        </p:txBody>
      </p:sp>
    </p:spTree>
    <p:extLst>
      <p:ext uri="{BB962C8B-B14F-4D97-AF65-F5344CB8AC3E}">
        <p14:creationId xmlns:p14="http://schemas.microsoft.com/office/powerpoint/2010/main" val="288385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2" name="Title 1">
            <a:extLst>
              <a:ext uri="{FF2B5EF4-FFF2-40B4-BE49-F238E27FC236}">
                <a16:creationId xmlns:a16="http://schemas.microsoft.com/office/drawing/2014/main" id="{8CF8149D-7880-4BA3-A2B1-729D878D6D15}"/>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accent2"/>
                </a:solidFill>
              </a:defRPr>
            </a:lvl1pPr>
          </a:lstStyle>
          <a:p>
            <a:r>
              <a:rPr lang="en-US" dirty="0"/>
              <a:t>Add title</a:t>
            </a:r>
            <a:endParaRPr lang="en-GB" dirty="0"/>
          </a:p>
        </p:txBody>
      </p:sp>
    </p:spTree>
    <p:extLst>
      <p:ext uri="{BB962C8B-B14F-4D97-AF65-F5344CB8AC3E}">
        <p14:creationId xmlns:p14="http://schemas.microsoft.com/office/powerpoint/2010/main" val="131351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eam A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F4C34D4A-8E1C-7540-BD8C-ED210619A9EF}"/>
              </a:ext>
            </a:extLst>
          </p:cNvPr>
          <p:cNvCxnSpPr>
            <a:cxnSpLocks/>
          </p:cNvCxnSpPr>
          <p:nvPr/>
        </p:nvCxnSpPr>
        <p:spPr>
          <a:xfrm>
            <a:off x="72197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8ADE1-E649-F344-80BB-79B62207D225}"/>
              </a:ext>
            </a:extLst>
          </p:cNvPr>
          <p:cNvCxnSpPr>
            <a:cxnSpLocks/>
          </p:cNvCxnSpPr>
          <p:nvPr/>
        </p:nvCxnSpPr>
        <p:spPr>
          <a:xfrm>
            <a:off x="361583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FDD207-64F3-5E4F-984F-B2CC54358119}"/>
              </a:ext>
            </a:extLst>
          </p:cNvPr>
          <p:cNvCxnSpPr>
            <a:cxnSpLocks/>
          </p:cNvCxnSpPr>
          <p:nvPr/>
        </p:nvCxnSpPr>
        <p:spPr>
          <a:xfrm>
            <a:off x="6398539"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019B19-F2A4-494B-AFAE-1947C8B5706B}"/>
              </a:ext>
            </a:extLst>
          </p:cNvPr>
          <p:cNvCxnSpPr>
            <a:cxnSpLocks/>
          </p:cNvCxnSpPr>
          <p:nvPr/>
        </p:nvCxnSpPr>
        <p:spPr>
          <a:xfrm>
            <a:off x="929026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63416BA1-9E05-FD4C-88BA-B469260EBAD8}"/>
              </a:ext>
            </a:extLst>
          </p:cNvPr>
          <p:cNvSpPr>
            <a:spLocks noGrp="1"/>
          </p:cNvSpPr>
          <p:nvPr>
            <p:ph type="body" sz="quarter" idx="24" hasCustomPrompt="1"/>
          </p:nvPr>
        </p:nvSpPr>
        <p:spPr>
          <a:xfrm>
            <a:off x="6507249" y="332613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dirty="0"/>
              <a:t>Third level</a:t>
            </a:r>
          </a:p>
          <a:p>
            <a:pPr lvl="3"/>
            <a:r>
              <a:rPr lang="en-US" dirty="0"/>
              <a:t>Fourth level</a:t>
            </a:r>
          </a:p>
          <a:p>
            <a:pPr lvl="4"/>
            <a:r>
              <a:rPr lang="en-US" dirty="0"/>
              <a:t>Fifth level</a:t>
            </a:r>
            <a:endParaRPr lang="en-GB" dirty="0"/>
          </a:p>
        </p:txBody>
      </p:sp>
      <p:sp>
        <p:nvSpPr>
          <p:cNvPr id="16" name="Text Placeholder 10">
            <a:extLst>
              <a:ext uri="{FF2B5EF4-FFF2-40B4-BE49-F238E27FC236}">
                <a16:creationId xmlns:a16="http://schemas.microsoft.com/office/drawing/2014/main" id="{FDAA8479-D7A9-AB40-8A23-ABCB25CFA371}"/>
              </a:ext>
            </a:extLst>
          </p:cNvPr>
          <p:cNvSpPr>
            <a:spLocks noGrp="1"/>
          </p:cNvSpPr>
          <p:nvPr>
            <p:ph type="body" sz="quarter" idx="26" hasCustomPrompt="1"/>
          </p:nvPr>
        </p:nvSpPr>
        <p:spPr>
          <a:xfrm>
            <a:off x="939897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dirty="0"/>
              <a:t>Third level</a:t>
            </a:r>
          </a:p>
          <a:p>
            <a:pPr lvl="3"/>
            <a:r>
              <a:rPr lang="en-US" dirty="0"/>
              <a:t>Fourth level</a:t>
            </a:r>
          </a:p>
          <a:p>
            <a:pPr lvl="4"/>
            <a:r>
              <a:rPr lang="en-US" dirty="0"/>
              <a:t>Fifth level</a:t>
            </a:r>
            <a:endParaRPr lang="en-GB" dirty="0"/>
          </a:p>
        </p:txBody>
      </p:sp>
      <p:sp>
        <p:nvSpPr>
          <p:cNvPr id="17" name="Text Placeholder 10">
            <a:extLst>
              <a:ext uri="{FF2B5EF4-FFF2-40B4-BE49-F238E27FC236}">
                <a16:creationId xmlns:a16="http://schemas.microsoft.com/office/drawing/2014/main" id="{66B454D0-983A-2F47-9805-46E81A58FB29}"/>
              </a:ext>
            </a:extLst>
          </p:cNvPr>
          <p:cNvSpPr>
            <a:spLocks noGrp="1"/>
          </p:cNvSpPr>
          <p:nvPr>
            <p:ph type="body" sz="quarter" idx="27" hasCustomPrompt="1"/>
          </p:nvPr>
        </p:nvSpPr>
        <p:spPr>
          <a:xfrm>
            <a:off x="372454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dirty="0"/>
              <a:t>Third level</a:t>
            </a:r>
          </a:p>
          <a:p>
            <a:pPr lvl="3"/>
            <a:r>
              <a:rPr lang="en-US" dirty="0"/>
              <a:t>Fourth level</a:t>
            </a:r>
          </a:p>
          <a:p>
            <a:pPr lvl="4"/>
            <a:r>
              <a:rPr lang="en-US" dirty="0"/>
              <a:t>Fifth level</a:t>
            </a:r>
            <a:endParaRPr lang="en-GB" dirty="0"/>
          </a:p>
        </p:txBody>
      </p:sp>
      <p:sp>
        <p:nvSpPr>
          <p:cNvPr id="18" name="Text Placeholder 10">
            <a:extLst>
              <a:ext uri="{FF2B5EF4-FFF2-40B4-BE49-F238E27FC236}">
                <a16:creationId xmlns:a16="http://schemas.microsoft.com/office/drawing/2014/main" id="{897B35EF-C7CC-A840-90A2-0E5D5D1F4409}"/>
              </a:ext>
            </a:extLst>
          </p:cNvPr>
          <p:cNvSpPr>
            <a:spLocks noGrp="1"/>
          </p:cNvSpPr>
          <p:nvPr>
            <p:ph type="body" sz="quarter" idx="28" hasCustomPrompt="1"/>
          </p:nvPr>
        </p:nvSpPr>
        <p:spPr>
          <a:xfrm>
            <a:off x="83068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1"/>
              </a:buClr>
              <a:defRPr>
                <a:solidFill>
                  <a:schemeClr val="tx1"/>
                </a:solidFill>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Picture Placeholder 7">
            <a:extLst>
              <a:ext uri="{FF2B5EF4-FFF2-40B4-BE49-F238E27FC236}">
                <a16:creationId xmlns:a16="http://schemas.microsoft.com/office/drawing/2014/main" id="{C3703FA9-2F32-1B4C-9F5C-B45C4CBB5B19}"/>
              </a:ext>
            </a:extLst>
          </p:cNvPr>
          <p:cNvSpPr>
            <a:spLocks noGrp="1" noChangeAspect="1"/>
          </p:cNvSpPr>
          <p:nvPr>
            <p:ph type="pic" sz="quarter" idx="29"/>
          </p:nvPr>
        </p:nvSpPr>
        <p:spPr>
          <a:xfrm>
            <a:off x="72197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0" name="Picture Placeholder 7">
            <a:extLst>
              <a:ext uri="{FF2B5EF4-FFF2-40B4-BE49-F238E27FC236}">
                <a16:creationId xmlns:a16="http://schemas.microsoft.com/office/drawing/2014/main" id="{FCB1067F-DCA6-0B4E-8FBE-7284126A86D5}"/>
              </a:ext>
            </a:extLst>
          </p:cNvPr>
          <p:cNvSpPr>
            <a:spLocks noGrp="1" noChangeAspect="1"/>
          </p:cNvSpPr>
          <p:nvPr>
            <p:ph type="pic" sz="quarter" idx="30" hasCustomPrompt="1"/>
          </p:nvPr>
        </p:nvSpPr>
        <p:spPr>
          <a:xfrm>
            <a:off x="929026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dirty="0"/>
              <a:t>Picture</a:t>
            </a:r>
          </a:p>
        </p:txBody>
      </p:sp>
      <p:sp>
        <p:nvSpPr>
          <p:cNvPr id="21" name="Picture Placeholder 7">
            <a:extLst>
              <a:ext uri="{FF2B5EF4-FFF2-40B4-BE49-F238E27FC236}">
                <a16:creationId xmlns:a16="http://schemas.microsoft.com/office/drawing/2014/main" id="{CF445BCF-91CB-084D-8F46-17B5448C496C}"/>
              </a:ext>
            </a:extLst>
          </p:cNvPr>
          <p:cNvSpPr>
            <a:spLocks noGrp="1" noChangeAspect="1"/>
          </p:cNvSpPr>
          <p:nvPr>
            <p:ph type="pic" sz="quarter" idx="31" hasCustomPrompt="1"/>
          </p:nvPr>
        </p:nvSpPr>
        <p:spPr>
          <a:xfrm>
            <a:off x="6398539"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dirty="0"/>
              <a:t>Picture</a:t>
            </a:r>
          </a:p>
        </p:txBody>
      </p:sp>
      <p:sp>
        <p:nvSpPr>
          <p:cNvPr id="22" name="Picture Placeholder 7">
            <a:extLst>
              <a:ext uri="{FF2B5EF4-FFF2-40B4-BE49-F238E27FC236}">
                <a16:creationId xmlns:a16="http://schemas.microsoft.com/office/drawing/2014/main" id="{F9208569-D4D2-AD48-B004-CB7EF3BC09A9}"/>
              </a:ext>
            </a:extLst>
          </p:cNvPr>
          <p:cNvSpPr>
            <a:spLocks noGrp="1" noChangeAspect="1"/>
          </p:cNvSpPr>
          <p:nvPr>
            <p:ph type="pic" sz="quarter" idx="32" hasCustomPrompt="1"/>
          </p:nvPr>
        </p:nvSpPr>
        <p:spPr>
          <a:xfrm>
            <a:off x="361583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dirty="0"/>
              <a:t>Picture</a:t>
            </a:r>
          </a:p>
        </p:txBody>
      </p:sp>
    </p:spTree>
    <p:extLst>
      <p:ext uri="{BB962C8B-B14F-4D97-AF65-F5344CB8AC3E}">
        <p14:creationId xmlns:p14="http://schemas.microsoft.com/office/powerpoint/2010/main" val="225658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amp; Half Text w/iPa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279DA5-D9E4-4CC3-81BA-4B4448B19534}"/>
              </a:ext>
            </a:extLst>
          </p:cNvPr>
          <p:cNvSpPr/>
          <p:nvPr userDrawn="1"/>
        </p:nvSpPr>
        <p:spPr>
          <a:xfrm>
            <a:off x="6098380" y="0"/>
            <a:ext cx="609361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dirty="0" err="1"/>
          </a:p>
        </p:txBody>
      </p:sp>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4070351"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4"/>
            <a:ext cx="4070351" cy="3277048"/>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6034234D-31DA-43DF-94F1-27F35B776119}"/>
              </a:ext>
            </a:extLst>
          </p:cNvPr>
          <p:cNvSpPr>
            <a:spLocks noGrp="1"/>
          </p:cNvSpPr>
          <p:nvPr>
            <p:ph type="body" sz="quarter" idx="16" hasCustomPrompt="1"/>
          </p:nvPr>
        </p:nvSpPr>
        <p:spPr>
          <a:xfrm>
            <a:off x="4914947" y="1039779"/>
            <a:ext cx="6897210" cy="4667194"/>
          </a:xfrm>
          <a:blipFill>
            <a:blip r:embed="rId2"/>
            <a:stretch>
              <a:fillRect/>
            </a:stretch>
          </a:blipFill>
        </p:spPr>
        <p:txBody>
          <a:bodyPr/>
          <a:lstStyle/>
          <a:p>
            <a:pPr lvl="0"/>
            <a:r>
              <a:rPr lang="en-GB" dirty="0"/>
              <a:t> </a:t>
            </a:r>
          </a:p>
        </p:txBody>
      </p:sp>
      <p:sp>
        <p:nvSpPr>
          <p:cNvPr id="23" name="Media Placeholder 22">
            <a:extLst>
              <a:ext uri="{FF2B5EF4-FFF2-40B4-BE49-F238E27FC236}">
                <a16:creationId xmlns:a16="http://schemas.microsoft.com/office/drawing/2014/main" id="{51C2D961-64A7-42BF-BC33-E6A5A029B89B}"/>
              </a:ext>
            </a:extLst>
          </p:cNvPr>
          <p:cNvSpPr>
            <a:spLocks noGrp="1"/>
          </p:cNvSpPr>
          <p:nvPr>
            <p:ph type="media" sz="quarter" idx="17" hasCustomPrompt="1"/>
          </p:nvPr>
        </p:nvSpPr>
        <p:spPr>
          <a:xfrm>
            <a:off x="5595421" y="1270514"/>
            <a:ext cx="5541685" cy="4187312"/>
          </a:xfrm>
          <a:custGeom>
            <a:avLst/>
            <a:gdLst>
              <a:gd name="connsiteX0" fmla="*/ 56947 w 5541685"/>
              <a:gd name="connsiteY0" fmla="*/ 0 h 4187312"/>
              <a:gd name="connsiteX1" fmla="*/ 5484738 w 5541685"/>
              <a:gd name="connsiteY1" fmla="*/ 0 h 4187312"/>
              <a:gd name="connsiteX2" fmla="*/ 5541685 w 5541685"/>
              <a:gd name="connsiteY2" fmla="*/ 56947 h 4187312"/>
              <a:gd name="connsiteX3" fmla="*/ 5541685 w 5541685"/>
              <a:gd name="connsiteY3" fmla="*/ 4130365 h 4187312"/>
              <a:gd name="connsiteX4" fmla="*/ 5484738 w 5541685"/>
              <a:gd name="connsiteY4" fmla="*/ 4187312 h 4187312"/>
              <a:gd name="connsiteX5" fmla="*/ 56947 w 5541685"/>
              <a:gd name="connsiteY5" fmla="*/ 4187312 h 4187312"/>
              <a:gd name="connsiteX6" fmla="*/ 0 w 5541685"/>
              <a:gd name="connsiteY6" fmla="*/ 4130365 h 4187312"/>
              <a:gd name="connsiteX7" fmla="*/ 0 w 5541685"/>
              <a:gd name="connsiteY7" fmla="*/ 56947 h 4187312"/>
              <a:gd name="connsiteX8" fmla="*/ 56947 w 5541685"/>
              <a:gd name="connsiteY8" fmla="*/ 0 h 41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685" h="4187312">
                <a:moveTo>
                  <a:pt x="56947" y="0"/>
                </a:moveTo>
                <a:lnTo>
                  <a:pt x="5484738" y="0"/>
                </a:lnTo>
                <a:cubicBezTo>
                  <a:pt x="5516189" y="0"/>
                  <a:pt x="5541685" y="25496"/>
                  <a:pt x="5541685" y="56947"/>
                </a:cubicBezTo>
                <a:lnTo>
                  <a:pt x="5541685" y="4130365"/>
                </a:lnTo>
                <a:cubicBezTo>
                  <a:pt x="5541685" y="4161816"/>
                  <a:pt x="5516189" y="4187312"/>
                  <a:pt x="5484738" y="4187312"/>
                </a:cubicBezTo>
                <a:lnTo>
                  <a:pt x="56947" y="4187312"/>
                </a:lnTo>
                <a:cubicBezTo>
                  <a:pt x="25496" y="4187312"/>
                  <a:pt x="0" y="4161816"/>
                  <a:pt x="0" y="4130365"/>
                </a:cubicBezTo>
                <a:lnTo>
                  <a:pt x="0" y="56947"/>
                </a:lnTo>
                <a:cubicBezTo>
                  <a:pt x="0" y="25496"/>
                  <a:pt x="25496" y="0"/>
                  <a:pt x="56947" y="0"/>
                </a:cubicBezTo>
                <a:close/>
              </a:path>
            </a:pathLst>
          </a:custGeom>
          <a:solidFill>
            <a:schemeClr val="tx1"/>
          </a:solidFill>
        </p:spPr>
        <p:txBody>
          <a:bodyPr wrap="square" anchor="ctr">
            <a:noAutofit/>
          </a:bodyPr>
          <a:lstStyle>
            <a:lvl1pPr algn="ctr">
              <a:defRPr sz="1600">
                <a:solidFill>
                  <a:schemeClr val="bg1"/>
                </a:solidFill>
              </a:defRPr>
            </a:lvl1pPr>
          </a:lstStyle>
          <a:p>
            <a:r>
              <a:rPr lang="en-GB" dirty="0"/>
              <a:t>Click icon in centre to</a:t>
            </a:r>
            <a:br>
              <a:rPr lang="en-GB" dirty="0"/>
            </a:br>
            <a:r>
              <a:rPr lang="en-GB" dirty="0"/>
              <a:t>insert video and then right</a:t>
            </a:r>
            <a:br>
              <a:rPr lang="en-GB" dirty="0"/>
            </a:br>
            <a:r>
              <a:rPr lang="en-GB" dirty="0"/>
              <a:t>click and ‘send to back’.</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449699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am B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Picture Placeholder 7">
            <a:extLst>
              <a:ext uri="{FF2B5EF4-FFF2-40B4-BE49-F238E27FC236}">
                <a16:creationId xmlns:a16="http://schemas.microsoft.com/office/drawing/2014/main" id="{E94B2C75-D43B-E741-B31E-14FE0C34C0FC}"/>
              </a:ext>
            </a:extLst>
          </p:cNvPr>
          <p:cNvSpPr>
            <a:spLocks noGrp="1" noChangeAspect="1"/>
          </p:cNvSpPr>
          <p:nvPr>
            <p:ph type="pic" sz="quarter" idx="29" hasCustomPrompt="1"/>
          </p:nvPr>
        </p:nvSpPr>
        <p:spPr>
          <a:xfrm>
            <a:off x="56646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2" name="Text Placeholder 9">
            <a:extLst>
              <a:ext uri="{FF2B5EF4-FFF2-40B4-BE49-F238E27FC236}">
                <a16:creationId xmlns:a16="http://schemas.microsoft.com/office/drawing/2014/main" id="{DE268031-96A6-6C45-962B-8C7EC6342207}"/>
              </a:ext>
            </a:extLst>
          </p:cNvPr>
          <p:cNvSpPr>
            <a:spLocks noGrp="1"/>
          </p:cNvSpPr>
          <p:nvPr>
            <p:ph type="body" sz="quarter" idx="30"/>
          </p:nvPr>
        </p:nvSpPr>
        <p:spPr>
          <a:xfrm>
            <a:off x="56646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3" name="Picture Placeholder 7">
            <a:extLst>
              <a:ext uri="{FF2B5EF4-FFF2-40B4-BE49-F238E27FC236}">
                <a16:creationId xmlns:a16="http://schemas.microsoft.com/office/drawing/2014/main" id="{50FFEC9F-32CC-8A48-B8EF-629BF361179E}"/>
              </a:ext>
            </a:extLst>
          </p:cNvPr>
          <p:cNvSpPr>
            <a:spLocks noGrp="1" noChangeAspect="1"/>
          </p:cNvSpPr>
          <p:nvPr>
            <p:ph type="pic" sz="quarter" idx="31" hasCustomPrompt="1"/>
          </p:nvPr>
        </p:nvSpPr>
        <p:spPr>
          <a:xfrm>
            <a:off x="1054554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4" name="Picture Placeholder 7">
            <a:extLst>
              <a:ext uri="{FF2B5EF4-FFF2-40B4-BE49-F238E27FC236}">
                <a16:creationId xmlns:a16="http://schemas.microsoft.com/office/drawing/2014/main" id="{87D82D63-ADDF-E741-B5F0-26E797644F13}"/>
              </a:ext>
            </a:extLst>
          </p:cNvPr>
          <p:cNvSpPr>
            <a:spLocks noGrp="1" noChangeAspect="1"/>
          </p:cNvSpPr>
          <p:nvPr>
            <p:ph type="pic" sz="quarter" idx="32" hasCustomPrompt="1"/>
          </p:nvPr>
        </p:nvSpPr>
        <p:spPr>
          <a:xfrm>
            <a:off x="1992043"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5" name="Text Placeholder 9">
            <a:extLst>
              <a:ext uri="{FF2B5EF4-FFF2-40B4-BE49-F238E27FC236}">
                <a16:creationId xmlns:a16="http://schemas.microsoft.com/office/drawing/2014/main" id="{197AFF9B-8488-7E41-9A86-B117950B344A}"/>
              </a:ext>
            </a:extLst>
          </p:cNvPr>
          <p:cNvSpPr>
            <a:spLocks noGrp="1"/>
          </p:cNvSpPr>
          <p:nvPr>
            <p:ph type="body" sz="quarter" idx="33"/>
          </p:nvPr>
        </p:nvSpPr>
        <p:spPr>
          <a:xfrm>
            <a:off x="1992043"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6" name="Picture Placeholder 7">
            <a:extLst>
              <a:ext uri="{FF2B5EF4-FFF2-40B4-BE49-F238E27FC236}">
                <a16:creationId xmlns:a16="http://schemas.microsoft.com/office/drawing/2014/main" id="{BD3677FF-21F3-AE48-BDA8-010D1315EA22}"/>
              </a:ext>
            </a:extLst>
          </p:cNvPr>
          <p:cNvSpPr>
            <a:spLocks noGrp="1" noChangeAspect="1"/>
          </p:cNvSpPr>
          <p:nvPr>
            <p:ph type="pic" sz="quarter" idx="34" hasCustomPrompt="1"/>
          </p:nvPr>
        </p:nvSpPr>
        <p:spPr>
          <a:xfrm>
            <a:off x="3417626"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7" name="Text Placeholder 9">
            <a:extLst>
              <a:ext uri="{FF2B5EF4-FFF2-40B4-BE49-F238E27FC236}">
                <a16:creationId xmlns:a16="http://schemas.microsoft.com/office/drawing/2014/main" id="{3E010C76-B946-BD4F-9A80-B406A2AE6994}"/>
              </a:ext>
            </a:extLst>
          </p:cNvPr>
          <p:cNvSpPr>
            <a:spLocks noGrp="1"/>
          </p:cNvSpPr>
          <p:nvPr>
            <p:ph type="body" sz="quarter" idx="35"/>
          </p:nvPr>
        </p:nvSpPr>
        <p:spPr>
          <a:xfrm>
            <a:off x="3417626"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8" name="Picture Placeholder 7">
            <a:extLst>
              <a:ext uri="{FF2B5EF4-FFF2-40B4-BE49-F238E27FC236}">
                <a16:creationId xmlns:a16="http://schemas.microsoft.com/office/drawing/2014/main" id="{C840F729-CA48-EE45-986E-25BD5C971C80}"/>
              </a:ext>
            </a:extLst>
          </p:cNvPr>
          <p:cNvSpPr>
            <a:spLocks noGrp="1" noChangeAspect="1"/>
          </p:cNvSpPr>
          <p:nvPr>
            <p:ph type="pic" sz="quarter" idx="36" hasCustomPrompt="1"/>
          </p:nvPr>
        </p:nvSpPr>
        <p:spPr>
          <a:xfrm>
            <a:off x="4843209"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9" name="Text Placeholder 9">
            <a:extLst>
              <a:ext uri="{FF2B5EF4-FFF2-40B4-BE49-F238E27FC236}">
                <a16:creationId xmlns:a16="http://schemas.microsoft.com/office/drawing/2014/main" id="{2DE3A419-56E4-4246-8F85-BB9F60D1BF10}"/>
              </a:ext>
            </a:extLst>
          </p:cNvPr>
          <p:cNvSpPr>
            <a:spLocks noGrp="1"/>
          </p:cNvSpPr>
          <p:nvPr>
            <p:ph type="body" sz="quarter" idx="37"/>
          </p:nvPr>
        </p:nvSpPr>
        <p:spPr>
          <a:xfrm>
            <a:off x="4843209"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0" name="Picture Placeholder 7">
            <a:extLst>
              <a:ext uri="{FF2B5EF4-FFF2-40B4-BE49-F238E27FC236}">
                <a16:creationId xmlns:a16="http://schemas.microsoft.com/office/drawing/2014/main" id="{4CD2EEA3-FBA9-FF41-B735-FE019F268D88}"/>
              </a:ext>
            </a:extLst>
          </p:cNvPr>
          <p:cNvSpPr>
            <a:spLocks noGrp="1" noChangeAspect="1"/>
          </p:cNvSpPr>
          <p:nvPr>
            <p:ph type="pic" sz="quarter" idx="38" hasCustomPrompt="1"/>
          </p:nvPr>
        </p:nvSpPr>
        <p:spPr>
          <a:xfrm>
            <a:off x="6268792"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1" name="Text Placeholder 9">
            <a:extLst>
              <a:ext uri="{FF2B5EF4-FFF2-40B4-BE49-F238E27FC236}">
                <a16:creationId xmlns:a16="http://schemas.microsoft.com/office/drawing/2014/main" id="{5E0B3FB0-28F5-3342-A3AA-39689380ACC6}"/>
              </a:ext>
            </a:extLst>
          </p:cNvPr>
          <p:cNvSpPr>
            <a:spLocks noGrp="1"/>
          </p:cNvSpPr>
          <p:nvPr>
            <p:ph type="body" sz="quarter" idx="39"/>
          </p:nvPr>
        </p:nvSpPr>
        <p:spPr>
          <a:xfrm>
            <a:off x="6268792"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2" name="Picture Placeholder 7">
            <a:extLst>
              <a:ext uri="{FF2B5EF4-FFF2-40B4-BE49-F238E27FC236}">
                <a16:creationId xmlns:a16="http://schemas.microsoft.com/office/drawing/2014/main" id="{2D68D115-86D5-4744-938D-18F605862732}"/>
              </a:ext>
            </a:extLst>
          </p:cNvPr>
          <p:cNvSpPr>
            <a:spLocks noGrp="1" noChangeAspect="1"/>
          </p:cNvSpPr>
          <p:nvPr>
            <p:ph type="pic" sz="quarter" idx="40" hasCustomPrompt="1"/>
          </p:nvPr>
        </p:nvSpPr>
        <p:spPr>
          <a:xfrm>
            <a:off x="7694375"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3" name="Text Placeholder 9">
            <a:extLst>
              <a:ext uri="{FF2B5EF4-FFF2-40B4-BE49-F238E27FC236}">
                <a16:creationId xmlns:a16="http://schemas.microsoft.com/office/drawing/2014/main" id="{741A50DF-A96B-4348-AEC4-B1594E8659D2}"/>
              </a:ext>
            </a:extLst>
          </p:cNvPr>
          <p:cNvSpPr>
            <a:spLocks noGrp="1"/>
          </p:cNvSpPr>
          <p:nvPr>
            <p:ph type="body" sz="quarter" idx="41"/>
          </p:nvPr>
        </p:nvSpPr>
        <p:spPr>
          <a:xfrm>
            <a:off x="7694375"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4" name="Picture Placeholder 7">
            <a:extLst>
              <a:ext uri="{FF2B5EF4-FFF2-40B4-BE49-F238E27FC236}">
                <a16:creationId xmlns:a16="http://schemas.microsoft.com/office/drawing/2014/main" id="{488F8149-8DE7-2745-A435-FF05A0D45900}"/>
              </a:ext>
            </a:extLst>
          </p:cNvPr>
          <p:cNvSpPr>
            <a:spLocks noGrp="1" noChangeAspect="1"/>
          </p:cNvSpPr>
          <p:nvPr>
            <p:ph type="pic" sz="quarter" idx="42" hasCustomPrompt="1"/>
          </p:nvPr>
        </p:nvSpPr>
        <p:spPr>
          <a:xfrm>
            <a:off x="9119958"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5" name="Text Placeholder 9">
            <a:extLst>
              <a:ext uri="{FF2B5EF4-FFF2-40B4-BE49-F238E27FC236}">
                <a16:creationId xmlns:a16="http://schemas.microsoft.com/office/drawing/2014/main" id="{7BAAC51D-A862-CE42-92E3-5039A0BEC950}"/>
              </a:ext>
            </a:extLst>
          </p:cNvPr>
          <p:cNvSpPr>
            <a:spLocks noGrp="1"/>
          </p:cNvSpPr>
          <p:nvPr>
            <p:ph type="body" sz="quarter" idx="43"/>
          </p:nvPr>
        </p:nvSpPr>
        <p:spPr>
          <a:xfrm>
            <a:off x="9119958"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6" name="Text Placeholder 9">
            <a:extLst>
              <a:ext uri="{FF2B5EF4-FFF2-40B4-BE49-F238E27FC236}">
                <a16:creationId xmlns:a16="http://schemas.microsoft.com/office/drawing/2014/main" id="{3B0A26E2-52E8-724E-BCDA-3542E0AE7A20}"/>
              </a:ext>
            </a:extLst>
          </p:cNvPr>
          <p:cNvSpPr>
            <a:spLocks noGrp="1"/>
          </p:cNvSpPr>
          <p:nvPr>
            <p:ph type="body" sz="quarter" idx="45"/>
          </p:nvPr>
        </p:nvSpPr>
        <p:spPr>
          <a:xfrm>
            <a:off x="1054554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7" name="Picture Placeholder 7">
            <a:extLst>
              <a:ext uri="{FF2B5EF4-FFF2-40B4-BE49-F238E27FC236}">
                <a16:creationId xmlns:a16="http://schemas.microsoft.com/office/drawing/2014/main" id="{D6BE773D-DF30-6048-A5D8-33AEEADA90CE}"/>
              </a:ext>
            </a:extLst>
          </p:cNvPr>
          <p:cNvSpPr>
            <a:spLocks noGrp="1" noChangeAspect="1"/>
          </p:cNvSpPr>
          <p:nvPr>
            <p:ph type="pic" sz="quarter" idx="46" hasCustomPrompt="1"/>
          </p:nvPr>
        </p:nvSpPr>
        <p:spPr>
          <a:xfrm>
            <a:off x="2704834"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8" name="Text Placeholder 9">
            <a:extLst>
              <a:ext uri="{FF2B5EF4-FFF2-40B4-BE49-F238E27FC236}">
                <a16:creationId xmlns:a16="http://schemas.microsoft.com/office/drawing/2014/main" id="{6263B3C2-0C19-AE42-A0B8-10EB2027A4F7}"/>
              </a:ext>
            </a:extLst>
          </p:cNvPr>
          <p:cNvSpPr>
            <a:spLocks noGrp="1"/>
          </p:cNvSpPr>
          <p:nvPr>
            <p:ph type="body" sz="quarter" idx="47"/>
          </p:nvPr>
        </p:nvSpPr>
        <p:spPr>
          <a:xfrm>
            <a:off x="2704834"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9" name="Picture Placeholder 7">
            <a:extLst>
              <a:ext uri="{FF2B5EF4-FFF2-40B4-BE49-F238E27FC236}">
                <a16:creationId xmlns:a16="http://schemas.microsoft.com/office/drawing/2014/main" id="{67D4DB41-1959-F948-B4F4-EBCA3C7747DB}"/>
              </a:ext>
            </a:extLst>
          </p:cNvPr>
          <p:cNvSpPr>
            <a:spLocks noGrp="1" noChangeAspect="1"/>
          </p:cNvSpPr>
          <p:nvPr>
            <p:ph type="pic" sz="quarter" idx="48" hasCustomPrompt="1"/>
          </p:nvPr>
        </p:nvSpPr>
        <p:spPr>
          <a:xfrm>
            <a:off x="4130417"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0" name="Text Placeholder 9">
            <a:extLst>
              <a:ext uri="{FF2B5EF4-FFF2-40B4-BE49-F238E27FC236}">
                <a16:creationId xmlns:a16="http://schemas.microsoft.com/office/drawing/2014/main" id="{7C7E3328-F479-3040-9FE3-C3BE24520304}"/>
              </a:ext>
            </a:extLst>
          </p:cNvPr>
          <p:cNvSpPr>
            <a:spLocks noGrp="1"/>
          </p:cNvSpPr>
          <p:nvPr>
            <p:ph type="body" sz="quarter" idx="49"/>
          </p:nvPr>
        </p:nvSpPr>
        <p:spPr>
          <a:xfrm>
            <a:off x="4130417"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1" name="Picture Placeholder 7">
            <a:extLst>
              <a:ext uri="{FF2B5EF4-FFF2-40B4-BE49-F238E27FC236}">
                <a16:creationId xmlns:a16="http://schemas.microsoft.com/office/drawing/2014/main" id="{4A188294-F5B9-1A4C-A4D2-CA35FEF1E421}"/>
              </a:ext>
            </a:extLst>
          </p:cNvPr>
          <p:cNvSpPr>
            <a:spLocks noGrp="1" noChangeAspect="1"/>
          </p:cNvSpPr>
          <p:nvPr>
            <p:ph type="pic" sz="quarter" idx="50" hasCustomPrompt="1"/>
          </p:nvPr>
        </p:nvSpPr>
        <p:spPr>
          <a:xfrm>
            <a:off x="5556000"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2" name="Text Placeholder 9">
            <a:extLst>
              <a:ext uri="{FF2B5EF4-FFF2-40B4-BE49-F238E27FC236}">
                <a16:creationId xmlns:a16="http://schemas.microsoft.com/office/drawing/2014/main" id="{0CB252D1-0389-624E-80C4-6A200B786380}"/>
              </a:ext>
            </a:extLst>
          </p:cNvPr>
          <p:cNvSpPr>
            <a:spLocks noGrp="1"/>
          </p:cNvSpPr>
          <p:nvPr>
            <p:ph type="body" sz="quarter" idx="51"/>
          </p:nvPr>
        </p:nvSpPr>
        <p:spPr>
          <a:xfrm>
            <a:off x="5556000"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3" name="Picture Placeholder 7">
            <a:extLst>
              <a:ext uri="{FF2B5EF4-FFF2-40B4-BE49-F238E27FC236}">
                <a16:creationId xmlns:a16="http://schemas.microsoft.com/office/drawing/2014/main" id="{FB704638-6B35-7F4B-9520-541C765AD033}"/>
              </a:ext>
            </a:extLst>
          </p:cNvPr>
          <p:cNvSpPr>
            <a:spLocks noGrp="1" noChangeAspect="1"/>
          </p:cNvSpPr>
          <p:nvPr>
            <p:ph type="pic" sz="quarter" idx="52" hasCustomPrompt="1"/>
          </p:nvPr>
        </p:nvSpPr>
        <p:spPr>
          <a:xfrm>
            <a:off x="6981583"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4" name="Text Placeholder 9">
            <a:extLst>
              <a:ext uri="{FF2B5EF4-FFF2-40B4-BE49-F238E27FC236}">
                <a16:creationId xmlns:a16="http://schemas.microsoft.com/office/drawing/2014/main" id="{A376F58F-5FC0-B447-8743-0AB5FA19071B}"/>
              </a:ext>
            </a:extLst>
          </p:cNvPr>
          <p:cNvSpPr>
            <a:spLocks noGrp="1"/>
          </p:cNvSpPr>
          <p:nvPr>
            <p:ph type="body" sz="quarter" idx="53"/>
          </p:nvPr>
        </p:nvSpPr>
        <p:spPr>
          <a:xfrm>
            <a:off x="6981583"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5" name="Picture Placeholder 7">
            <a:extLst>
              <a:ext uri="{FF2B5EF4-FFF2-40B4-BE49-F238E27FC236}">
                <a16:creationId xmlns:a16="http://schemas.microsoft.com/office/drawing/2014/main" id="{66EFB10F-744F-E74C-B6C6-328514006F1D}"/>
              </a:ext>
            </a:extLst>
          </p:cNvPr>
          <p:cNvSpPr>
            <a:spLocks noGrp="1" noChangeAspect="1"/>
          </p:cNvSpPr>
          <p:nvPr>
            <p:ph type="pic" sz="quarter" idx="54" hasCustomPrompt="1"/>
          </p:nvPr>
        </p:nvSpPr>
        <p:spPr>
          <a:xfrm>
            <a:off x="8407166"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6" name="Text Placeholder 9">
            <a:extLst>
              <a:ext uri="{FF2B5EF4-FFF2-40B4-BE49-F238E27FC236}">
                <a16:creationId xmlns:a16="http://schemas.microsoft.com/office/drawing/2014/main" id="{972DB263-6AD0-9440-8281-4AB708B6ECD1}"/>
              </a:ext>
            </a:extLst>
          </p:cNvPr>
          <p:cNvSpPr>
            <a:spLocks noGrp="1"/>
          </p:cNvSpPr>
          <p:nvPr>
            <p:ph type="body" sz="quarter" idx="55"/>
          </p:nvPr>
        </p:nvSpPr>
        <p:spPr>
          <a:xfrm>
            <a:off x="8407166"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7" name="Text Placeholder 12">
            <a:extLst>
              <a:ext uri="{FF2B5EF4-FFF2-40B4-BE49-F238E27FC236}">
                <a16:creationId xmlns:a16="http://schemas.microsoft.com/office/drawing/2014/main" id="{F23569DF-55C7-C84A-80DB-2E882FF226FF}"/>
              </a:ext>
            </a:extLst>
          </p:cNvPr>
          <p:cNvSpPr>
            <a:spLocks noGrp="1"/>
          </p:cNvSpPr>
          <p:nvPr>
            <p:ph type="body" sz="quarter" idx="56"/>
          </p:nvPr>
        </p:nvSpPr>
        <p:spPr>
          <a:xfrm>
            <a:off x="467400" y="1254125"/>
            <a:ext cx="11257200" cy="276999"/>
          </a:xfrm>
        </p:spPr>
        <p:txBody>
          <a:bodyPr>
            <a:spAutoFit/>
          </a:bodyPr>
          <a:lstStyle>
            <a:lvl1pPr algn="ct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69686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ive items (USE COLOR PIC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553998"/>
          </a:xfrm>
        </p:spPr>
        <p:txBody>
          <a:bodyPr/>
          <a:lstStyle>
            <a:lvl1pPr>
              <a:defRPr sz="3600"/>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52D0AB00-0C49-7F4B-973E-F1B6F13872A4}"/>
              </a:ext>
            </a:extLst>
          </p:cNvPr>
          <p:cNvCxnSpPr>
            <a:cxnSpLocks/>
          </p:cNvCxnSpPr>
          <p:nvPr/>
        </p:nvCxnSpPr>
        <p:spPr>
          <a:xfrm>
            <a:off x="0" y="3276469"/>
            <a:ext cx="121932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7">
            <a:extLst>
              <a:ext uri="{FF2B5EF4-FFF2-40B4-BE49-F238E27FC236}">
                <a16:creationId xmlns:a16="http://schemas.microsoft.com/office/drawing/2014/main" id="{A3332EA1-73D2-004B-9AE4-2106030AA997}"/>
              </a:ext>
            </a:extLst>
          </p:cNvPr>
          <p:cNvSpPr>
            <a:spLocks noGrp="1" noChangeAspect="1"/>
          </p:cNvSpPr>
          <p:nvPr>
            <p:ph type="pic" sz="quarter" idx="29"/>
          </p:nvPr>
        </p:nvSpPr>
        <p:spPr>
          <a:xfrm>
            <a:off x="9876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13" name="Text Placeholder 13">
            <a:extLst>
              <a:ext uri="{FF2B5EF4-FFF2-40B4-BE49-F238E27FC236}">
                <a16:creationId xmlns:a16="http://schemas.microsoft.com/office/drawing/2014/main" id="{12FBB534-A0C6-E545-8CC8-F507CF2E5284}"/>
              </a:ext>
            </a:extLst>
          </p:cNvPr>
          <p:cNvSpPr>
            <a:spLocks noGrp="1"/>
          </p:cNvSpPr>
          <p:nvPr>
            <p:ph type="body" sz="quarter" idx="30"/>
          </p:nvPr>
        </p:nvSpPr>
        <p:spPr>
          <a:xfrm>
            <a:off x="6726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3E9580D3-7CB5-D643-9099-F5F8FA72AC96}"/>
              </a:ext>
            </a:extLst>
          </p:cNvPr>
          <p:cNvSpPr>
            <a:spLocks noGrp="1"/>
          </p:cNvSpPr>
          <p:nvPr>
            <p:ph type="body" sz="quarter" idx="31"/>
          </p:nvPr>
        </p:nvSpPr>
        <p:spPr>
          <a:xfrm>
            <a:off x="95034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AC41C2BA-67BA-9840-88CD-A34D8DDD2936}"/>
              </a:ext>
            </a:extLst>
          </p:cNvPr>
          <p:cNvSpPr>
            <a:spLocks noGrp="1"/>
          </p:cNvSpPr>
          <p:nvPr>
            <p:ph type="body" sz="quarter" idx="32"/>
          </p:nvPr>
        </p:nvSpPr>
        <p:spPr>
          <a:xfrm>
            <a:off x="72957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6C9AAE2-57AE-D94B-ACFF-B786CB993078}"/>
              </a:ext>
            </a:extLst>
          </p:cNvPr>
          <p:cNvSpPr>
            <a:spLocks noGrp="1"/>
          </p:cNvSpPr>
          <p:nvPr>
            <p:ph type="body" sz="quarter" idx="33"/>
          </p:nvPr>
        </p:nvSpPr>
        <p:spPr>
          <a:xfrm>
            <a:off x="50880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DFFF91A1-5689-9645-BB33-2943AF9D7F0B}"/>
              </a:ext>
            </a:extLst>
          </p:cNvPr>
          <p:cNvSpPr>
            <a:spLocks noGrp="1"/>
          </p:cNvSpPr>
          <p:nvPr>
            <p:ph type="body" sz="quarter" idx="34"/>
          </p:nvPr>
        </p:nvSpPr>
        <p:spPr>
          <a:xfrm>
            <a:off x="28803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8" name="Picture Placeholder 7">
            <a:extLst>
              <a:ext uri="{FF2B5EF4-FFF2-40B4-BE49-F238E27FC236}">
                <a16:creationId xmlns:a16="http://schemas.microsoft.com/office/drawing/2014/main" id="{CED8D20A-A5CF-E24D-9608-CBBFF1A5B56E}"/>
              </a:ext>
            </a:extLst>
          </p:cNvPr>
          <p:cNvSpPr>
            <a:spLocks noGrp="1" noChangeAspect="1"/>
          </p:cNvSpPr>
          <p:nvPr>
            <p:ph type="pic" sz="quarter" idx="35"/>
          </p:nvPr>
        </p:nvSpPr>
        <p:spPr>
          <a:xfrm>
            <a:off x="31953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19" name="Picture Placeholder 7">
            <a:extLst>
              <a:ext uri="{FF2B5EF4-FFF2-40B4-BE49-F238E27FC236}">
                <a16:creationId xmlns:a16="http://schemas.microsoft.com/office/drawing/2014/main" id="{D75167B3-A684-4749-9AD8-8268C9716E09}"/>
              </a:ext>
            </a:extLst>
          </p:cNvPr>
          <p:cNvSpPr>
            <a:spLocks noGrp="1" noChangeAspect="1"/>
          </p:cNvSpPr>
          <p:nvPr>
            <p:ph type="pic" sz="quarter" idx="36"/>
          </p:nvPr>
        </p:nvSpPr>
        <p:spPr>
          <a:xfrm>
            <a:off x="54030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0" name="Picture Placeholder 7">
            <a:extLst>
              <a:ext uri="{FF2B5EF4-FFF2-40B4-BE49-F238E27FC236}">
                <a16:creationId xmlns:a16="http://schemas.microsoft.com/office/drawing/2014/main" id="{59465647-30D8-9B49-918D-06A9568E0B58}"/>
              </a:ext>
            </a:extLst>
          </p:cNvPr>
          <p:cNvSpPr>
            <a:spLocks noGrp="1" noChangeAspect="1"/>
          </p:cNvSpPr>
          <p:nvPr>
            <p:ph type="pic" sz="quarter" idx="37"/>
          </p:nvPr>
        </p:nvSpPr>
        <p:spPr>
          <a:xfrm>
            <a:off x="76107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1" name="Picture Placeholder 7">
            <a:extLst>
              <a:ext uri="{FF2B5EF4-FFF2-40B4-BE49-F238E27FC236}">
                <a16:creationId xmlns:a16="http://schemas.microsoft.com/office/drawing/2014/main" id="{3987F9FC-45C5-D242-B689-E137B31B5446}"/>
              </a:ext>
            </a:extLst>
          </p:cNvPr>
          <p:cNvSpPr>
            <a:spLocks noGrp="1" noChangeAspect="1"/>
          </p:cNvSpPr>
          <p:nvPr>
            <p:ph type="pic" sz="quarter" idx="38"/>
          </p:nvPr>
        </p:nvSpPr>
        <p:spPr>
          <a:xfrm>
            <a:off x="98184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402669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ull Blee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67C1FB39-0F58-4A86-9BD8-C920A2A5C2DC}"/>
              </a:ext>
            </a:extLst>
          </p:cNvPr>
          <p:cNvSpPr>
            <a:spLocks noGrp="1"/>
          </p:cNvSpPr>
          <p:nvPr>
            <p:ph type="body" sz="quarter" idx="13"/>
          </p:nvPr>
        </p:nvSpPr>
        <p:spPr>
          <a:xfrm>
            <a:off x="467400" y="446405"/>
            <a:ext cx="3680600" cy="179023"/>
          </a:xfrm>
        </p:spPr>
        <p:txBody>
          <a:bodyPr>
            <a:spAutoFit/>
          </a:bodyPr>
          <a:lstStyle>
            <a:lvl1pPr>
              <a:lnSpc>
                <a:spcPct val="105000"/>
              </a:lnSpc>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0083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Quot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3120628"/>
            <a:ext cx="46276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92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032000" y="1250533"/>
            <a:ext cx="63648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A4BD5EF1-EACC-4C60-A25D-EC34A5D4DBE9}"/>
              </a:ext>
            </a:extLst>
          </p:cNvPr>
          <p:cNvSpPr>
            <a:spLocks noGrp="1"/>
          </p:cNvSpPr>
          <p:nvPr>
            <p:ph type="body" sz="quarter" idx="13" hasCustomPrompt="1"/>
          </p:nvPr>
        </p:nvSpPr>
        <p:spPr>
          <a:xfrm>
            <a:off x="1539240" y="995742"/>
            <a:ext cx="2492760" cy="997196"/>
          </a:xfrm>
        </p:spPr>
        <p:txBody>
          <a:bodyPr wrap="square">
            <a:spAutoFit/>
          </a:bodyPr>
          <a:lstStyle>
            <a:lvl1pPr algn="ctr">
              <a:lnSpc>
                <a:spcPct val="90000"/>
              </a:lnSpc>
              <a:defRPr sz="7200" b="0">
                <a:solidFill>
                  <a:schemeClr val="bg1"/>
                </a:solidFill>
              </a:defRPr>
            </a:lvl1pPr>
          </a:lstStyle>
          <a:p>
            <a:pPr lvl="0"/>
            <a:r>
              <a:rPr lang="en-US" dirty="0"/>
              <a:t>72pt</a:t>
            </a:r>
          </a:p>
        </p:txBody>
      </p:sp>
    </p:spTree>
    <p:extLst>
      <p:ext uri="{BB962C8B-B14F-4D97-AF65-F5344CB8AC3E}">
        <p14:creationId xmlns:p14="http://schemas.microsoft.com/office/powerpoint/2010/main" val="13862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2362000" y="1283553"/>
            <a:ext cx="7468000" cy="369332"/>
          </a:xfrm>
        </p:spPr>
        <p:txBody>
          <a:bodyPr anchor="ctr" anchorCtr="0"/>
          <a:lstStyle>
            <a:lvl1pPr algn="ctr">
              <a:defRPr sz="2400">
                <a:solidFill>
                  <a:schemeClr val="accent2"/>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234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dirty="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774827"/>
          </a:xfrm>
        </p:spPr>
        <p:txBody>
          <a:bodyPr/>
          <a:lstStyle>
            <a:lvl1pPr algn="l">
              <a:lnSpc>
                <a:spcPct val="95000"/>
              </a:lnSpc>
              <a:defRPr sz="5300">
                <a:solidFill>
                  <a:schemeClr val="accent2"/>
                </a:solidFill>
              </a:defRPr>
            </a:lvl1pPr>
          </a:lstStyle>
          <a:p>
            <a:r>
              <a:rPr lang="en-US" dirty="0"/>
              <a:t>Add title</a:t>
            </a:r>
            <a:endParaRPr lang="en-GB" dirty="0"/>
          </a:p>
        </p:txBody>
      </p:sp>
      <p:sp>
        <p:nvSpPr>
          <p:cNvPr id="12" name="Text Placeholder 3">
            <a:extLst>
              <a:ext uri="{FF2B5EF4-FFF2-40B4-BE49-F238E27FC236}">
                <a16:creationId xmlns:a16="http://schemas.microsoft.com/office/drawing/2014/main" id="{B9478F3B-5276-4E01-8F62-50D023DF3E44}"/>
              </a:ext>
            </a:extLst>
          </p:cNvPr>
          <p:cNvSpPr>
            <a:spLocks noGrp="1"/>
          </p:cNvSpPr>
          <p:nvPr>
            <p:ph type="body" sz="quarter" idx="14"/>
          </p:nvPr>
        </p:nvSpPr>
        <p:spPr>
          <a:xfrm>
            <a:off x="857986" y="4136394"/>
            <a:ext cx="4752000" cy="292388"/>
          </a:xfrm>
        </p:spPr>
        <p:txBody>
          <a:bodyPr anchor="t" anchorCtr="0">
            <a:spAutoFit/>
          </a:bodyPr>
          <a:lstStyle>
            <a:lvl1pPr algn="l">
              <a:defRPr sz="1900" b="1">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164644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Title Slide Picture Shap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9CC2689-B74B-40EE-A66F-A899C1D601EE}"/>
              </a:ext>
            </a:extLst>
          </p:cNvPr>
          <p:cNvSpPr>
            <a:spLocks noGrp="1" noChangeAspect="1"/>
          </p:cNvSpPr>
          <p:nvPr>
            <p:ph type="pic" sz="quarter" idx="14"/>
          </p:nvPr>
        </p:nvSpPr>
        <p:spPr>
          <a:xfrm>
            <a:off x="5847916" y="1"/>
            <a:ext cx="6344085" cy="6857999"/>
          </a:xfrm>
          <a:custGeom>
            <a:avLst/>
            <a:gdLst>
              <a:gd name="connsiteX0" fmla="*/ 2141474 w 6344085"/>
              <a:gd name="connsiteY0" fmla="*/ 0 h 6857999"/>
              <a:gd name="connsiteX1" fmla="*/ 6344085 w 6344085"/>
              <a:gd name="connsiteY1" fmla="*/ 0 h 6857999"/>
              <a:gd name="connsiteX2" fmla="*/ 6344085 w 6344085"/>
              <a:gd name="connsiteY2" fmla="*/ 6857999 h 6857999"/>
              <a:gd name="connsiteX3" fmla="*/ 652899 w 6344085"/>
              <a:gd name="connsiteY3" fmla="*/ 6857999 h 6857999"/>
              <a:gd name="connsiteX4" fmla="*/ 647986 w 6344085"/>
              <a:gd name="connsiteY4" fmla="*/ 6849911 h 6857999"/>
              <a:gd name="connsiteX5" fmla="*/ 0 w 6344085"/>
              <a:gd name="connsiteY5" fmla="*/ 4290646 h 6857999"/>
              <a:gd name="connsiteX6" fmla="*/ 1953748 w 6344085"/>
              <a:gd name="connsiteY6" fmla="*/ 1475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4085" h="6857999">
                <a:moveTo>
                  <a:pt x="2141474" y="0"/>
                </a:moveTo>
                <a:lnTo>
                  <a:pt x="6344085" y="0"/>
                </a:lnTo>
                <a:lnTo>
                  <a:pt x="6344085" y="6857999"/>
                </a:lnTo>
                <a:lnTo>
                  <a:pt x="652899" y="6857999"/>
                </a:lnTo>
                <a:lnTo>
                  <a:pt x="647986" y="6849911"/>
                </a:lnTo>
                <a:cubicBezTo>
                  <a:pt x="234736" y="6089136"/>
                  <a:pt x="0" y="5217306"/>
                  <a:pt x="0" y="4290646"/>
                </a:cubicBezTo>
                <a:cubicBezTo>
                  <a:pt x="0" y="2622659"/>
                  <a:pt x="760545" y="1132319"/>
                  <a:pt x="1953748" y="147535"/>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857986" y="3357418"/>
            <a:ext cx="4752000" cy="400110"/>
          </a:xfrm>
        </p:spPr>
        <p:txBody>
          <a:bodyPr>
            <a:spAutoFit/>
          </a:bodyPr>
          <a:lstStyle>
            <a:lvl1pPr marL="0" indent="0" algn="l">
              <a:lnSpc>
                <a:spcPct val="100000"/>
              </a:lnSpc>
              <a:buNone/>
              <a:defRPr sz="26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857986" y="1331403"/>
            <a:ext cx="4752000" cy="774827"/>
          </a:xfrm>
        </p:spPr>
        <p:txBody>
          <a:bodyPr/>
          <a:lstStyle>
            <a:lvl1pPr algn="l">
              <a:lnSpc>
                <a:spcPct val="95000"/>
              </a:lnSpc>
              <a:defRPr sz="5300">
                <a:solidFill>
                  <a:schemeClr val="bg1"/>
                </a:solidFill>
              </a:defRPr>
            </a:lvl1pPr>
          </a:lstStyle>
          <a:p>
            <a:r>
              <a:rPr lang="en-US" dirty="0"/>
              <a:t>Add title</a:t>
            </a:r>
            <a:endParaRPr lang="en-GB" dirty="0"/>
          </a:p>
        </p:txBody>
      </p:sp>
      <p:sp>
        <p:nvSpPr>
          <p:cNvPr id="5" name="Text Placeholder 3">
            <a:extLst>
              <a:ext uri="{FF2B5EF4-FFF2-40B4-BE49-F238E27FC236}">
                <a16:creationId xmlns:a16="http://schemas.microsoft.com/office/drawing/2014/main" id="{260D0D68-BAD0-4E50-B665-3AC4A81C6898}"/>
              </a:ext>
            </a:extLst>
          </p:cNvPr>
          <p:cNvSpPr>
            <a:spLocks noGrp="1"/>
          </p:cNvSpPr>
          <p:nvPr>
            <p:ph type="body" sz="quarter" idx="10"/>
          </p:nvPr>
        </p:nvSpPr>
        <p:spPr>
          <a:xfrm>
            <a:off x="857986" y="5098311"/>
            <a:ext cx="4752000" cy="292388"/>
          </a:xfrm>
        </p:spPr>
        <p:txBody>
          <a:bodyPr anchor="t" anchorCtr="0">
            <a:spAutoFit/>
          </a:bodyPr>
          <a:lstStyle>
            <a:lvl1pPr algn="l">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257595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Agenda 1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6818991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tle and Content_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8" name="Subtitle 2">
            <a:extLst>
              <a:ext uri="{FF2B5EF4-FFF2-40B4-BE49-F238E27FC236}">
                <a16:creationId xmlns:a16="http://schemas.microsoft.com/office/drawing/2014/main" id="{87D63B68-83B5-48A0-8B40-D63980B5977B}"/>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7319602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3"/>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099503"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45687F4-F29F-4147-AF26-4A20E6D37206}"/>
              </a:ext>
            </a:extLst>
          </p:cNvPr>
          <p:cNvSpPr>
            <a:spLocks noGrp="1"/>
          </p:cNvSpPr>
          <p:nvPr>
            <p:ph type="body" sz="quarter" idx="14" hasCustomPrompt="1"/>
          </p:nvPr>
        </p:nvSpPr>
        <p:spPr>
          <a:xfrm>
            <a:off x="1099503" y="2149271"/>
            <a:ext cx="3969944" cy="2120900"/>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62B1997B-3A28-43F2-A9A1-CC8F1DA113A4}"/>
              </a:ext>
            </a:extLst>
          </p:cNvPr>
          <p:cNvGrpSpPr/>
          <p:nvPr userDrawn="1"/>
        </p:nvGrpSpPr>
        <p:grpSpPr>
          <a:xfrm>
            <a:off x="-3553482" y="0"/>
            <a:ext cx="3507558" cy="4930218"/>
            <a:chOff x="3977323" y="1216058"/>
            <a:chExt cx="3507558" cy="4930218"/>
          </a:xfrm>
          <a:solidFill>
            <a:schemeClr val="tx1"/>
          </a:solidFill>
        </p:grpSpPr>
        <p:grpSp>
          <p:nvGrpSpPr>
            <p:cNvPr id="14" name="Group 13">
              <a:extLst>
                <a:ext uri="{FF2B5EF4-FFF2-40B4-BE49-F238E27FC236}">
                  <a16:creationId xmlns:a16="http://schemas.microsoft.com/office/drawing/2014/main" id="{CC65A52B-8AF0-4A77-8CF2-6CBF3A298A0F}"/>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5D63ABD0-2F51-4E9A-8A6F-C2819BFCEF48}"/>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DEA2BE9C-6156-41D6-8DDB-E284588D601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CC0DA4D4-1917-4A18-A227-F6722EA8575E}"/>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A7E76A8A-07E6-409B-A056-6FE0EE57C869}"/>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936491B9-5A4D-43AB-8252-FE7DCF24DDA3}"/>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0266C94B-5F42-4FF7-B7AD-9220025426B5}"/>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4BB11FEE-CD27-4A44-9FE7-E21BAB8163FB}"/>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79C91CE4-372D-4451-8429-8E8E2A1E3F00}"/>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69917DEC-F388-4A00-9575-65FC4286992F}"/>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5" name="Rectangle 14">
              <a:extLst>
                <a:ext uri="{FF2B5EF4-FFF2-40B4-BE49-F238E27FC236}">
                  <a16:creationId xmlns:a16="http://schemas.microsoft.com/office/drawing/2014/main" id="{34B38032-9567-4571-B38E-2A6D53582C73}"/>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6" name="Rectangle 15">
              <a:extLst>
                <a:ext uri="{FF2B5EF4-FFF2-40B4-BE49-F238E27FC236}">
                  <a16:creationId xmlns:a16="http://schemas.microsoft.com/office/drawing/2014/main" id="{50AA2635-0CF2-4F94-84D0-EBF606E23786}"/>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5916777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Box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3"/>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099503"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45687F4-F29F-4147-AF26-4A20E6D37206}"/>
              </a:ext>
            </a:extLst>
          </p:cNvPr>
          <p:cNvSpPr>
            <a:spLocks noGrp="1"/>
          </p:cNvSpPr>
          <p:nvPr>
            <p:ph type="body" sz="quarter" idx="14" hasCustomPrompt="1"/>
          </p:nvPr>
        </p:nvSpPr>
        <p:spPr>
          <a:xfrm>
            <a:off x="6515100" y="834385"/>
            <a:ext cx="5308600" cy="5128266"/>
          </a:xfrm>
          <a:solidFill>
            <a:schemeClr val="tx1"/>
          </a:solidFill>
        </p:spPr>
        <p:txBody>
          <a:bodyPr lIns="594000" tIns="792000" rIns="288000"/>
          <a:lstStyle>
            <a:lvl1pPr>
              <a:defRPr sz="2100" b="1">
                <a:solidFill>
                  <a:schemeClr val="bg1"/>
                </a:solidFill>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ACA570C6-B270-4566-B017-1ADB2E79C185}"/>
              </a:ext>
            </a:extLst>
          </p:cNvPr>
          <p:cNvSpPr>
            <a:spLocks noGrp="1"/>
          </p:cNvSpPr>
          <p:nvPr>
            <p:ph type="body" sz="quarter" idx="15" hasCustomPrompt="1"/>
          </p:nvPr>
        </p:nvSpPr>
        <p:spPr>
          <a:xfrm>
            <a:off x="6515100" y="5962651"/>
            <a:ext cx="5308600" cy="176212"/>
          </a:xfrm>
          <a:solidFill>
            <a:schemeClr val="accent1"/>
          </a:solidFill>
        </p:spPr>
        <p:txBody>
          <a:bodyPr/>
          <a:lstStyle/>
          <a:p>
            <a:pPr lvl="0"/>
            <a:r>
              <a:rPr lang="en-GB" dirty="0"/>
              <a:t> </a:t>
            </a:r>
          </a:p>
        </p:txBody>
      </p:sp>
      <p:grpSp>
        <p:nvGrpSpPr>
          <p:cNvPr id="9" name="Group 8">
            <a:extLst>
              <a:ext uri="{FF2B5EF4-FFF2-40B4-BE49-F238E27FC236}">
                <a16:creationId xmlns:a16="http://schemas.microsoft.com/office/drawing/2014/main" id="{4DAA372B-8D55-424B-AEA1-C160ED104A38}"/>
              </a:ext>
            </a:extLst>
          </p:cNvPr>
          <p:cNvGrpSpPr/>
          <p:nvPr userDrawn="1"/>
        </p:nvGrpSpPr>
        <p:grpSpPr>
          <a:xfrm>
            <a:off x="-3553482" y="0"/>
            <a:ext cx="3507558" cy="4930218"/>
            <a:chOff x="3977323" y="1216058"/>
            <a:chExt cx="3507558" cy="4930218"/>
          </a:xfrm>
          <a:solidFill>
            <a:schemeClr val="tx1"/>
          </a:solidFill>
        </p:grpSpPr>
        <p:grpSp>
          <p:nvGrpSpPr>
            <p:cNvPr id="13" name="Group 12">
              <a:extLst>
                <a:ext uri="{FF2B5EF4-FFF2-40B4-BE49-F238E27FC236}">
                  <a16:creationId xmlns:a16="http://schemas.microsoft.com/office/drawing/2014/main" id="{7ABBF24D-3D31-4C61-A928-92DCE45D0FC5}"/>
                </a:ext>
              </a:extLst>
            </p:cNvPr>
            <p:cNvGrpSpPr/>
            <p:nvPr/>
          </p:nvGrpSpPr>
          <p:grpSpPr>
            <a:xfrm>
              <a:off x="3977323" y="1216058"/>
              <a:ext cx="3507558" cy="4930218"/>
              <a:chOff x="838199" y="1150070"/>
              <a:chExt cx="3507558" cy="4930218"/>
            </a:xfrm>
            <a:grpFill/>
          </p:grpSpPr>
          <p:sp>
            <p:nvSpPr>
              <p:cNvPr id="16" name="Rectangle 15">
                <a:extLst>
                  <a:ext uri="{FF2B5EF4-FFF2-40B4-BE49-F238E27FC236}">
                    <a16:creationId xmlns:a16="http://schemas.microsoft.com/office/drawing/2014/main" id="{FBD577CE-5FE2-4F39-85E1-66A31C8F375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56708DCC-F6E1-4E60-B866-7F11BF3AFE46}"/>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8" name="Rectangle 17">
                <a:extLst>
                  <a:ext uri="{FF2B5EF4-FFF2-40B4-BE49-F238E27FC236}">
                    <a16:creationId xmlns:a16="http://schemas.microsoft.com/office/drawing/2014/main" id="{D369BBE2-B3F7-4E61-BB67-00291C1F0AF1}"/>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9" name="TextBox 18">
                <a:extLst>
                  <a:ext uri="{FF2B5EF4-FFF2-40B4-BE49-F238E27FC236}">
                    <a16:creationId xmlns:a16="http://schemas.microsoft.com/office/drawing/2014/main" id="{1046FCB1-C769-4C1F-87D1-BE0A12B57E79}"/>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C75E5FC-37F8-47D8-9761-F9E726913E7F}"/>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488D44B0-AFCF-4B80-98F8-47E3684FEBED}"/>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5B54E053-1775-4F0E-8C44-1912B65D3884}"/>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5F832E20-8870-4D3B-A962-33DA6D98519C}"/>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4" name="TextBox 23">
                <a:extLst>
                  <a:ext uri="{FF2B5EF4-FFF2-40B4-BE49-F238E27FC236}">
                    <a16:creationId xmlns:a16="http://schemas.microsoft.com/office/drawing/2014/main" id="{BC51F562-BF40-42B4-AC00-51ABFC127F7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4" name="Rectangle 13">
              <a:extLst>
                <a:ext uri="{FF2B5EF4-FFF2-40B4-BE49-F238E27FC236}">
                  <a16:creationId xmlns:a16="http://schemas.microsoft.com/office/drawing/2014/main" id="{EF696E1E-618B-4EDD-8085-803E5FCA1702}"/>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5" name="Rectangle 14">
              <a:extLst>
                <a:ext uri="{FF2B5EF4-FFF2-40B4-BE49-F238E27FC236}">
                  <a16:creationId xmlns:a16="http://schemas.microsoft.com/office/drawing/2014/main" id="{56A91210-4AA3-4D0F-B6BC-191F81CAF7AE}"/>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1975776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Big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9D9989-0F21-4000-AFC9-899A4E14955B}"/>
              </a:ext>
            </a:extLst>
          </p:cNvPr>
          <p:cNvSpPr>
            <a:spLocks noGrp="1"/>
          </p:cNvSpPr>
          <p:nvPr>
            <p:ph type="body" sz="quarter" idx="14" hasCustomPrompt="1"/>
          </p:nvPr>
        </p:nvSpPr>
        <p:spPr>
          <a:xfrm>
            <a:off x="723900" y="1039111"/>
            <a:ext cx="4480560" cy="4742565"/>
          </a:xfrm>
          <a:solidFill>
            <a:schemeClr val="tx1"/>
          </a:solidFill>
        </p:spPr>
        <p:txBody>
          <a:bodyPr lIns="288000" tIns="36000" rIns="0" bIns="108000" anchor="ctr"/>
          <a:lstStyle>
            <a:lvl1pPr algn="l">
              <a:defRPr sz="11500" b="0" cap="all" baseline="0">
                <a:solidFill>
                  <a:schemeClr val="bg1"/>
                </a:solidFill>
                <a:latin typeface="+mj-lt"/>
              </a:defRPr>
            </a:lvl1pPr>
            <a:lvl2pPr marL="0" indent="0" algn="ctr">
              <a:buNone/>
              <a:defRPr sz="3200" cap="all" baseline="0">
                <a:solidFill>
                  <a:schemeClr val="bg1"/>
                </a:solidFill>
                <a:latin typeface="+mj-lt"/>
              </a:defRPr>
            </a:lvl2pPr>
            <a:lvl3pPr algn="ctr">
              <a:defRPr sz="2800" cap="all" baseline="0">
                <a:solidFill>
                  <a:schemeClr val="bg1"/>
                </a:solidFill>
                <a:latin typeface="+mj-lt"/>
              </a:defRPr>
            </a:lvl3pPr>
            <a:lvl4pPr algn="ctr">
              <a:defRPr sz="2400" cap="all" baseline="0">
                <a:solidFill>
                  <a:schemeClr val="bg1"/>
                </a:solidFill>
                <a:latin typeface="+mj-lt"/>
              </a:defRPr>
            </a:lvl4pPr>
            <a:lvl5pPr algn="ctr">
              <a:defRPr sz="2400" cap="all" baseline="0">
                <a:solidFill>
                  <a:schemeClr val="bg1"/>
                </a:solidFill>
                <a:latin typeface="+mj-lt"/>
              </a:defRPr>
            </a:lvl5pPr>
          </a:lstStyle>
          <a:p>
            <a:pPr lvl="0"/>
            <a:r>
              <a:rPr lang="en-US" dirty="0"/>
              <a:t>XX%</a:t>
            </a:r>
          </a:p>
        </p:txBody>
      </p:sp>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710532"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1A5C035-B0CC-4E01-9A94-6F1A9F16668D}"/>
              </a:ext>
            </a:extLst>
          </p:cNvPr>
          <p:cNvSpPr>
            <a:spLocks noGrp="1"/>
          </p:cNvSpPr>
          <p:nvPr>
            <p:ph type="body" sz="quarter" idx="15" hasCustomPrompt="1"/>
          </p:nvPr>
        </p:nvSpPr>
        <p:spPr>
          <a:xfrm>
            <a:off x="1012033" y="3948112"/>
            <a:ext cx="3772002" cy="1477916"/>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p:txBody>
      </p:sp>
      <p:grpSp>
        <p:nvGrpSpPr>
          <p:cNvPr id="9" name="Group 8">
            <a:extLst>
              <a:ext uri="{FF2B5EF4-FFF2-40B4-BE49-F238E27FC236}">
                <a16:creationId xmlns:a16="http://schemas.microsoft.com/office/drawing/2014/main" id="{A9AC0D9D-F073-4A8E-9889-038C19D3DB23}"/>
              </a:ext>
            </a:extLst>
          </p:cNvPr>
          <p:cNvGrpSpPr/>
          <p:nvPr userDrawn="1"/>
        </p:nvGrpSpPr>
        <p:grpSpPr>
          <a:xfrm>
            <a:off x="-3553482" y="0"/>
            <a:ext cx="3507558" cy="4930218"/>
            <a:chOff x="3977323" y="1216058"/>
            <a:chExt cx="3507558" cy="4930218"/>
          </a:xfrm>
          <a:solidFill>
            <a:schemeClr val="tx1"/>
          </a:solidFill>
        </p:grpSpPr>
        <p:grpSp>
          <p:nvGrpSpPr>
            <p:cNvPr id="11" name="Group 10">
              <a:extLst>
                <a:ext uri="{FF2B5EF4-FFF2-40B4-BE49-F238E27FC236}">
                  <a16:creationId xmlns:a16="http://schemas.microsoft.com/office/drawing/2014/main" id="{8B16159E-5486-4C89-8963-CEF43556875C}"/>
                </a:ext>
              </a:extLst>
            </p:cNvPr>
            <p:cNvGrpSpPr/>
            <p:nvPr/>
          </p:nvGrpSpPr>
          <p:grpSpPr>
            <a:xfrm>
              <a:off x="3977323" y="1216058"/>
              <a:ext cx="3507558" cy="4930218"/>
              <a:chOff x="838199" y="1150070"/>
              <a:chExt cx="3507558" cy="4930218"/>
            </a:xfrm>
            <a:grpFill/>
          </p:grpSpPr>
          <p:sp>
            <p:nvSpPr>
              <p:cNvPr id="15" name="Rectangle 14">
                <a:extLst>
                  <a:ext uri="{FF2B5EF4-FFF2-40B4-BE49-F238E27FC236}">
                    <a16:creationId xmlns:a16="http://schemas.microsoft.com/office/drawing/2014/main" id="{84720AF8-23BA-4822-B697-D39E55EAD717}"/>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860D5602-444E-4D1D-950A-2B914F1B6E4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7" name="Rectangle 16">
                <a:extLst>
                  <a:ext uri="{FF2B5EF4-FFF2-40B4-BE49-F238E27FC236}">
                    <a16:creationId xmlns:a16="http://schemas.microsoft.com/office/drawing/2014/main" id="{A6010E16-7F6E-4C63-9EEC-559F358C70EF}"/>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8" name="TextBox 17">
                <a:extLst>
                  <a:ext uri="{FF2B5EF4-FFF2-40B4-BE49-F238E27FC236}">
                    <a16:creationId xmlns:a16="http://schemas.microsoft.com/office/drawing/2014/main" id="{95D38727-3CBB-4C76-9B28-8A62629472E0}"/>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D8E3BC8-C5D6-4C31-B5BE-8AA81E9EAD0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1DE4BCF7-67A3-48F1-88CC-95A29EF1C08F}"/>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679BFF99-9C12-4978-9856-83AFC1A2065D}"/>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5E1C35E3-2DFA-4A24-BF8F-39FB7D79E6FB}"/>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4" name="TextBox 23">
                <a:extLst>
                  <a:ext uri="{FF2B5EF4-FFF2-40B4-BE49-F238E27FC236}">
                    <a16:creationId xmlns:a16="http://schemas.microsoft.com/office/drawing/2014/main" id="{578F05A2-435B-4347-A7BA-594DBF96FC53}"/>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28D71674-DAAD-4903-878B-AF783D20CFC9}"/>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121BAB77-CEB4-46D6-B835-2360DDD25889}"/>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8719752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2744"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6" name="Picture Placeholder 5">
            <a:extLst>
              <a:ext uri="{FF2B5EF4-FFF2-40B4-BE49-F238E27FC236}">
                <a16:creationId xmlns:a16="http://schemas.microsoft.com/office/drawing/2014/main" id="{3E7FB838-D371-478E-92C9-E923B38737FD}"/>
              </a:ext>
            </a:extLst>
          </p:cNvPr>
          <p:cNvSpPr>
            <a:spLocks noGrp="1"/>
          </p:cNvSpPr>
          <p:nvPr>
            <p:ph type="pic" sz="quarter" idx="14" hasCustomPrompt="1"/>
          </p:nvPr>
        </p:nvSpPr>
        <p:spPr>
          <a:xfrm>
            <a:off x="701675"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2" name="Picture Placeholder 5">
            <a:extLst>
              <a:ext uri="{FF2B5EF4-FFF2-40B4-BE49-F238E27FC236}">
                <a16:creationId xmlns:a16="http://schemas.microsoft.com/office/drawing/2014/main" id="{D2C70B06-9E44-4DFB-B7A4-4E5ADEB06296}"/>
              </a:ext>
            </a:extLst>
          </p:cNvPr>
          <p:cNvSpPr>
            <a:spLocks noGrp="1"/>
          </p:cNvSpPr>
          <p:nvPr>
            <p:ph type="pic" sz="quarter" idx="15" hasCustomPrompt="1"/>
          </p:nvPr>
        </p:nvSpPr>
        <p:spPr>
          <a:xfrm>
            <a:off x="2529618"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3" name="Picture Placeholder 5">
            <a:extLst>
              <a:ext uri="{FF2B5EF4-FFF2-40B4-BE49-F238E27FC236}">
                <a16:creationId xmlns:a16="http://schemas.microsoft.com/office/drawing/2014/main" id="{5944DC5C-241C-49D4-829A-A2149EF4789F}"/>
              </a:ext>
            </a:extLst>
          </p:cNvPr>
          <p:cNvSpPr>
            <a:spLocks noGrp="1"/>
          </p:cNvSpPr>
          <p:nvPr>
            <p:ph type="pic" sz="quarter" idx="16" hasCustomPrompt="1"/>
          </p:nvPr>
        </p:nvSpPr>
        <p:spPr>
          <a:xfrm>
            <a:off x="4357561"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4" name="Picture Placeholder 5">
            <a:extLst>
              <a:ext uri="{FF2B5EF4-FFF2-40B4-BE49-F238E27FC236}">
                <a16:creationId xmlns:a16="http://schemas.microsoft.com/office/drawing/2014/main" id="{166528A3-0379-4F44-831C-41B3AA44C87A}"/>
              </a:ext>
            </a:extLst>
          </p:cNvPr>
          <p:cNvSpPr>
            <a:spLocks noGrp="1"/>
          </p:cNvSpPr>
          <p:nvPr>
            <p:ph type="pic" sz="quarter" idx="17" hasCustomPrompt="1"/>
          </p:nvPr>
        </p:nvSpPr>
        <p:spPr>
          <a:xfrm>
            <a:off x="6185504"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5" name="Picture Placeholder 5">
            <a:extLst>
              <a:ext uri="{FF2B5EF4-FFF2-40B4-BE49-F238E27FC236}">
                <a16:creationId xmlns:a16="http://schemas.microsoft.com/office/drawing/2014/main" id="{CBA813E7-46D6-46A1-AE3D-7ECEDEE3ABF3}"/>
              </a:ext>
            </a:extLst>
          </p:cNvPr>
          <p:cNvSpPr>
            <a:spLocks noGrp="1"/>
          </p:cNvSpPr>
          <p:nvPr>
            <p:ph type="pic" sz="quarter" idx="18" hasCustomPrompt="1"/>
          </p:nvPr>
        </p:nvSpPr>
        <p:spPr>
          <a:xfrm>
            <a:off x="8013447"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6" name="Picture Placeholder 5">
            <a:extLst>
              <a:ext uri="{FF2B5EF4-FFF2-40B4-BE49-F238E27FC236}">
                <a16:creationId xmlns:a16="http://schemas.microsoft.com/office/drawing/2014/main" id="{C76105EA-683E-4B14-945B-FF11D942CD4F}"/>
              </a:ext>
            </a:extLst>
          </p:cNvPr>
          <p:cNvSpPr>
            <a:spLocks noGrp="1"/>
          </p:cNvSpPr>
          <p:nvPr>
            <p:ph type="pic" sz="quarter" idx="19" hasCustomPrompt="1"/>
          </p:nvPr>
        </p:nvSpPr>
        <p:spPr>
          <a:xfrm>
            <a:off x="9841389"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7" name="Picture Placeholder 5">
            <a:extLst>
              <a:ext uri="{FF2B5EF4-FFF2-40B4-BE49-F238E27FC236}">
                <a16:creationId xmlns:a16="http://schemas.microsoft.com/office/drawing/2014/main" id="{195E9C72-6ED6-4A03-B9A8-AECD74FAC721}"/>
              </a:ext>
            </a:extLst>
          </p:cNvPr>
          <p:cNvSpPr>
            <a:spLocks noGrp="1"/>
          </p:cNvSpPr>
          <p:nvPr>
            <p:ph type="pic" sz="quarter" idx="20" hasCustomPrompt="1"/>
          </p:nvPr>
        </p:nvSpPr>
        <p:spPr>
          <a:xfrm>
            <a:off x="701675"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8" name="Picture Placeholder 5">
            <a:extLst>
              <a:ext uri="{FF2B5EF4-FFF2-40B4-BE49-F238E27FC236}">
                <a16:creationId xmlns:a16="http://schemas.microsoft.com/office/drawing/2014/main" id="{A4CEA02F-12F5-4653-BD1E-8A7951774E6D}"/>
              </a:ext>
            </a:extLst>
          </p:cNvPr>
          <p:cNvSpPr>
            <a:spLocks noGrp="1"/>
          </p:cNvSpPr>
          <p:nvPr>
            <p:ph type="pic" sz="quarter" idx="21" hasCustomPrompt="1"/>
          </p:nvPr>
        </p:nvSpPr>
        <p:spPr>
          <a:xfrm>
            <a:off x="2529618"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9" name="Picture Placeholder 5">
            <a:extLst>
              <a:ext uri="{FF2B5EF4-FFF2-40B4-BE49-F238E27FC236}">
                <a16:creationId xmlns:a16="http://schemas.microsoft.com/office/drawing/2014/main" id="{C5F714DC-7619-4C83-8196-59F254CF395C}"/>
              </a:ext>
            </a:extLst>
          </p:cNvPr>
          <p:cNvSpPr>
            <a:spLocks noGrp="1"/>
          </p:cNvSpPr>
          <p:nvPr>
            <p:ph type="pic" sz="quarter" idx="22" hasCustomPrompt="1"/>
          </p:nvPr>
        </p:nvSpPr>
        <p:spPr>
          <a:xfrm>
            <a:off x="4357561"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30" name="Picture Placeholder 5">
            <a:extLst>
              <a:ext uri="{FF2B5EF4-FFF2-40B4-BE49-F238E27FC236}">
                <a16:creationId xmlns:a16="http://schemas.microsoft.com/office/drawing/2014/main" id="{997919C1-69B4-465E-96B9-7C65A4CD8C70}"/>
              </a:ext>
            </a:extLst>
          </p:cNvPr>
          <p:cNvSpPr>
            <a:spLocks noGrp="1"/>
          </p:cNvSpPr>
          <p:nvPr>
            <p:ph type="pic" sz="quarter" idx="23" hasCustomPrompt="1"/>
          </p:nvPr>
        </p:nvSpPr>
        <p:spPr>
          <a:xfrm>
            <a:off x="6185504"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31" name="Picture Placeholder 5">
            <a:extLst>
              <a:ext uri="{FF2B5EF4-FFF2-40B4-BE49-F238E27FC236}">
                <a16:creationId xmlns:a16="http://schemas.microsoft.com/office/drawing/2014/main" id="{857229A8-7421-436A-B60B-A9F4693595B3}"/>
              </a:ext>
            </a:extLst>
          </p:cNvPr>
          <p:cNvSpPr>
            <a:spLocks noGrp="1"/>
          </p:cNvSpPr>
          <p:nvPr>
            <p:ph type="pic" sz="quarter" idx="24" hasCustomPrompt="1"/>
          </p:nvPr>
        </p:nvSpPr>
        <p:spPr>
          <a:xfrm>
            <a:off x="8013447"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32" name="Picture Placeholder 5">
            <a:extLst>
              <a:ext uri="{FF2B5EF4-FFF2-40B4-BE49-F238E27FC236}">
                <a16:creationId xmlns:a16="http://schemas.microsoft.com/office/drawing/2014/main" id="{DF6DF3C1-9F39-4BB4-AB31-DEF6715E600C}"/>
              </a:ext>
            </a:extLst>
          </p:cNvPr>
          <p:cNvSpPr>
            <a:spLocks noGrp="1"/>
          </p:cNvSpPr>
          <p:nvPr>
            <p:ph type="pic" sz="quarter" idx="25" hasCustomPrompt="1"/>
          </p:nvPr>
        </p:nvSpPr>
        <p:spPr>
          <a:xfrm>
            <a:off x="9841389"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grpSp>
        <p:nvGrpSpPr>
          <p:cNvPr id="20" name="Group 19">
            <a:extLst>
              <a:ext uri="{FF2B5EF4-FFF2-40B4-BE49-F238E27FC236}">
                <a16:creationId xmlns:a16="http://schemas.microsoft.com/office/drawing/2014/main" id="{2CE862F8-5865-4725-B17D-5FB9C8506DD2}"/>
              </a:ext>
            </a:extLst>
          </p:cNvPr>
          <p:cNvGrpSpPr/>
          <p:nvPr userDrawn="1"/>
        </p:nvGrpSpPr>
        <p:grpSpPr>
          <a:xfrm>
            <a:off x="-3553482" y="0"/>
            <a:ext cx="3507558" cy="4930218"/>
            <a:chOff x="3977323" y="1216058"/>
            <a:chExt cx="3507558" cy="4930218"/>
          </a:xfrm>
          <a:solidFill>
            <a:schemeClr val="tx1"/>
          </a:solidFill>
        </p:grpSpPr>
        <p:grpSp>
          <p:nvGrpSpPr>
            <p:cNvPr id="21" name="Group 20">
              <a:extLst>
                <a:ext uri="{FF2B5EF4-FFF2-40B4-BE49-F238E27FC236}">
                  <a16:creationId xmlns:a16="http://schemas.microsoft.com/office/drawing/2014/main" id="{DCDDB728-4CFA-4012-A4B8-B023DC5D5CBE}"/>
                </a:ext>
              </a:extLst>
            </p:cNvPr>
            <p:cNvGrpSpPr/>
            <p:nvPr/>
          </p:nvGrpSpPr>
          <p:grpSpPr>
            <a:xfrm>
              <a:off x="3977323" y="1216058"/>
              <a:ext cx="3507558" cy="4930218"/>
              <a:chOff x="838199" y="1150070"/>
              <a:chExt cx="3507558" cy="4930218"/>
            </a:xfrm>
            <a:grpFill/>
          </p:grpSpPr>
          <p:sp>
            <p:nvSpPr>
              <p:cNvPr id="35" name="Rectangle 34">
                <a:extLst>
                  <a:ext uri="{FF2B5EF4-FFF2-40B4-BE49-F238E27FC236}">
                    <a16:creationId xmlns:a16="http://schemas.microsoft.com/office/drawing/2014/main" id="{E31A4B94-9185-4A89-98C9-6EDF183974BD}"/>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TextBox 35">
                <a:extLst>
                  <a:ext uri="{FF2B5EF4-FFF2-40B4-BE49-F238E27FC236}">
                    <a16:creationId xmlns:a16="http://schemas.microsoft.com/office/drawing/2014/main" id="{CCFB03F1-F4BB-4B99-88E2-4B18688D634D}"/>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37" name="Rectangle 36">
                <a:extLst>
                  <a:ext uri="{FF2B5EF4-FFF2-40B4-BE49-F238E27FC236}">
                    <a16:creationId xmlns:a16="http://schemas.microsoft.com/office/drawing/2014/main" id="{8920FEAF-1082-4AAB-A7F5-4C8051D72800}"/>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8" name="TextBox 37">
                <a:extLst>
                  <a:ext uri="{FF2B5EF4-FFF2-40B4-BE49-F238E27FC236}">
                    <a16:creationId xmlns:a16="http://schemas.microsoft.com/office/drawing/2014/main" id="{3BF30E01-30C7-4262-A932-AC1E255A74C0}"/>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39" name="TextBox 38">
                <a:extLst>
                  <a:ext uri="{FF2B5EF4-FFF2-40B4-BE49-F238E27FC236}">
                    <a16:creationId xmlns:a16="http://schemas.microsoft.com/office/drawing/2014/main" id="{4C2AA433-5712-46EE-8551-508E0602BF4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40" name="TextBox 39">
                <a:extLst>
                  <a:ext uri="{FF2B5EF4-FFF2-40B4-BE49-F238E27FC236}">
                    <a16:creationId xmlns:a16="http://schemas.microsoft.com/office/drawing/2014/main" id="{EDBCD4CE-2F20-4425-AF78-4612310DB0A9}"/>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41" name="TextBox 40">
                <a:extLst>
                  <a:ext uri="{FF2B5EF4-FFF2-40B4-BE49-F238E27FC236}">
                    <a16:creationId xmlns:a16="http://schemas.microsoft.com/office/drawing/2014/main" id="{360864F0-6B83-4890-8358-9C6DBAF34066}"/>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2" name="TextBox 41">
                <a:extLst>
                  <a:ext uri="{FF2B5EF4-FFF2-40B4-BE49-F238E27FC236}">
                    <a16:creationId xmlns:a16="http://schemas.microsoft.com/office/drawing/2014/main" id="{685396DB-E5C1-45E9-AE8B-3D082BEBF13B}"/>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43" name="TextBox 42">
                <a:extLst>
                  <a:ext uri="{FF2B5EF4-FFF2-40B4-BE49-F238E27FC236}">
                    <a16:creationId xmlns:a16="http://schemas.microsoft.com/office/drawing/2014/main" id="{8A82A037-0692-4F0E-9D4B-9E428C21E945}"/>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33" name="Rectangle 32">
              <a:extLst>
                <a:ext uri="{FF2B5EF4-FFF2-40B4-BE49-F238E27FC236}">
                  <a16:creationId xmlns:a16="http://schemas.microsoft.com/office/drawing/2014/main" id="{AA4EB547-BF4B-4C7D-9EB7-D736EF7E374A}"/>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34" name="Rectangle 33">
              <a:extLst>
                <a:ext uri="{FF2B5EF4-FFF2-40B4-BE49-F238E27FC236}">
                  <a16:creationId xmlns:a16="http://schemas.microsoft.com/office/drawing/2014/main" id="{985D0506-CB72-49EF-82B0-7EB9B216AC21}"/>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53" name="Group 52">
            <a:extLst>
              <a:ext uri="{FF2B5EF4-FFF2-40B4-BE49-F238E27FC236}">
                <a16:creationId xmlns:a16="http://schemas.microsoft.com/office/drawing/2014/main" id="{D7C663EE-C3B7-4A60-A675-58986D73E9CF}"/>
              </a:ext>
            </a:extLst>
          </p:cNvPr>
          <p:cNvGrpSpPr/>
          <p:nvPr userDrawn="1"/>
        </p:nvGrpSpPr>
        <p:grpSpPr>
          <a:xfrm>
            <a:off x="-3553484" y="4999157"/>
            <a:ext cx="3507559" cy="3230443"/>
            <a:chOff x="838198" y="1150070"/>
            <a:chExt cx="3507559" cy="3230443"/>
          </a:xfrm>
        </p:grpSpPr>
        <p:sp>
          <p:nvSpPr>
            <p:cNvPr id="54" name="Rectangle 53">
              <a:extLst>
                <a:ext uri="{FF2B5EF4-FFF2-40B4-BE49-F238E27FC236}">
                  <a16:creationId xmlns:a16="http://schemas.microsoft.com/office/drawing/2014/main" id="{564FD94E-52A7-4DEC-B65E-DE04830724BF}"/>
                </a:ext>
              </a:extLst>
            </p:cNvPr>
            <p:cNvSpPr/>
            <p:nvPr/>
          </p:nvSpPr>
          <p:spPr>
            <a:xfrm>
              <a:off x="838200" y="1150070"/>
              <a:ext cx="3507557" cy="323044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5" name="TextBox 54">
              <a:extLst>
                <a:ext uri="{FF2B5EF4-FFF2-40B4-BE49-F238E27FC236}">
                  <a16:creationId xmlns:a16="http://schemas.microsoft.com/office/drawing/2014/main" id="{4DB015C1-E8BA-4DC5-8EB6-997ECC2D0E4A}"/>
                </a:ext>
              </a:extLst>
            </p:cNvPr>
            <p:cNvSpPr txBox="1"/>
            <p:nvPr/>
          </p:nvSpPr>
          <p:spPr>
            <a:xfrm>
              <a:off x="838200" y="1248935"/>
              <a:ext cx="3507557" cy="369332"/>
            </a:xfrm>
            <a:prstGeom prst="rect">
              <a:avLst/>
            </a:prstGeom>
            <a:noFill/>
          </p:spPr>
          <p:txBody>
            <a:bodyPr wrap="square" rtlCol="0">
              <a:spAutoFit/>
            </a:bodyPr>
            <a:lstStyle/>
            <a:p>
              <a:pPr algn="ctr"/>
              <a:r>
                <a:rPr lang="en-GB" cap="all" baseline="0" dirty="0">
                  <a:solidFill>
                    <a:srgbClr val="333333"/>
                  </a:solidFill>
                  <a:latin typeface="+mj-lt"/>
                </a:rPr>
                <a:t>How to insert an icon</a:t>
              </a:r>
            </a:p>
          </p:txBody>
        </p:sp>
        <p:sp>
          <p:nvSpPr>
            <p:cNvPr id="56" name="Rectangle 55">
              <a:extLst>
                <a:ext uri="{FF2B5EF4-FFF2-40B4-BE49-F238E27FC236}">
                  <a16:creationId xmlns:a16="http://schemas.microsoft.com/office/drawing/2014/main" id="{94324E5B-1733-498D-88BE-5B7D888F77C8}"/>
                </a:ext>
              </a:extLst>
            </p:cNvPr>
            <p:cNvSpPr/>
            <p:nvPr/>
          </p:nvSpPr>
          <p:spPr>
            <a:xfrm>
              <a:off x="838200" y="1673406"/>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7" name="TextBox 56">
              <a:extLst>
                <a:ext uri="{FF2B5EF4-FFF2-40B4-BE49-F238E27FC236}">
                  <a16:creationId xmlns:a16="http://schemas.microsoft.com/office/drawing/2014/main" id="{3CA2E815-C412-4ABB-A452-17F5A60FD84B}"/>
                </a:ext>
              </a:extLst>
            </p:cNvPr>
            <p:cNvSpPr txBox="1"/>
            <p:nvPr/>
          </p:nvSpPr>
          <p:spPr>
            <a:xfrm>
              <a:off x="838200" y="1793500"/>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58" name="TextBox 57">
              <a:extLst>
                <a:ext uri="{FF2B5EF4-FFF2-40B4-BE49-F238E27FC236}">
                  <a16:creationId xmlns:a16="http://schemas.microsoft.com/office/drawing/2014/main" id="{A05CEB18-8EF2-4F73-BFDC-65C146403FB5}"/>
                </a:ext>
              </a:extLst>
            </p:cNvPr>
            <p:cNvSpPr txBox="1"/>
            <p:nvPr/>
          </p:nvSpPr>
          <p:spPr>
            <a:xfrm>
              <a:off x="838199" y="2563977"/>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DB4B47EB-1867-4F97-BEEC-AB47E4391FE1}"/>
                </a:ext>
              </a:extLst>
            </p:cNvPr>
            <p:cNvSpPr txBox="1"/>
            <p:nvPr/>
          </p:nvSpPr>
          <p:spPr>
            <a:xfrm>
              <a:off x="838198" y="310265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spTree>
    <p:extLst>
      <p:ext uri="{BB962C8B-B14F-4D97-AF65-F5344CB8AC3E}">
        <p14:creationId xmlns:p14="http://schemas.microsoft.com/office/powerpoint/2010/main" val="3671689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o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3"/>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099503"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45687F4-F29F-4147-AF26-4A20E6D37206}"/>
              </a:ext>
            </a:extLst>
          </p:cNvPr>
          <p:cNvSpPr>
            <a:spLocks noGrp="1"/>
          </p:cNvSpPr>
          <p:nvPr>
            <p:ph type="body" sz="quarter" idx="14" hasCustomPrompt="1"/>
          </p:nvPr>
        </p:nvSpPr>
        <p:spPr>
          <a:xfrm>
            <a:off x="1099503"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7" name="Text Placeholder 6">
            <a:extLst>
              <a:ext uri="{FF2B5EF4-FFF2-40B4-BE49-F238E27FC236}">
                <a16:creationId xmlns:a16="http://schemas.microsoft.com/office/drawing/2014/main" id="{ACA570C6-B270-4566-B017-1ADB2E79C185}"/>
              </a:ext>
            </a:extLst>
          </p:cNvPr>
          <p:cNvSpPr>
            <a:spLocks noGrp="1"/>
          </p:cNvSpPr>
          <p:nvPr>
            <p:ph type="body" sz="quarter" idx="15" hasCustomPrompt="1"/>
          </p:nvPr>
        </p:nvSpPr>
        <p:spPr>
          <a:xfrm>
            <a:off x="1099503" y="5061404"/>
            <a:ext cx="2272347" cy="176212"/>
          </a:xfrm>
          <a:solidFill>
            <a:schemeClr val="accent1"/>
          </a:solidFill>
        </p:spPr>
        <p:txBody>
          <a:bodyPr/>
          <a:lstStyle/>
          <a:p>
            <a:pPr lvl="0"/>
            <a:r>
              <a:rPr lang="en-GB" dirty="0"/>
              <a:t> </a:t>
            </a:r>
          </a:p>
        </p:txBody>
      </p:sp>
      <p:sp>
        <p:nvSpPr>
          <p:cNvPr id="13" name="Text Placeholder 9">
            <a:extLst>
              <a:ext uri="{FF2B5EF4-FFF2-40B4-BE49-F238E27FC236}">
                <a16:creationId xmlns:a16="http://schemas.microsoft.com/office/drawing/2014/main" id="{C3304AB5-1336-477A-B368-94C2405B4016}"/>
              </a:ext>
            </a:extLst>
          </p:cNvPr>
          <p:cNvSpPr>
            <a:spLocks noGrp="1"/>
          </p:cNvSpPr>
          <p:nvPr>
            <p:ph type="body" sz="quarter" idx="16" hasCustomPrompt="1"/>
          </p:nvPr>
        </p:nvSpPr>
        <p:spPr>
          <a:xfrm>
            <a:off x="3673052"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14" name="Text Placeholder 6">
            <a:extLst>
              <a:ext uri="{FF2B5EF4-FFF2-40B4-BE49-F238E27FC236}">
                <a16:creationId xmlns:a16="http://schemas.microsoft.com/office/drawing/2014/main" id="{37F4691C-F652-4F7D-B7FF-4EC7F190CB04}"/>
              </a:ext>
            </a:extLst>
          </p:cNvPr>
          <p:cNvSpPr>
            <a:spLocks noGrp="1"/>
          </p:cNvSpPr>
          <p:nvPr>
            <p:ph type="body" sz="quarter" idx="17" hasCustomPrompt="1"/>
          </p:nvPr>
        </p:nvSpPr>
        <p:spPr>
          <a:xfrm>
            <a:off x="3673052" y="5061404"/>
            <a:ext cx="2272347" cy="176212"/>
          </a:xfrm>
          <a:solidFill>
            <a:schemeClr val="accent1"/>
          </a:solidFill>
        </p:spPr>
        <p:txBody>
          <a:bodyPr/>
          <a:lstStyle/>
          <a:p>
            <a:pPr lvl="0"/>
            <a:r>
              <a:rPr lang="en-GB" dirty="0"/>
              <a:t> </a:t>
            </a:r>
          </a:p>
        </p:txBody>
      </p:sp>
      <p:sp>
        <p:nvSpPr>
          <p:cNvPr id="15" name="Text Placeholder 9">
            <a:extLst>
              <a:ext uri="{FF2B5EF4-FFF2-40B4-BE49-F238E27FC236}">
                <a16:creationId xmlns:a16="http://schemas.microsoft.com/office/drawing/2014/main" id="{BB7B2B7D-A8C8-41BF-9D06-ED80A00F0AFE}"/>
              </a:ext>
            </a:extLst>
          </p:cNvPr>
          <p:cNvSpPr>
            <a:spLocks noGrp="1"/>
          </p:cNvSpPr>
          <p:nvPr>
            <p:ph type="body" sz="quarter" idx="18" hasCustomPrompt="1"/>
          </p:nvPr>
        </p:nvSpPr>
        <p:spPr>
          <a:xfrm>
            <a:off x="6246601"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16" name="Text Placeholder 6">
            <a:extLst>
              <a:ext uri="{FF2B5EF4-FFF2-40B4-BE49-F238E27FC236}">
                <a16:creationId xmlns:a16="http://schemas.microsoft.com/office/drawing/2014/main" id="{F6C1D744-55D1-47EC-91C5-C08B203726C4}"/>
              </a:ext>
            </a:extLst>
          </p:cNvPr>
          <p:cNvSpPr>
            <a:spLocks noGrp="1"/>
          </p:cNvSpPr>
          <p:nvPr>
            <p:ph type="body" sz="quarter" idx="19" hasCustomPrompt="1"/>
          </p:nvPr>
        </p:nvSpPr>
        <p:spPr>
          <a:xfrm>
            <a:off x="6246601" y="5061404"/>
            <a:ext cx="2272347" cy="176212"/>
          </a:xfrm>
          <a:solidFill>
            <a:schemeClr val="accent1"/>
          </a:solidFill>
        </p:spPr>
        <p:txBody>
          <a:bodyPr/>
          <a:lstStyle/>
          <a:p>
            <a:pPr lvl="0"/>
            <a:r>
              <a:rPr lang="en-GB" dirty="0"/>
              <a:t> </a:t>
            </a:r>
          </a:p>
        </p:txBody>
      </p:sp>
      <p:sp>
        <p:nvSpPr>
          <p:cNvPr id="17" name="Text Placeholder 9">
            <a:extLst>
              <a:ext uri="{FF2B5EF4-FFF2-40B4-BE49-F238E27FC236}">
                <a16:creationId xmlns:a16="http://schemas.microsoft.com/office/drawing/2014/main" id="{B1DF616D-FC32-4FA1-AEDC-09487B747DB0}"/>
              </a:ext>
            </a:extLst>
          </p:cNvPr>
          <p:cNvSpPr>
            <a:spLocks noGrp="1"/>
          </p:cNvSpPr>
          <p:nvPr>
            <p:ph type="body" sz="quarter" idx="20" hasCustomPrompt="1"/>
          </p:nvPr>
        </p:nvSpPr>
        <p:spPr>
          <a:xfrm>
            <a:off x="8820150"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18" name="Text Placeholder 6">
            <a:extLst>
              <a:ext uri="{FF2B5EF4-FFF2-40B4-BE49-F238E27FC236}">
                <a16:creationId xmlns:a16="http://schemas.microsoft.com/office/drawing/2014/main" id="{44EA71EE-9614-4F98-866A-C9ECA99CE5B8}"/>
              </a:ext>
            </a:extLst>
          </p:cNvPr>
          <p:cNvSpPr>
            <a:spLocks noGrp="1"/>
          </p:cNvSpPr>
          <p:nvPr>
            <p:ph type="body" sz="quarter" idx="21" hasCustomPrompt="1"/>
          </p:nvPr>
        </p:nvSpPr>
        <p:spPr>
          <a:xfrm>
            <a:off x="8820150" y="5061404"/>
            <a:ext cx="2272347" cy="176212"/>
          </a:xfrm>
          <a:solidFill>
            <a:schemeClr val="accent1"/>
          </a:solidFill>
        </p:spPr>
        <p:txBody>
          <a:bodyPr/>
          <a:lstStyle/>
          <a:p>
            <a:pPr lvl="0"/>
            <a:r>
              <a:rPr lang="en-GB" dirty="0"/>
              <a:t> </a:t>
            </a:r>
          </a:p>
        </p:txBody>
      </p:sp>
      <p:grpSp>
        <p:nvGrpSpPr>
          <p:cNvPr id="19" name="Group 18">
            <a:extLst>
              <a:ext uri="{FF2B5EF4-FFF2-40B4-BE49-F238E27FC236}">
                <a16:creationId xmlns:a16="http://schemas.microsoft.com/office/drawing/2014/main" id="{AA810662-4403-419A-9245-905F0707A0FF}"/>
              </a:ext>
            </a:extLst>
          </p:cNvPr>
          <p:cNvGrpSpPr/>
          <p:nvPr userDrawn="1"/>
        </p:nvGrpSpPr>
        <p:grpSpPr>
          <a:xfrm>
            <a:off x="-3553482" y="0"/>
            <a:ext cx="3507558" cy="4930218"/>
            <a:chOff x="3977323" y="1216058"/>
            <a:chExt cx="3507558" cy="4930218"/>
          </a:xfrm>
          <a:solidFill>
            <a:schemeClr val="tx1"/>
          </a:solidFill>
        </p:grpSpPr>
        <p:grpSp>
          <p:nvGrpSpPr>
            <p:cNvPr id="20" name="Group 19">
              <a:extLst>
                <a:ext uri="{FF2B5EF4-FFF2-40B4-BE49-F238E27FC236}">
                  <a16:creationId xmlns:a16="http://schemas.microsoft.com/office/drawing/2014/main" id="{42034EEA-4D49-4877-AA67-C2B914352EDB}"/>
                </a:ext>
              </a:extLst>
            </p:cNvPr>
            <p:cNvGrpSpPr/>
            <p:nvPr/>
          </p:nvGrpSpPr>
          <p:grpSpPr>
            <a:xfrm>
              <a:off x="3977323" y="1216058"/>
              <a:ext cx="3507558" cy="4930218"/>
              <a:chOff x="838199" y="1150070"/>
              <a:chExt cx="3507558" cy="4930218"/>
            </a:xfrm>
            <a:grpFill/>
          </p:grpSpPr>
          <p:sp>
            <p:nvSpPr>
              <p:cNvPr id="23" name="Rectangle 22">
                <a:extLst>
                  <a:ext uri="{FF2B5EF4-FFF2-40B4-BE49-F238E27FC236}">
                    <a16:creationId xmlns:a16="http://schemas.microsoft.com/office/drawing/2014/main" id="{2252647A-3640-43FF-9679-CEAA89A19235}"/>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A7192324-7C5A-42DA-B0A8-7234FF015D4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5" name="Rectangle 24">
                <a:extLst>
                  <a:ext uri="{FF2B5EF4-FFF2-40B4-BE49-F238E27FC236}">
                    <a16:creationId xmlns:a16="http://schemas.microsoft.com/office/drawing/2014/main" id="{04F4AD0A-20C4-4D1D-8FA3-0EEB77B2C6C3}"/>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6" name="TextBox 25">
                <a:extLst>
                  <a:ext uri="{FF2B5EF4-FFF2-40B4-BE49-F238E27FC236}">
                    <a16:creationId xmlns:a16="http://schemas.microsoft.com/office/drawing/2014/main" id="{1F4DE9C2-60CA-41AF-9205-F017587881F3}"/>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7" name="TextBox 26">
                <a:extLst>
                  <a:ext uri="{FF2B5EF4-FFF2-40B4-BE49-F238E27FC236}">
                    <a16:creationId xmlns:a16="http://schemas.microsoft.com/office/drawing/2014/main" id="{C9F80C83-701D-4FD0-AE7D-C8721B2E16FE}"/>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8" name="TextBox 27">
                <a:extLst>
                  <a:ext uri="{FF2B5EF4-FFF2-40B4-BE49-F238E27FC236}">
                    <a16:creationId xmlns:a16="http://schemas.microsoft.com/office/drawing/2014/main" id="{16E69595-39E3-407A-AD9F-181A51AB72FA}"/>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9" name="TextBox 28">
                <a:extLst>
                  <a:ext uri="{FF2B5EF4-FFF2-40B4-BE49-F238E27FC236}">
                    <a16:creationId xmlns:a16="http://schemas.microsoft.com/office/drawing/2014/main" id="{0C239843-B2A7-499A-A21F-3287421F247A}"/>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0" name="TextBox 29">
                <a:extLst>
                  <a:ext uri="{FF2B5EF4-FFF2-40B4-BE49-F238E27FC236}">
                    <a16:creationId xmlns:a16="http://schemas.microsoft.com/office/drawing/2014/main" id="{F095D121-7401-4190-A280-6D8F7E04CFCA}"/>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1" name="TextBox 30">
                <a:extLst>
                  <a:ext uri="{FF2B5EF4-FFF2-40B4-BE49-F238E27FC236}">
                    <a16:creationId xmlns:a16="http://schemas.microsoft.com/office/drawing/2014/main" id="{4FBB1896-B224-4AA8-B2A6-86EEB87FEE3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21" name="Rectangle 20">
              <a:extLst>
                <a:ext uri="{FF2B5EF4-FFF2-40B4-BE49-F238E27FC236}">
                  <a16:creationId xmlns:a16="http://schemas.microsoft.com/office/drawing/2014/main" id="{A0F3A6CC-7955-4574-9C3A-2878A11A683A}"/>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22" name="Rectangle 21">
              <a:extLst>
                <a:ext uri="{FF2B5EF4-FFF2-40B4-BE49-F238E27FC236}">
                  <a16:creationId xmlns:a16="http://schemas.microsoft.com/office/drawing/2014/main" id="{B6255C4B-8B68-44C4-A765-18BC0D56B789}"/>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2292312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2744"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7" name="Text Placeholder 6">
            <a:extLst>
              <a:ext uri="{FF2B5EF4-FFF2-40B4-BE49-F238E27FC236}">
                <a16:creationId xmlns:a16="http://schemas.microsoft.com/office/drawing/2014/main" id="{1B3599B4-7795-4335-83BF-8E81000795F9}"/>
              </a:ext>
            </a:extLst>
          </p:cNvPr>
          <p:cNvSpPr>
            <a:spLocks noGrp="1"/>
          </p:cNvSpPr>
          <p:nvPr>
            <p:ph type="body" sz="quarter" idx="14" hasCustomPrompt="1"/>
          </p:nvPr>
        </p:nvSpPr>
        <p:spPr>
          <a:xfrm>
            <a:off x="576262" y="213280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1 here</a:t>
            </a:r>
          </a:p>
        </p:txBody>
      </p:sp>
      <p:sp>
        <p:nvSpPr>
          <p:cNvPr id="9" name="Text Placeholder 8">
            <a:extLst>
              <a:ext uri="{FF2B5EF4-FFF2-40B4-BE49-F238E27FC236}">
                <a16:creationId xmlns:a16="http://schemas.microsoft.com/office/drawing/2014/main" id="{7F113205-17F9-40CA-9DE9-BA1C8E0B284E}"/>
              </a:ext>
            </a:extLst>
          </p:cNvPr>
          <p:cNvSpPr>
            <a:spLocks noGrp="1"/>
          </p:cNvSpPr>
          <p:nvPr>
            <p:ph type="body" sz="quarter" idx="15" hasCustomPrompt="1"/>
          </p:nvPr>
        </p:nvSpPr>
        <p:spPr>
          <a:xfrm>
            <a:off x="576261" y="282892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33" name="Text Placeholder 6">
            <a:extLst>
              <a:ext uri="{FF2B5EF4-FFF2-40B4-BE49-F238E27FC236}">
                <a16:creationId xmlns:a16="http://schemas.microsoft.com/office/drawing/2014/main" id="{FFF6F5BB-619B-44EC-973F-C5E5AA93A2BB}"/>
              </a:ext>
            </a:extLst>
          </p:cNvPr>
          <p:cNvSpPr>
            <a:spLocks noGrp="1"/>
          </p:cNvSpPr>
          <p:nvPr>
            <p:ph type="body" sz="quarter" idx="16" hasCustomPrompt="1"/>
          </p:nvPr>
        </p:nvSpPr>
        <p:spPr>
          <a:xfrm>
            <a:off x="4185761" y="213280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2 here</a:t>
            </a:r>
          </a:p>
        </p:txBody>
      </p:sp>
      <p:sp>
        <p:nvSpPr>
          <p:cNvPr id="34" name="Text Placeholder 8">
            <a:extLst>
              <a:ext uri="{FF2B5EF4-FFF2-40B4-BE49-F238E27FC236}">
                <a16:creationId xmlns:a16="http://schemas.microsoft.com/office/drawing/2014/main" id="{2EF22224-B5D2-4258-AC23-0DB03592DD59}"/>
              </a:ext>
            </a:extLst>
          </p:cNvPr>
          <p:cNvSpPr>
            <a:spLocks noGrp="1"/>
          </p:cNvSpPr>
          <p:nvPr>
            <p:ph type="body" sz="quarter" idx="17" hasCustomPrompt="1"/>
          </p:nvPr>
        </p:nvSpPr>
        <p:spPr>
          <a:xfrm>
            <a:off x="4185760" y="282892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35" name="Text Placeholder 6">
            <a:extLst>
              <a:ext uri="{FF2B5EF4-FFF2-40B4-BE49-F238E27FC236}">
                <a16:creationId xmlns:a16="http://schemas.microsoft.com/office/drawing/2014/main" id="{4490F2C8-668F-49AC-8E33-CED9E4418C90}"/>
              </a:ext>
            </a:extLst>
          </p:cNvPr>
          <p:cNvSpPr>
            <a:spLocks noGrp="1"/>
          </p:cNvSpPr>
          <p:nvPr>
            <p:ph type="body" sz="quarter" idx="18" hasCustomPrompt="1"/>
          </p:nvPr>
        </p:nvSpPr>
        <p:spPr>
          <a:xfrm>
            <a:off x="7795260" y="213280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3 here</a:t>
            </a:r>
          </a:p>
        </p:txBody>
      </p:sp>
      <p:sp>
        <p:nvSpPr>
          <p:cNvPr id="36" name="Text Placeholder 8">
            <a:extLst>
              <a:ext uri="{FF2B5EF4-FFF2-40B4-BE49-F238E27FC236}">
                <a16:creationId xmlns:a16="http://schemas.microsoft.com/office/drawing/2014/main" id="{EF7D882B-B5CC-48DF-824B-92CDA9FB7327}"/>
              </a:ext>
            </a:extLst>
          </p:cNvPr>
          <p:cNvSpPr>
            <a:spLocks noGrp="1"/>
          </p:cNvSpPr>
          <p:nvPr>
            <p:ph type="body" sz="quarter" idx="19" hasCustomPrompt="1"/>
          </p:nvPr>
        </p:nvSpPr>
        <p:spPr>
          <a:xfrm>
            <a:off x="7795259" y="282892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39" name="Text Placeholder 6">
            <a:extLst>
              <a:ext uri="{FF2B5EF4-FFF2-40B4-BE49-F238E27FC236}">
                <a16:creationId xmlns:a16="http://schemas.microsoft.com/office/drawing/2014/main" id="{5A235E01-8118-45C9-A0D4-509A177020E5}"/>
              </a:ext>
            </a:extLst>
          </p:cNvPr>
          <p:cNvSpPr>
            <a:spLocks noGrp="1"/>
          </p:cNvSpPr>
          <p:nvPr>
            <p:ph type="body" sz="quarter" idx="20" hasCustomPrompt="1"/>
          </p:nvPr>
        </p:nvSpPr>
        <p:spPr>
          <a:xfrm>
            <a:off x="576262" y="399843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4 here</a:t>
            </a:r>
          </a:p>
        </p:txBody>
      </p:sp>
      <p:sp>
        <p:nvSpPr>
          <p:cNvPr id="40" name="Text Placeholder 8">
            <a:extLst>
              <a:ext uri="{FF2B5EF4-FFF2-40B4-BE49-F238E27FC236}">
                <a16:creationId xmlns:a16="http://schemas.microsoft.com/office/drawing/2014/main" id="{8F79FCA4-0E6D-4A3C-A92D-A195B76C198B}"/>
              </a:ext>
            </a:extLst>
          </p:cNvPr>
          <p:cNvSpPr>
            <a:spLocks noGrp="1"/>
          </p:cNvSpPr>
          <p:nvPr>
            <p:ph type="body" sz="quarter" idx="21" hasCustomPrompt="1"/>
          </p:nvPr>
        </p:nvSpPr>
        <p:spPr>
          <a:xfrm>
            <a:off x="576261" y="469455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41" name="Text Placeholder 6">
            <a:extLst>
              <a:ext uri="{FF2B5EF4-FFF2-40B4-BE49-F238E27FC236}">
                <a16:creationId xmlns:a16="http://schemas.microsoft.com/office/drawing/2014/main" id="{CCB4728E-FDC5-4A06-A633-D9B4ABF10D59}"/>
              </a:ext>
            </a:extLst>
          </p:cNvPr>
          <p:cNvSpPr>
            <a:spLocks noGrp="1"/>
          </p:cNvSpPr>
          <p:nvPr>
            <p:ph type="body" sz="quarter" idx="22" hasCustomPrompt="1"/>
          </p:nvPr>
        </p:nvSpPr>
        <p:spPr>
          <a:xfrm>
            <a:off x="4185761" y="399843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5 here</a:t>
            </a:r>
          </a:p>
        </p:txBody>
      </p:sp>
      <p:sp>
        <p:nvSpPr>
          <p:cNvPr id="42" name="Text Placeholder 8">
            <a:extLst>
              <a:ext uri="{FF2B5EF4-FFF2-40B4-BE49-F238E27FC236}">
                <a16:creationId xmlns:a16="http://schemas.microsoft.com/office/drawing/2014/main" id="{56E785DF-B199-4159-9305-29C2FF17C266}"/>
              </a:ext>
            </a:extLst>
          </p:cNvPr>
          <p:cNvSpPr>
            <a:spLocks noGrp="1"/>
          </p:cNvSpPr>
          <p:nvPr>
            <p:ph type="body" sz="quarter" idx="23" hasCustomPrompt="1"/>
          </p:nvPr>
        </p:nvSpPr>
        <p:spPr>
          <a:xfrm>
            <a:off x="4185760" y="469455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43" name="Text Placeholder 6">
            <a:extLst>
              <a:ext uri="{FF2B5EF4-FFF2-40B4-BE49-F238E27FC236}">
                <a16:creationId xmlns:a16="http://schemas.microsoft.com/office/drawing/2014/main" id="{8798507B-CAAA-4DCA-A9FD-0EB626DD9DF1}"/>
              </a:ext>
            </a:extLst>
          </p:cNvPr>
          <p:cNvSpPr>
            <a:spLocks noGrp="1"/>
          </p:cNvSpPr>
          <p:nvPr>
            <p:ph type="body" sz="quarter" idx="24" hasCustomPrompt="1"/>
          </p:nvPr>
        </p:nvSpPr>
        <p:spPr>
          <a:xfrm>
            <a:off x="7795260" y="399843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6 here</a:t>
            </a:r>
          </a:p>
        </p:txBody>
      </p:sp>
      <p:sp>
        <p:nvSpPr>
          <p:cNvPr id="44" name="Text Placeholder 8">
            <a:extLst>
              <a:ext uri="{FF2B5EF4-FFF2-40B4-BE49-F238E27FC236}">
                <a16:creationId xmlns:a16="http://schemas.microsoft.com/office/drawing/2014/main" id="{940CF2F1-7287-4BF1-AE5D-7D5F6DA085C4}"/>
              </a:ext>
            </a:extLst>
          </p:cNvPr>
          <p:cNvSpPr>
            <a:spLocks noGrp="1"/>
          </p:cNvSpPr>
          <p:nvPr>
            <p:ph type="body" sz="quarter" idx="25" hasCustomPrompt="1"/>
          </p:nvPr>
        </p:nvSpPr>
        <p:spPr>
          <a:xfrm>
            <a:off x="7795259" y="469455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grpSp>
        <p:nvGrpSpPr>
          <p:cNvPr id="19" name="Group 18">
            <a:extLst>
              <a:ext uri="{FF2B5EF4-FFF2-40B4-BE49-F238E27FC236}">
                <a16:creationId xmlns:a16="http://schemas.microsoft.com/office/drawing/2014/main" id="{8160FEB1-8748-421B-870F-5719F9EC0513}"/>
              </a:ext>
            </a:extLst>
          </p:cNvPr>
          <p:cNvGrpSpPr/>
          <p:nvPr userDrawn="1"/>
        </p:nvGrpSpPr>
        <p:grpSpPr>
          <a:xfrm>
            <a:off x="-3553482" y="0"/>
            <a:ext cx="3507558" cy="4930218"/>
            <a:chOff x="3977323" y="1216058"/>
            <a:chExt cx="3507558" cy="4930218"/>
          </a:xfrm>
          <a:solidFill>
            <a:schemeClr val="tx1"/>
          </a:solidFill>
        </p:grpSpPr>
        <p:grpSp>
          <p:nvGrpSpPr>
            <p:cNvPr id="21" name="Group 20">
              <a:extLst>
                <a:ext uri="{FF2B5EF4-FFF2-40B4-BE49-F238E27FC236}">
                  <a16:creationId xmlns:a16="http://schemas.microsoft.com/office/drawing/2014/main" id="{BCCD1BFD-A3AD-4499-ADD4-658BB6D51B0D}"/>
                </a:ext>
              </a:extLst>
            </p:cNvPr>
            <p:cNvGrpSpPr/>
            <p:nvPr/>
          </p:nvGrpSpPr>
          <p:grpSpPr>
            <a:xfrm>
              <a:off x="3977323" y="1216058"/>
              <a:ext cx="3507558" cy="4930218"/>
              <a:chOff x="838199" y="1150070"/>
              <a:chExt cx="3507558" cy="4930218"/>
            </a:xfrm>
            <a:grpFill/>
          </p:grpSpPr>
          <p:sp>
            <p:nvSpPr>
              <p:cNvPr id="24" name="Rectangle 23">
                <a:extLst>
                  <a:ext uri="{FF2B5EF4-FFF2-40B4-BE49-F238E27FC236}">
                    <a16:creationId xmlns:a16="http://schemas.microsoft.com/office/drawing/2014/main" id="{35F8955A-4785-404A-8311-19AE1D112F05}"/>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E832BF66-C42E-45B3-9C3D-2C0F67C56788}"/>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6" name="Rectangle 25">
                <a:extLst>
                  <a:ext uri="{FF2B5EF4-FFF2-40B4-BE49-F238E27FC236}">
                    <a16:creationId xmlns:a16="http://schemas.microsoft.com/office/drawing/2014/main" id="{9A67F304-75EE-4AAF-B30A-22E62FB9D4B1}"/>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7" name="TextBox 26">
                <a:extLst>
                  <a:ext uri="{FF2B5EF4-FFF2-40B4-BE49-F238E27FC236}">
                    <a16:creationId xmlns:a16="http://schemas.microsoft.com/office/drawing/2014/main" id="{C2517BE3-2B1E-442D-ACD9-A5AE1ECAD488}"/>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8" name="TextBox 27">
                <a:extLst>
                  <a:ext uri="{FF2B5EF4-FFF2-40B4-BE49-F238E27FC236}">
                    <a16:creationId xmlns:a16="http://schemas.microsoft.com/office/drawing/2014/main" id="{5E770702-470D-4CE7-B513-30E0D0670EC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9" name="TextBox 28">
                <a:extLst>
                  <a:ext uri="{FF2B5EF4-FFF2-40B4-BE49-F238E27FC236}">
                    <a16:creationId xmlns:a16="http://schemas.microsoft.com/office/drawing/2014/main" id="{5EF080D6-242F-42C6-A3AB-8F6FBF300B92}"/>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30" name="TextBox 29">
                <a:extLst>
                  <a:ext uri="{FF2B5EF4-FFF2-40B4-BE49-F238E27FC236}">
                    <a16:creationId xmlns:a16="http://schemas.microsoft.com/office/drawing/2014/main" id="{8C71181C-BEBE-491A-9C5C-DE403C728AB5}"/>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1" name="TextBox 30">
                <a:extLst>
                  <a:ext uri="{FF2B5EF4-FFF2-40B4-BE49-F238E27FC236}">
                    <a16:creationId xmlns:a16="http://schemas.microsoft.com/office/drawing/2014/main" id="{8996AD83-25AF-4C68-8C00-6EF7AF9112FA}"/>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2" name="TextBox 31">
                <a:extLst>
                  <a:ext uri="{FF2B5EF4-FFF2-40B4-BE49-F238E27FC236}">
                    <a16:creationId xmlns:a16="http://schemas.microsoft.com/office/drawing/2014/main" id="{05E264FD-11EE-4EB1-BD3B-888EFBF597C7}"/>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22" name="Rectangle 21">
              <a:extLst>
                <a:ext uri="{FF2B5EF4-FFF2-40B4-BE49-F238E27FC236}">
                  <a16:creationId xmlns:a16="http://schemas.microsoft.com/office/drawing/2014/main" id="{A1C9CBB6-C254-41AE-8B0A-DFBF966C0614}"/>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23" name="Rectangle 22">
              <a:extLst>
                <a:ext uri="{FF2B5EF4-FFF2-40B4-BE49-F238E27FC236}">
                  <a16:creationId xmlns:a16="http://schemas.microsoft.com/office/drawing/2014/main" id="{2E1327FD-9AC3-4D78-A388-186020D743AE}"/>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0145923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Point w/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2744"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7" name="Picture Placeholder 6">
            <a:extLst>
              <a:ext uri="{FF2B5EF4-FFF2-40B4-BE49-F238E27FC236}">
                <a16:creationId xmlns:a16="http://schemas.microsoft.com/office/drawing/2014/main" id="{B86D67F7-F415-4CCE-855A-8307283CA88F}"/>
              </a:ext>
            </a:extLst>
          </p:cNvPr>
          <p:cNvSpPr>
            <a:spLocks noGrp="1"/>
          </p:cNvSpPr>
          <p:nvPr>
            <p:ph type="pic" sz="quarter" idx="14" hasCustomPrompt="1"/>
          </p:nvPr>
        </p:nvSpPr>
        <p:spPr>
          <a:xfrm>
            <a:off x="362744"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9" name="Text Placeholder 8">
            <a:extLst>
              <a:ext uri="{FF2B5EF4-FFF2-40B4-BE49-F238E27FC236}">
                <a16:creationId xmlns:a16="http://schemas.microsoft.com/office/drawing/2014/main" id="{1FE14B50-C7B5-4F1E-855A-C8495A647506}"/>
              </a:ext>
            </a:extLst>
          </p:cNvPr>
          <p:cNvSpPr>
            <a:spLocks noGrp="1"/>
          </p:cNvSpPr>
          <p:nvPr>
            <p:ph type="body" sz="quarter" idx="15" hasCustomPrompt="1"/>
          </p:nvPr>
        </p:nvSpPr>
        <p:spPr>
          <a:xfrm>
            <a:off x="360364"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3" name="Picture Placeholder 6">
            <a:extLst>
              <a:ext uri="{FF2B5EF4-FFF2-40B4-BE49-F238E27FC236}">
                <a16:creationId xmlns:a16="http://schemas.microsoft.com/office/drawing/2014/main" id="{DE867A8D-23F6-49F3-886B-60B99282E8A3}"/>
              </a:ext>
            </a:extLst>
          </p:cNvPr>
          <p:cNvSpPr>
            <a:spLocks noGrp="1"/>
          </p:cNvSpPr>
          <p:nvPr>
            <p:ph type="pic" sz="quarter" idx="16" hasCustomPrompt="1"/>
          </p:nvPr>
        </p:nvSpPr>
        <p:spPr>
          <a:xfrm>
            <a:off x="2681089"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34" name="Text Placeholder 8">
            <a:extLst>
              <a:ext uri="{FF2B5EF4-FFF2-40B4-BE49-F238E27FC236}">
                <a16:creationId xmlns:a16="http://schemas.microsoft.com/office/drawing/2014/main" id="{17D2AB8B-20B4-421A-850B-E7B95F7C473B}"/>
              </a:ext>
            </a:extLst>
          </p:cNvPr>
          <p:cNvSpPr>
            <a:spLocks noGrp="1"/>
          </p:cNvSpPr>
          <p:nvPr>
            <p:ph type="body" sz="quarter" idx="17" hasCustomPrompt="1"/>
          </p:nvPr>
        </p:nvSpPr>
        <p:spPr>
          <a:xfrm>
            <a:off x="2678709"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5" name="Picture Placeholder 6">
            <a:extLst>
              <a:ext uri="{FF2B5EF4-FFF2-40B4-BE49-F238E27FC236}">
                <a16:creationId xmlns:a16="http://schemas.microsoft.com/office/drawing/2014/main" id="{8177A0BE-B5AF-492F-9548-769568D7A6C4}"/>
              </a:ext>
            </a:extLst>
          </p:cNvPr>
          <p:cNvSpPr>
            <a:spLocks noGrp="1"/>
          </p:cNvSpPr>
          <p:nvPr>
            <p:ph type="pic" sz="quarter" idx="18" hasCustomPrompt="1"/>
          </p:nvPr>
        </p:nvSpPr>
        <p:spPr>
          <a:xfrm>
            <a:off x="4999434"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36" name="Text Placeholder 8">
            <a:extLst>
              <a:ext uri="{FF2B5EF4-FFF2-40B4-BE49-F238E27FC236}">
                <a16:creationId xmlns:a16="http://schemas.microsoft.com/office/drawing/2014/main" id="{567980D4-699E-4434-9350-E2E43624CA98}"/>
              </a:ext>
            </a:extLst>
          </p:cNvPr>
          <p:cNvSpPr>
            <a:spLocks noGrp="1"/>
          </p:cNvSpPr>
          <p:nvPr>
            <p:ph type="body" sz="quarter" idx="19" hasCustomPrompt="1"/>
          </p:nvPr>
        </p:nvSpPr>
        <p:spPr>
          <a:xfrm>
            <a:off x="4997054"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7" name="Picture Placeholder 6">
            <a:extLst>
              <a:ext uri="{FF2B5EF4-FFF2-40B4-BE49-F238E27FC236}">
                <a16:creationId xmlns:a16="http://schemas.microsoft.com/office/drawing/2014/main" id="{B288B8A6-59A8-4B21-8ECE-A68E2EA95123}"/>
              </a:ext>
            </a:extLst>
          </p:cNvPr>
          <p:cNvSpPr>
            <a:spLocks noGrp="1"/>
          </p:cNvSpPr>
          <p:nvPr>
            <p:ph type="pic" sz="quarter" idx="20" hasCustomPrompt="1"/>
          </p:nvPr>
        </p:nvSpPr>
        <p:spPr>
          <a:xfrm>
            <a:off x="7317779"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38" name="Text Placeholder 8">
            <a:extLst>
              <a:ext uri="{FF2B5EF4-FFF2-40B4-BE49-F238E27FC236}">
                <a16:creationId xmlns:a16="http://schemas.microsoft.com/office/drawing/2014/main" id="{69B8EE22-942A-481A-8E3A-C0E5F7D59516}"/>
              </a:ext>
            </a:extLst>
          </p:cNvPr>
          <p:cNvSpPr>
            <a:spLocks noGrp="1"/>
          </p:cNvSpPr>
          <p:nvPr>
            <p:ph type="body" sz="quarter" idx="21" hasCustomPrompt="1"/>
          </p:nvPr>
        </p:nvSpPr>
        <p:spPr>
          <a:xfrm>
            <a:off x="7315399"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9" name="Picture Placeholder 6">
            <a:extLst>
              <a:ext uri="{FF2B5EF4-FFF2-40B4-BE49-F238E27FC236}">
                <a16:creationId xmlns:a16="http://schemas.microsoft.com/office/drawing/2014/main" id="{9F13E49B-A547-4EC4-9F4C-E3EB6F9EF434}"/>
              </a:ext>
            </a:extLst>
          </p:cNvPr>
          <p:cNvSpPr>
            <a:spLocks noGrp="1"/>
          </p:cNvSpPr>
          <p:nvPr>
            <p:ph type="pic" sz="quarter" idx="22" hasCustomPrompt="1"/>
          </p:nvPr>
        </p:nvSpPr>
        <p:spPr>
          <a:xfrm>
            <a:off x="9636125"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40" name="Text Placeholder 8">
            <a:extLst>
              <a:ext uri="{FF2B5EF4-FFF2-40B4-BE49-F238E27FC236}">
                <a16:creationId xmlns:a16="http://schemas.microsoft.com/office/drawing/2014/main" id="{33E51532-34FD-4F92-A008-43EB0AA4896E}"/>
              </a:ext>
            </a:extLst>
          </p:cNvPr>
          <p:cNvSpPr>
            <a:spLocks noGrp="1"/>
          </p:cNvSpPr>
          <p:nvPr>
            <p:ph type="body" sz="quarter" idx="23" hasCustomPrompt="1"/>
          </p:nvPr>
        </p:nvSpPr>
        <p:spPr>
          <a:xfrm>
            <a:off x="9633745"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grpSp>
        <p:nvGrpSpPr>
          <p:cNvPr id="17" name="Group 16">
            <a:extLst>
              <a:ext uri="{FF2B5EF4-FFF2-40B4-BE49-F238E27FC236}">
                <a16:creationId xmlns:a16="http://schemas.microsoft.com/office/drawing/2014/main" id="{939754D6-B87D-4EE4-8C74-5E88BE89390B}"/>
              </a:ext>
            </a:extLst>
          </p:cNvPr>
          <p:cNvGrpSpPr/>
          <p:nvPr userDrawn="1"/>
        </p:nvGrpSpPr>
        <p:grpSpPr>
          <a:xfrm>
            <a:off x="-3553482" y="0"/>
            <a:ext cx="3507558" cy="4930218"/>
            <a:chOff x="3977323" y="1216058"/>
            <a:chExt cx="3507558" cy="4930218"/>
          </a:xfrm>
          <a:solidFill>
            <a:schemeClr val="tx1"/>
          </a:solidFill>
        </p:grpSpPr>
        <p:grpSp>
          <p:nvGrpSpPr>
            <p:cNvPr id="18" name="Group 17">
              <a:extLst>
                <a:ext uri="{FF2B5EF4-FFF2-40B4-BE49-F238E27FC236}">
                  <a16:creationId xmlns:a16="http://schemas.microsoft.com/office/drawing/2014/main" id="{D1DC5D9A-E161-450D-872B-98106D4CEDE3}"/>
                </a:ext>
              </a:extLst>
            </p:cNvPr>
            <p:cNvGrpSpPr/>
            <p:nvPr/>
          </p:nvGrpSpPr>
          <p:grpSpPr>
            <a:xfrm>
              <a:off x="3977323" y="1216058"/>
              <a:ext cx="3507558" cy="4930218"/>
              <a:chOff x="838199" y="1150070"/>
              <a:chExt cx="3507558" cy="4930218"/>
            </a:xfrm>
            <a:grpFill/>
          </p:grpSpPr>
          <p:sp>
            <p:nvSpPr>
              <p:cNvPr id="22" name="Rectangle 21">
                <a:extLst>
                  <a:ext uri="{FF2B5EF4-FFF2-40B4-BE49-F238E27FC236}">
                    <a16:creationId xmlns:a16="http://schemas.microsoft.com/office/drawing/2014/main" id="{BED163B5-60F8-4055-999E-C464DD35A31B}"/>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id="{E58970B3-C0B1-4893-AB89-09D47001D3C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4" name="Rectangle 23">
                <a:extLst>
                  <a:ext uri="{FF2B5EF4-FFF2-40B4-BE49-F238E27FC236}">
                    <a16:creationId xmlns:a16="http://schemas.microsoft.com/office/drawing/2014/main" id="{B845DA68-CECB-4765-9203-00BF2C0AB69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5" name="TextBox 24">
                <a:extLst>
                  <a:ext uri="{FF2B5EF4-FFF2-40B4-BE49-F238E27FC236}">
                    <a16:creationId xmlns:a16="http://schemas.microsoft.com/office/drawing/2014/main" id="{87C017D6-A77E-47AF-A6F5-A6F7F37AB40F}"/>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6" name="TextBox 25">
                <a:extLst>
                  <a:ext uri="{FF2B5EF4-FFF2-40B4-BE49-F238E27FC236}">
                    <a16:creationId xmlns:a16="http://schemas.microsoft.com/office/drawing/2014/main" id="{D9EF3DEB-065B-4846-BEA8-951B7A9A8754}"/>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7" name="TextBox 26">
                <a:extLst>
                  <a:ext uri="{FF2B5EF4-FFF2-40B4-BE49-F238E27FC236}">
                    <a16:creationId xmlns:a16="http://schemas.microsoft.com/office/drawing/2014/main" id="{C0683986-7174-4F74-BB2D-5A835DF10922}"/>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8" name="TextBox 27">
                <a:extLst>
                  <a:ext uri="{FF2B5EF4-FFF2-40B4-BE49-F238E27FC236}">
                    <a16:creationId xmlns:a16="http://schemas.microsoft.com/office/drawing/2014/main" id="{690F593F-9DF4-4892-95A1-7A3210BD9045}"/>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9" name="TextBox 28">
                <a:extLst>
                  <a:ext uri="{FF2B5EF4-FFF2-40B4-BE49-F238E27FC236}">
                    <a16:creationId xmlns:a16="http://schemas.microsoft.com/office/drawing/2014/main" id="{F26BD995-63AD-4987-8215-9C985BA49201}"/>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0" name="TextBox 29">
                <a:extLst>
                  <a:ext uri="{FF2B5EF4-FFF2-40B4-BE49-F238E27FC236}">
                    <a16:creationId xmlns:a16="http://schemas.microsoft.com/office/drawing/2014/main" id="{8FB12910-ABC6-409E-B6EE-4C9C016B9A9F}"/>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9" name="Rectangle 18">
              <a:extLst>
                <a:ext uri="{FF2B5EF4-FFF2-40B4-BE49-F238E27FC236}">
                  <a16:creationId xmlns:a16="http://schemas.microsoft.com/office/drawing/2014/main" id="{A9FC4CB2-D247-4739-876F-62AEA0F261B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21" name="Rectangle 20">
              <a:extLst>
                <a:ext uri="{FF2B5EF4-FFF2-40B4-BE49-F238E27FC236}">
                  <a16:creationId xmlns:a16="http://schemas.microsoft.com/office/drawing/2014/main" id="{AE0A28B8-FCC1-44BC-8F3D-268543A4FF76}"/>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31" name="Group 30">
            <a:extLst>
              <a:ext uri="{FF2B5EF4-FFF2-40B4-BE49-F238E27FC236}">
                <a16:creationId xmlns:a16="http://schemas.microsoft.com/office/drawing/2014/main" id="{80FD7A23-A830-4F47-81BD-61669C2E6F73}"/>
              </a:ext>
            </a:extLst>
          </p:cNvPr>
          <p:cNvGrpSpPr/>
          <p:nvPr userDrawn="1"/>
        </p:nvGrpSpPr>
        <p:grpSpPr>
          <a:xfrm>
            <a:off x="-3553482" y="5002729"/>
            <a:ext cx="3507559" cy="4303196"/>
            <a:chOff x="838198" y="1150070"/>
            <a:chExt cx="3507559" cy="4303196"/>
          </a:xfrm>
        </p:grpSpPr>
        <p:sp>
          <p:nvSpPr>
            <p:cNvPr id="32" name="Rectangle 31">
              <a:extLst>
                <a:ext uri="{FF2B5EF4-FFF2-40B4-BE49-F238E27FC236}">
                  <a16:creationId xmlns:a16="http://schemas.microsoft.com/office/drawing/2014/main" id="{D8819BE6-6D70-4D00-81BF-709D4FE699FC}"/>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8E60709D-B5E8-4AD7-93F8-37FF9EC76D99}"/>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42" name="Rectangle 41">
              <a:extLst>
                <a:ext uri="{FF2B5EF4-FFF2-40B4-BE49-F238E27FC236}">
                  <a16:creationId xmlns:a16="http://schemas.microsoft.com/office/drawing/2014/main" id="{A442D468-E183-46AB-83AC-38E42DD2D06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6F0A9516-92EC-4E40-94FD-A3003A9F285A}"/>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B3A9D816-6B9B-46B7-889E-C421376D3146}"/>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148B4214-1F22-484E-9719-2E434179DB79}"/>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6" name="TextBox 45">
              <a:extLst>
                <a:ext uri="{FF2B5EF4-FFF2-40B4-BE49-F238E27FC236}">
                  <a16:creationId xmlns:a16="http://schemas.microsoft.com/office/drawing/2014/main" id="{5A4DCE95-D766-443A-8DD4-25587697F7C0}"/>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7" name="TextBox 46">
              <a:extLst>
                <a:ext uri="{FF2B5EF4-FFF2-40B4-BE49-F238E27FC236}">
                  <a16:creationId xmlns:a16="http://schemas.microsoft.com/office/drawing/2014/main" id="{06D637BD-B21D-411D-9CC3-D9F4FE19B295}"/>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8" name="Text Placeholder 47">
            <a:extLst>
              <a:ext uri="{FF2B5EF4-FFF2-40B4-BE49-F238E27FC236}">
                <a16:creationId xmlns:a16="http://schemas.microsoft.com/office/drawing/2014/main" id="{59121B7F-1FEB-42C4-9377-0F96ACCB1C2D}"/>
              </a:ext>
            </a:extLst>
          </p:cNvPr>
          <p:cNvSpPr>
            <a:spLocks noGrp="1"/>
          </p:cNvSpPr>
          <p:nvPr>
            <p:ph type="body" sz="quarter" idx="24" hasCustomPrompt="1"/>
          </p:nvPr>
        </p:nvSpPr>
        <p:spPr>
          <a:xfrm>
            <a:off x="360364"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49" name="Text Placeholder 48">
            <a:extLst>
              <a:ext uri="{FF2B5EF4-FFF2-40B4-BE49-F238E27FC236}">
                <a16:creationId xmlns:a16="http://schemas.microsoft.com/office/drawing/2014/main" id="{6F0AE256-C7A3-4D3C-8A8F-AD2B93B23CB6}"/>
              </a:ext>
            </a:extLst>
          </p:cNvPr>
          <p:cNvSpPr>
            <a:spLocks noGrp="1"/>
          </p:cNvSpPr>
          <p:nvPr>
            <p:ph type="body" sz="quarter" idx="25" hasCustomPrompt="1"/>
          </p:nvPr>
        </p:nvSpPr>
        <p:spPr>
          <a:xfrm>
            <a:off x="2678709"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50" name="Text Placeholder 49">
            <a:extLst>
              <a:ext uri="{FF2B5EF4-FFF2-40B4-BE49-F238E27FC236}">
                <a16:creationId xmlns:a16="http://schemas.microsoft.com/office/drawing/2014/main" id="{A921C22A-2F41-4F95-AD4D-748F36B80D93}"/>
              </a:ext>
            </a:extLst>
          </p:cNvPr>
          <p:cNvSpPr>
            <a:spLocks noGrp="1"/>
          </p:cNvSpPr>
          <p:nvPr>
            <p:ph type="body" sz="quarter" idx="26" hasCustomPrompt="1"/>
          </p:nvPr>
        </p:nvSpPr>
        <p:spPr>
          <a:xfrm>
            <a:off x="4997054"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51" name="Text Placeholder 50">
            <a:extLst>
              <a:ext uri="{FF2B5EF4-FFF2-40B4-BE49-F238E27FC236}">
                <a16:creationId xmlns:a16="http://schemas.microsoft.com/office/drawing/2014/main" id="{03578894-C3E3-4D4A-BD93-C995799D6B70}"/>
              </a:ext>
            </a:extLst>
          </p:cNvPr>
          <p:cNvSpPr>
            <a:spLocks noGrp="1"/>
          </p:cNvSpPr>
          <p:nvPr>
            <p:ph type="body" sz="quarter" idx="27" hasCustomPrompt="1"/>
          </p:nvPr>
        </p:nvSpPr>
        <p:spPr>
          <a:xfrm>
            <a:off x="7315399"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53" name="Text Placeholder 52">
            <a:extLst>
              <a:ext uri="{FF2B5EF4-FFF2-40B4-BE49-F238E27FC236}">
                <a16:creationId xmlns:a16="http://schemas.microsoft.com/office/drawing/2014/main" id="{F5A029D4-6744-4E7F-BA78-8F0F10DE5056}"/>
              </a:ext>
            </a:extLst>
          </p:cNvPr>
          <p:cNvSpPr>
            <a:spLocks noGrp="1"/>
          </p:cNvSpPr>
          <p:nvPr>
            <p:ph type="body" sz="quarter" idx="28" hasCustomPrompt="1"/>
          </p:nvPr>
        </p:nvSpPr>
        <p:spPr>
          <a:xfrm>
            <a:off x="9633745"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Tree>
    <p:extLst>
      <p:ext uri="{BB962C8B-B14F-4D97-AF65-F5344CB8AC3E}">
        <p14:creationId xmlns:p14="http://schemas.microsoft.com/office/powerpoint/2010/main" val="2486890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layer">
    <p:bg>
      <p:bgRef idx="1001">
        <a:schemeClr val="bg1"/>
      </p:bgRef>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188DCA45-5C45-42C5-87F0-B9525884914C}"/>
              </a:ext>
            </a:extLst>
          </p:cNvPr>
          <p:cNvSpPr>
            <a:spLocks noGrp="1"/>
          </p:cNvSpPr>
          <p:nvPr>
            <p:ph type="media" sz="quarter" idx="14" hasCustomPrompt="1"/>
          </p:nvPr>
        </p:nvSpPr>
        <p:spPr>
          <a:xfrm>
            <a:off x="0" y="0"/>
            <a:ext cx="12192000" cy="6858000"/>
          </a:xfrm>
        </p:spPr>
        <p:txBody>
          <a:bodyPr wrap="none" anchor="ctr"/>
          <a:lstStyle>
            <a:lvl1pPr algn="ctr">
              <a:defRPr sz="1600"/>
            </a:lvl1pPr>
          </a:lstStyle>
          <a:p>
            <a:r>
              <a:rPr lang="en-GB" dirty="0"/>
              <a:t>Click icon in centre to insert video,</a:t>
            </a:r>
            <a:br>
              <a:rPr lang="en-GB" dirty="0"/>
            </a:br>
            <a:r>
              <a:rPr lang="en-GB" dirty="0"/>
              <a:t>then right click and ‘send to back’.</a:t>
            </a:r>
          </a:p>
          <a:p>
            <a:br>
              <a:rPr lang="en-GB" dirty="0"/>
            </a:br>
            <a:br>
              <a:rPr lang="en-GB" dirty="0"/>
            </a:br>
            <a:endParaRPr lang="en-GB" dirty="0"/>
          </a:p>
          <a:p>
            <a:br>
              <a:rPr lang="en-GB" dirty="0"/>
            </a:b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grpSp>
        <p:nvGrpSpPr>
          <p:cNvPr id="8" name="Group 7">
            <a:extLst>
              <a:ext uri="{FF2B5EF4-FFF2-40B4-BE49-F238E27FC236}">
                <a16:creationId xmlns:a16="http://schemas.microsoft.com/office/drawing/2014/main" id="{A928B8C8-0AE0-4805-A6AB-3D23E0D1FF18}"/>
              </a:ext>
            </a:extLst>
          </p:cNvPr>
          <p:cNvGrpSpPr/>
          <p:nvPr userDrawn="1"/>
        </p:nvGrpSpPr>
        <p:grpSpPr>
          <a:xfrm>
            <a:off x="-3553483" y="0"/>
            <a:ext cx="3507558" cy="4637604"/>
            <a:chOff x="838199" y="1150070"/>
            <a:chExt cx="3507558" cy="4637604"/>
          </a:xfrm>
        </p:grpSpPr>
        <p:sp>
          <p:nvSpPr>
            <p:cNvPr id="10" name="Rectangle 9">
              <a:extLst>
                <a:ext uri="{FF2B5EF4-FFF2-40B4-BE49-F238E27FC236}">
                  <a16:creationId xmlns:a16="http://schemas.microsoft.com/office/drawing/2014/main" id="{CC76F7DB-861F-46F5-89C3-22A54B37A4EF}"/>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2" name="TextBox 11">
              <a:extLst>
                <a:ext uri="{FF2B5EF4-FFF2-40B4-BE49-F238E27FC236}">
                  <a16:creationId xmlns:a16="http://schemas.microsoft.com/office/drawing/2014/main" id="{668C36A6-4484-491A-A77A-22F526482967}"/>
                </a:ext>
              </a:extLst>
            </p:cNvPr>
            <p:cNvSpPr txBox="1"/>
            <p:nvPr/>
          </p:nvSpPr>
          <p:spPr>
            <a:xfrm>
              <a:off x="838200" y="1254060"/>
              <a:ext cx="3507557" cy="369332"/>
            </a:xfrm>
            <a:prstGeom prst="rect">
              <a:avLst/>
            </a:prstGeom>
            <a:noFill/>
          </p:spPr>
          <p:txBody>
            <a:bodyPr wrap="square" rtlCol="0">
              <a:spAutoFit/>
            </a:bodyPr>
            <a:lstStyle/>
            <a:p>
              <a:pPr algn="ctr"/>
              <a:r>
                <a:rPr lang="en-GB" cap="all" baseline="0" dirty="0">
                  <a:solidFill>
                    <a:srgbClr val="333333"/>
                  </a:solidFill>
                  <a:latin typeface="+mj-lt"/>
                </a:rPr>
                <a:t>How to insert a video</a:t>
              </a:r>
            </a:p>
          </p:txBody>
        </p:sp>
        <p:sp>
          <p:nvSpPr>
            <p:cNvPr id="13" name="Rectangle 12">
              <a:extLst>
                <a:ext uri="{FF2B5EF4-FFF2-40B4-BE49-F238E27FC236}">
                  <a16:creationId xmlns:a16="http://schemas.microsoft.com/office/drawing/2014/main" id="{8173003D-2939-41CE-9020-D79B64C971B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4" name="TextBox 13">
              <a:extLst>
                <a:ext uri="{FF2B5EF4-FFF2-40B4-BE49-F238E27FC236}">
                  <a16:creationId xmlns:a16="http://schemas.microsoft.com/office/drawing/2014/main" id="{F3A33ABA-9AF2-49D1-A4A9-AEC2026402D8}"/>
                </a:ext>
              </a:extLst>
            </p:cNvPr>
            <p:cNvSpPr txBox="1"/>
            <p:nvPr/>
          </p:nvSpPr>
          <p:spPr>
            <a:xfrm>
              <a:off x="838200" y="1790613"/>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video from your computer.</a:t>
              </a:r>
            </a:p>
          </p:txBody>
        </p:sp>
        <p:sp>
          <p:nvSpPr>
            <p:cNvPr id="15" name="TextBox 14">
              <a:extLst>
                <a:ext uri="{FF2B5EF4-FFF2-40B4-BE49-F238E27FC236}">
                  <a16:creationId xmlns:a16="http://schemas.microsoft.com/office/drawing/2014/main" id="{C68FB101-7535-4E45-AA0A-28DC4293B87A}"/>
                </a:ext>
              </a:extLst>
            </p:cNvPr>
            <p:cNvSpPr txBox="1"/>
            <p:nvPr/>
          </p:nvSpPr>
          <p:spPr>
            <a:xfrm>
              <a:off x="838199" y="252963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535C1C6D-8160-4CBD-8F6D-6BF7D69FA89D}"/>
                </a:ext>
              </a:extLst>
            </p:cNvPr>
            <p:cNvSpPr txBox="1"/>
            <p:nvPr/>
          </p:nvSpPr>
          <p:spPr>
            <a:xfrm>
              <a:off x="838199" y="3073634"/>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17" name="TextBox 16">
              <a:extLst>
                <a:ext uri="{FF2B5EF4-FFF2-40B4-BE49-F238E27FC236}">
                  <a16:creationId xmlns:a16="http://schemas.microsoft.com/office/drawing/2014/main" id="{580038C6-1D3A-4B07-A3C5-9C93EBD802A8}"/>
                </a:ext>
              </a:extLst>
            </p:cNvPr>
            <p:cNvSpPr txBox="1"/>
            <p:nvPr/>
          </p:nvSpPr>
          <p:spPr>
            <a:xfrm>
              <a:off x="838199" y="401148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18" name="TextBox 17">
              <a:extLst>
                <a:ext uri="{FF2B5EF4-FFF2-40B4-BE49-F238E27FC236}">
                  <a16:creationId xmlns:a16="http://schemas.microsoft.com/office/drawing/2014/main" id="{883D6697-81E6-495F-B45D-13365446CB07}"/>
                </a:ext>
              </a:extLst>
            </p:cNvPr>
            <p:cNvSpPr txBox="1"/>
            <p:nvPr/>
          </p:nvSpPr>
          <p:spPr>
            <a:xfrm>
              <a:off x="838199" y="455595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19" name="TextBox 18">
              <a:extLst>
                <a:ext uri="{FF2B5EF4-FFF2-40B4-BE49-F238E27FC236}">
                  <a16:creationId xmlns:a16="http://schemas.microsoft.com/office/drawing/2014/main" id="{90E55A45-6415-456F-A656-B2700875C4BA}"/>
                </a:ext>
              </a:extLst>
            </p:cNvPr>
            <p:cNvSpPr txBox="1"/>
            <p:nvPr/>
          </p:nvSpPr>
          <p:spPr>
            <a:xfrm>
              <a:off x="838199" y="5119282"/>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sp>
        <p:nvSpPr>
          <p:cNvPr id="3" name="Text Placeholder 2">
            <a:extLst>
              <a:ext uri="{FF2B5EF4-FFF2-40B4-BE49-F238E27FC236}">
                <a16:creationId xmlns:a16="http://schemas.microsoft.com/office/drawing/2014/main" id="{4F1D491B-3A64-4FD2-ADE3-9FCDE5EDC201}"/>
              </a:ext>
            </a:extLst>
          </p:cNvPr>
          <p:cNvSpPr>
            <a:spLocks noGrp="1"/>
          </p:cNvSpPr>
          <p:nvPr>
            <p:ph type="body" sz="quarter" idx="15" hasCustomPrompt="1"/>
          </p:nvPr>
        </p:nvSpPr>
        <p:spPr>
          <a:xfrm>
            <a:off x="360363" y="6138863"/>
            <a:ext cx="358775" cy="360362"/>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87723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Profi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1" y="1696233"/>
            <a:ext cx="8471101" cy="1409757"/>
          </a:xfrm>
        </p:spPr>
        <p:txBody>
          <a:bodyPr lIns="313200" bIns="0" anchor="b"/>
          <a:lstStyle>
            <a:lvl1pPr>
              <a:lnSpc>
                <a:spcPct val="80000"/>
              </a:lnSpc>
              <a:defRPr sz="5000">
                <a:solidFill>
                  <a:schemeClr val="tx1"/>
                </a:solidFill>
              </a:defRPr>
            </a:lvl1pPr>
          </a:lstStyle>
          <a:p>
            <a:r>
              <a:rPr lang="en-US" dirty="0"/>
              <a:t>Enter</a:t>
            </a:r>
            <a:br>
              <a:rPr lang="en-US" dirty="0"/>
            </a:br>
            <a:r>
              <a:rPr lang="en-US" dirty="0"/>
              <a:t>title here</a:t>
            </a:r>
            <a:endParaRPr lang="en-GB" dirty="0"/>
          </a:p>
        </p:txBody>
      </p:sp>
      <p:sp>
        <p:nvSpPr>
          <p:cNvPr id="8" name="Text Placeholder 7">
            <a:extLst>
              <a:ext uri="{FF2B5EF4-FFF2-40B4-BE49-F238E27FC236}">
                <a16:creationId xmlns:a16="http://schemas.microsoft.com/office/drawing/2014/main" id="{38CB475B-9B74-4CD5-BFB6-0DC1ED5D1D82}"/>
              </a:ext>
            </a:extLst>
          </p:cNvPr>
          <p:cNvSpPr>
            <a:spLocks noGrp="1"/>
          </p:cNvSpPr>
          <p:nvPr>
            <p:ph type="body" sz="quarter" idx="13" hasCustomPrompt="1"/>
          </p:nvPr>
        </p:nvSpPr>
        <p:spPr>
          <a:xfrm>
            <a:off x="248444" y="3139197"/>
            <a:ext cx="8222656" cy="369091"/>
          </a:xfrm>
        </p:spPr>
        <p:txBody>
          <a:bodyPr tIns="36000"/>
          <a:lstStyle>
            <a:lvl1pPr>
              <a:defRPr sz="2200" cap="all" baseline="0">
                <a:solidFill>
                  <a:schemeClr val="tx1"/>
                </a:solidFill>
              </a:defRPr>
            </a:lvl1pPr>
            <a:lvl2pPr marL="0" indent="0">
              <a:buNone/>
              <a:defRPr/>
            </a:lvl2pPr>
          </a:lstStyle>
          <a:p>
            <a:pPr lvl="0"/>
            <a:r>
              <a:rPr lang="en-US" dirty="0"/>
              <a:t>Enter subtitle here</a:t>
            </a:r>
          </a:p>
        </p:txBody>
      </p:sp>
      <p:sp>
        <p:nvSpPr>
          <p:cNvPr id="11" name="Text Placeholder 9">
            <a:extLst>
              <a:ext uri="{FF2B5EF4-FFF2-40B4-BE49-F238E27FC236}">
                <a16:creationId xmlns:a16="http://schemas.microsoft.com/office/drawing/2014/main" id="{FFCF2CB2-CAC7-4F6B-B22C-B8D82686515D}"/>
              </a:ext>
            </a:extLst>
          </p:cNvPr>
          <p:cNvSpPr>
            <a:spLocks noGrp="1"/>
          </p:cNvSpPr>
          <p:nvPr>
            <p:ph type="body" sz="quarter" idx="15" hasCustomPrompt="1"/>
          </p:nvPr>
        </p:nvSpPr>
        <p:spPr>
          <a:xfrm>
            <a:off x="4889500" y="5017294"/>
            <a:ext cx="7302500" cy="369091"/>
          </a:xfrm>
          <a:solidFill>
            <a:schemeClr val="accent4"/>
          </a:solidFill>
        </p:spPr>
        <p:txBody>
          <a:bodyPr wrap="square" lIns="324000" tIns="0" rIns="324000" bIns="0" anchor="ctr">
            <a:normAutofit/>
          </a:bodyPr>
          <a:lstStyle>
            <a:lvl1pPr>
              <a:lnSpc>
                <a:spcPct val="110000"/>
              </a:lnSpc>
              <a:defRPr sz="2000" cap="all" baseline="0">
                <a:latin typeface="+mj-lt"/>
              </a:defRPr>
            </a:lvl1pPr>
            <a:lvl2pPr marL="0" indent="0">
              <a:buNone/>
              <a:defRPr cap="all" baseline="0">
                <a:latin typeface="+mj-lt"/>
              </a:defRPr>
            </a:lvl2pPr>
          </a:lstStyle>
          <a:p>
            <a:pPr lvl="0"/>
            <a:r>
              <a:rPr lang="en-US" dirty="0"/>
              <a:t>Enter position here</a:t>
            </a:r>
          </a:p>
        </p:txBody>
      </p:sp>
      <p:pic>
        <p:nvPicPr>
          <p:cNvPr id="16" name="Picture 15">
            <a:extLst>
              <a:ext uri="{FF2B5EF4-FFF2-40B4-BE49-F238E27FC236}">
                <a16:creationId xmlns:a16="http://schemas.microsoft.com/office/drawing/2014/main" id="{2525B6B0-E315-4C5C-9A4D-33C25F5A0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9" name="Group 8">
            <a:extLst>
              <a:ext uri="{FF2B5EF4-FFF2-40B4-BE49-F238E27FC236}">
                <a16:creationId xmlns:a16="http://schemas.microsoft.com/office/drawing/2014/main" id="{1D573207-F18E-4B85-955D-9F29BEEF30BE}"/>
              </a:ext>
            </a:extLst>
          </p:cNvPr>
          <p:cNvGrpSpPr/>
          <p:nvPr userDrawn="1"/>
        </p:nvGrpSpPr>
        <p:grpSpPr>
          <a:xfrm>
            <a:off x="-3553482" y="0"/>
            <a:ext cx="3507558" cy="4930218"/>
            <a:chOff x="3977323" y="1216058"/>
            <a:chExt cx="3507558" cy="4930218"/>
          </a:xfrm>
          <a:solidFill>
            <a:schemeClr val="tx1"/>
          </a:solidFill>
        </p:grpSpPr>
        <p:grpSp>
          <p:nvGrpSpPr>
            <p:cNvPr id="12" name="Group 11">
              <a:extLst>
                <a:ext uri="{FF2B5EF4-FFF2-40B4-BE49-F238E27FC236}">
                  <a16:creationId xmlns:a16="http://schemas.microsoft.com/office/drawing/2014/main" id="{8F8A5966-9298-41B7-8098-F88FB8E1B281}"/>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68ECEC3F-AB22-414D-A6FE-57430B2326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D8E74F2-C4D3-4991-AB7D-66270C3A75A4}"/>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273C3AD4-C60E-4A96-8612-0B265D10CEA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9FE7FAE9-7C16-45AC-B64C-F156066BE72B}"/>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366D2D97-B321-4F61-898A-4D514E434850}"/>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C036B266-87EA-4F9E-801F-DBC0047896CE}"/>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5EA72115-E5FA-47CA-B845-E8C00070B94C}"/>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D47EC33F-6925-4F63-BD39-8E184F437848}"/>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22F9235E-1B40-49F7-9836-F89238D4CAE9}"/>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667BB5D4-34F1-48E1-B040-E958C60247E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FC310E89-B268-4646-94D9-DE0CE2AF60B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26" name="Group 25">
            <a:extLst>
              <a:ext uri="{FF2B5EF4-FFF2-40B4-BE49-F238E27FC236}">
                <a16:creationId xmlns:a16="http://schemas.microsoft.com/office/drawing/2014/main" id="{092C8BB8-8EB5-463D-8891-D9FBE9DF7AC5}"/>
              </a:ext>
            </a:extLst>
          </p:cNvPr>
          <p:cNvGrpSpPr/>
          <p:nvPr userDrawn="1"/>
        </p:nvGrpSpPr>
        <p:grpSpPr>
          <a:xfrm>
            <a:off x="-3553482" y="5002729"/>
            <a:ext cx="3507559" cy="4303196"/>
            <a:chOff x="838198" y="1150070"/>
            <a:chExt cx="3507559" cy="4303196"/>
          </a:xfrm>
        </p:grpSpPr>
        <p:sp>
          <p:nvSpPr>
            <p:cNvPr id="27" name="Rectangle 26">
              <a:extLst>
                <a:ext uri="{FF2B5EF4-FFF2-40B4-BE49-F238E27FC236}">
                  <a16:creationId xmlns:a16="http://schemas.microsoft.com/office/drawing/2014/main" id="{485B4081-FECC-48AF-85C0-F27088C9C9BF}"/>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8" name="TextBox 27">
              <a:extLst>
                <a:ext uri="{FF2B5EF4-FFF2-40B4-BE49-F238E27FC236}">
                  <a16:creationId xmlns:a16="http://schemas.microsoft.com/office/drawing/2014/main" id="{4F881581-BFD6-46D1-AA24-79379CB1EB0A}"/>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29" name="Rectangle 28">
              <a:extLst>
                <a:ext uri="{FF2B5EF4-FFF2-40B4-BE49-F238E27FC236}">
                  <a16:creationId xmlns:a16="http://schemas.microsoft.com/office/drawing/2014/main" id="{E577B116-1E69-4903-A065-565CC9FCCB1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0" name="TextBox 29">
              <a:extLst>
                <a:ext uri="{FF2B5EF4-FFF2-40B4-BE49-F238E27FC236}">
                  <a16:creationId xmlns:a16="http://schemas.microsoft.com/office/drawing/2014/main" id="{094B489C-0A43-447A-99BB-DFF6AE03E485}"/>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1F27F2A-B0EF-409B-A3F5-C1DFA5EBE5BD}"/>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1F505F29-72A1-4355-906E-1FC448F89C5A}"/>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3" name="TextBox 32">
              <a:extLst>
                <a:ext uri="{FF2B5EF4-FFF2-40B4-BE49-F238E27FC236}">
                  <a16:creationId xmlns:a16="http://schemas.microsoft.com/office/drawing/2014/main" id="{A0A2C5F4-37CF-4F51-BD84-027D06A06ADE}"/>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4" name="TextBox 33">
              <a:extLst>
                <a:ext uri="{FF2B5EF4-FFF2-40B4-BE49-F238E27FC236}">
                  <a16:creationId xmlns:a16="http://schemas.microsoft.com/office/drawing/2014/main" id="{34445452-66D2-4E81-BC8C-C3F3F4240BBD}"/>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 name="Text Placeholder 3">
            <a:extLst>
              <a:ext uri="{FF2B5EF4-FFF2-40B4-BE49-F238E27FC236}">
                <a16:creationId xmlns:a16="http://schemas.microsoft.com/office/drawing/2014/main" id="{9163A241-7E4F-41DE-89B1-E52308354A7A}"/>
              </a:ext>
            </a:extLst>
          </p:cNvPr>
          <p:cNvSpPr>
            <a:spLocks noGrp="1"/>
          </p:cNvSpPr>
          <p:nvPr>
            <p:ph type="body" sz="quarter" idx="16" hasCustomPrompt="1"/>
          </p:nvPr>
        </p:nvSpPr>
        <p:spPr>
          <a:xfrm>
            <a:off x="0" y="4490651"/>
            <a:ext cx="8471100" cy="526643"/>
          </a:xfrm>
          <a:solidFill>
            <a:schemeClr val="accent1"/>
          </a:solidFill>
        </p:spPr>
        <p:txBody>
          <a:bodyPr wrap="square" lIns="324000" tIns="0" rIns="324000" bIns="0" anchor="ctr">
            <a:normAutofit/>
          </a:bodyPr>
          <a:lstStyle>
            <a:lvl1pPr algn="r">
              <a:lnSpc>
                <a:spcPct val="110000"/>
              </a:lnSpc>
              <a:defRPr sz="36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name here</a:t>
            </a:r>
          </a:p>
        </p:txBody>
      </p:sp>
      <p:sp>
        <p:nvSpPr>
          <p:cNvPr id="35" name="Picture Placeholder 14">
            <a:extLst>
              <a:ext uri="{FF2B5EF4-FFF2-40B4-BE49-F238E27FC236}">
                <a16:creationId xmlns:a16="http://schemas.microsoft.com/office/drawing/2014/main" id="{831F3888-A204-44F1-B285-A0588EDF0932}"/>
              </a:ext>
            </a:extLst>
          </p:cNvPr>
          <p:cNvSpPr>
            <a:spLocks noGrp="1"/>
          </p:cNvSpPr>
          <p:nvPr>
            <p:ph type="pic" sz="quarter" idx="17" hasCustomPrompt="1"/>
          </p:nvPr>
        </p:nvSpPr>
        <p:spPr>
          <a:xfrm>
            <a:off x="3403909" y="5199835"/>
            <a:ext cx="1296691" cy="1294606"/>
          </a:xfrm>
          <a:ln w="12700">
            <a:solidFill>
              <a:schemeClr val="tx1"/>
            </a:solidFill>
          </a:ln>
        </p:spPr>
        <p:txBody>
          <a:bodyPr anchor="ctr"/>
          <a:lstStyle>
            <a:lvl1pPr algn="ctr">
              <a:defRPr sz="1600"/>
            </a:lvl1pPr>
          </a:lstStyle>
          <a:p>
            <a:r>
              <a:rPr lang="en-GB" dirty="0"/>
              <a:t>Click icon</a:t>
            </a:r>
            <a:br>
              <a:rPr lang="en-GB" dirty="0"/>
            </a:br>
            <a:r>
              <a:rPr lang="en-GB" dirty="0"/>
              <a:t>in centre to</a:t>
            </a:r>
            <a:br>
              <a:rPr lang="en-GB" dirty="0"/>
            </a:br>
            <a:r>
              <a:rPr lang="en-GB" dirty="0"/>
              <a:t>insert image</a:t>
            </a:r>
          </a:p>
        </p:txBody>
      </p:sp>
    </p:spTree>
    <p:extLst>
      <p:ext uri="{BB962C8B-B14F-4D97-AF65-F5344CB8AC3E}">
        <p14:creationId xmlns:p14="http://schemas.microsoft.com/office/powerpoint/2010/main" val="4073301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8" name="Text Placeholder 7">
            <a:extLst>
              <a:ext uri="{FF2B5EF4-FFF2-40B4-BE49-F238E27FC236}">
                <a16:creationId xmlns:a16="http://schemas.microsoft.com/office/drawing/2014/main" id="{FD05FD4D-FB5A-477C-BDBB-FE1682C0B07A}"/>
              </a:ext>
            </a:extLst>
          </p:cNvPr>
          <p:cNvSpPr>
            <a:spLocks noGrp="1"/>
          </p:cNvSpPr>
          <p:nvPr>
            <p:ph type="body" sz="quarter" idx="13" hasCustomPrompt="1"/>
          </p:nvPr>
        </p:nvSpPr>
        <p:spPr>
          <a:xfrm>
            <a:off x="6319835" y="871537"/>
            <a:ext cx="5149921" cy="3766723"/>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11">
            <a:extLst>
              <a:ext uri="{FF2B5EF4-FFF2-40B4-BE49-F238E27FC236}">
                <a16:creationId xmlns:a16="http://schemas.microsoft.com/office/drawing/2014/main" id="{84AEBEFD-2D11-48A5-B03B-0AA96A5A69FE}"/>
              </a:ext>
            </a:extLst>
          </p:cNvPr>
          <p:cNvSpPr>
            <a:spLocks noGrp="1"/>
          </p:cNvSpPr>
          <p:nvPr>
            <p:ph type="pic" sz="quarter" idx="14" hasCustomPrompt="1"/>
          </p:nvPr>
        </p:nvSpPr>
        <p:spPr>
          <a:xfrm>
            <a:off x="360363" y="927098"/>
            <a:ext cx="4954587" cy="1925640"/>
          </a:xfrm>
          <a:solidFill>
            <a:schemeClr val="tx1"/>
          </a:solidFill>
        </p:spPr>
        <p:txBody>
          <a:bodyPr anchor="ctr"/>
          <a:lstStyle>
            <a:lvl1pPr algn="ctr">
              <a:defRPr sz="1600">
                <a:solidFill>
                  <a:schemeClr val="bg1"/>
                </a:solidFill>
              </a:defRPr>
            </a:lvl1pPr>
          </a:lstStyle>
          <a:p>
            <a:r>
              <a:rPr lang="en-GB" dirty="0"/>
              <a:t>Click icon to insert image</a:t>
            </a:r>
          </a:p>
          <a:p>
            <a:endParaRPr lang="en-GB" dirty="0"/>
          </a:p>
          <a:p>
            <a:endParaRPr lang="en-GB" dirty="0"/>
          </a:p>
          <a:p>
            <a:endParaRPr lang="en-GB" dirty="0"/>
          </a:p>
        </p:txBody>
      </p:sp>
      <p:sp>
        <p:nvSpPr>
          <p:cNvPr id="16" name="Text Placeholder 15">
            <a:extLst>
              <a:ext uri="{FF2B5EF4-FFF2-40B4-BE49-F238E27FC236}">
                <a16:creationId xmlns:a16="http://schemas.microsoft.com/office/drawing/2014/main" id="{95AB4B32-6908-4929-BD70-925DD2668FC3}"/>
              </a:ext>
            </a:extLst>
          </p:cNvPr>
          <p:cNvSpPr>
            <a:spLocks noGrp="1"/>
          </p:cNvSpPr>
          <p:nvPr>
            <p:ph type="body" sz="quarter" idx="16" hasCustomPrompt="1"/>
          </p:nvPr>
        </p:nvSpPr>
        <p:spPr>
          <a:xfrm>
            <a:off x="360363" y="2852738"/>
            <a:ext cx="4954587"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1"/>
          </a:solidFill>
        </p:spPr>
        <p:txBody>
          <a:bodyPr wrap="square">
            <a:noAutofit/>
          </a:bodyPr>
          <a:lstStyle/>
          <a:p>
            <a:pPr lvl="0"/>
            <a:r>
              <a:rPr lang="en-GB" dirty="0"/>
              <a:t> </a:t>
            </a:r>
          </a:p>
        </p:txBody>
      </p:sp>
      <p:grpSp>
        <p:nvGrpSpPr>
          <p:cNvPr id="7" name="Group 6">
            <a:extLst>
              <a:ext uri="{FF2B5EF4-FFF2-40B4-BE49-F238E27FC236}">
                <a16:creationId xmlns:a16="http://schemas.microsoft.com/office/drawing/2014/main" id="{FE257497-366E-4AA3-9936-30845623C2E9}"/>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135843FF-6D56-4F2E-BAA4-8F7434DAB224}"/>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3C63DC7B-0709-46C5-BAF4-D07256A2EFE8}"/>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6A09CB0B-E7F2-4A29-9642-36ABC1AE933C}"/>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E6BE184-7AF4-4AD8-B4C5-7A87B2A14EB1}"/>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7" name="TextBox 16">
                <a:extLst>
                  <a:ext uri="{FF2B5EF4-FFF2-40B4-BE49-F238E27FC236}">
                    <a16:creationId xmlns:a16="http://schemas.microsoft.com/office/drawing/2014/main" id="{95C51B78-C2C3-4D19-9A7D-4BC5D739F6B4}"/>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8" name="TextBox 17">
                <a:extLst>
                  <a:ext uri="{FF2B5EF4-FFF2-40B4-BE49-F238E27FC236}">
                    <a16:creationId xmlns:a16="http://schemas.microsoft.com/office/drawing/2014/main" id="{D969D4F8-4AA9-418E-8139-A344AF890217}"/>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9" name="TextBox 18">
                <a:extLst>
                  <a:ext uri="{FF2B5EF4-FFF2-40B4-BE49-F238E27FC236}">
                    <a16:creationId xmlns:a16="http://schemas.microsoft.com/office/drawing/2014/main" id="{CDC4D5EF-E160-49F3-B778-FD6058E88F57}"/>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0" name="TextBox 19">
                <a:extLst>
                  <a:ext uri="{FF2B5EF4-FFF2-40B4-BE49-F238E27FC236}">
                    <a16:creationId xmlns:a16="http://schemas.microsoft.com/office/drawing/2014/main" id="{1AC18B2C-7702-4377-AB40-F8A2BD79D6E9}"/>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1" name="TextBox 20">
                <a:extLst>
                  <a:ext uri="{FF2B5EF4-FFF2-40B4-BE49-F238E27FC236}">
                    <a16:creationId xmlns:a16="http://schemas.microsoft.com/office/drawing/2014/main" id="{6E0CBEA7-B8FE-42A3-AAFA-4B61A47F4EDC}"/>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2" name="TextBox 21">
                <a:extLst>
                  <a:ext uri="{FF2B5EF4-FFF2-40B4-BE49-F238E27FC236}">
                    <a16:creationId xmlns:a16="http://schemas.microsoft.com/office/drawing/2014/main" id="{E408403D-439C-4D15-86ED-4C0239857952}"/>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B7943071-0A88-4328-9B0A-F4BC56FA05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1" name="Rectangle 10">
              <a:extLst>
                <a:ext uri="{FF2B5EF4-FFF2-40B4-BE49-F238E27FC236}">
                  <a16:creationId xmlns:a16="http://schemas.microsoft.com/office/drawing/2014/main" id="{61CAF51C-05B3-42AE-B669-C9435D358E8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32" name="Group 31">
            <a:extLst>
              <a:ext uri="{FF2B5EF4-FFF2-40B4-BE49-F238E27FC236}">
                <a16:creationId xmlns:a16="http://schemas.microsoft.com/office/drawing/2014/main" id="{6C3F0502-3CE1-4FBC-8045-CA8E71A3DD69}"/>
              </a:ext>
            </a:extLst>
          </p:cNvPr>
          <p:cNvGrpSpPr/>
          <p:nvPr userDrawn="1"/>
        </p:nvGrpSpPr>
        <p:grpSpPr>
          <a:xfrm>
            <a:off x="-3553484" y="4999157"/>
            <a:ext cx="3507559" cy="3230443"/>
            <a:chOff x="838198" y="1150070"/>
            <a:chExt cx="3507559" cy="3230443"/>
          </a:xfrm>
        </p:grpSpPr>
        <p:sp>
          <p:nvSpPr>
            <p:cNvPr id="33" name="Rectangle 32">
              <a:extLst>
                <a:ext uri="{FF2B5EF4-FFF2-40B4-BE49-F238E27FC236}">
                  <a16:creationId xmlns:a16="http://schemas.microsoft.com/office/drawing/2014/main" id="{2AAA53DF-124A-4D86-BB14-2F7419EC8675}"/>
                </a:ext>
              </a:extLst>
            </p:cNvPr>
            <p:cNvSpPr/>
            <p:nvPr/>
          </p:nvSpPr>
          <p:spPr>
            <a:xfrm>
              <a:off x="838200" y="1150070"/>
              <a:ext cx="3507557" cy="323044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4" name="TextBox 33">
              <a:extLst>
                <a:ext uri="{FF2B5EF4-FFF2-40B4-BE49-F238E27FC236}">
                  <a16:creationId xmlns:a16="http://schemas.microsoft.com/office/drawing/2014/main" id="{2B5A89FE-CFB1-4ADA-B3C2-88BEC2F4F252}"/>
                </a:ext>
              </a:extLst>
            </p:cNvPr>
            <p:cNvSpPr txBox="1"/>
            <p:nvPr/>
          </p:nvSpPr>
          <p:spPr>
            <a:xfrm>
              <a:off x="838200" y="1248935"/>
              <a:ext cx="3507557" cy="369332"/>
            </a:xfrm>
            <a:prstGeom prst="rect">
              <a:avLst/>
            </a:prstGeom>
            <a:noFill/>
          </p:spPr>
          <p:txBody>
            <a:bodyPr wrap="square" rtlCol="0">
              <a:spAutoFit/>
            </a:bodyPr>
            <a:lstStyle/>
            <a:p>
              <a:pPr algn="ctr"/>
              <a:r>
                <a:rPr lang="en-GB" cap="all" baseline="0" dirty="0">
                  <a:solidFill>
                    <a:srgbClr val="333333"/>
                  </a:solidFill>
                  <a:latin typeface="+mj-lt"/>
                </a:rPr>
                <a:t>How to insert an icon</a:t>
              </a:r>
            </a:p>
          </p:txBody>
        </p:sp>
        <p:sp>
          <p:nvSpPr>
            <p:cNvPr id="35" name="Rectangle 34">
              <a:extLst>
                <a:ext uri="{FF2B5EF4-FFF2-40B4-BE49-F238E27FC236}">
                  <a16:creationId xmlns:a16="http://schemas.microsoft.com/office/drawing/2014/main" id="{8FFA04BD-DB40-451A-BB6C-D5FDC738DB0B}"/>
                </a:ext>
              </a:extLst>
            </p:cNvPr>
            <p:cNvSpPr/>
            <p:nvPr/>
          </p:nvSpPr>
          <p:spPr>
            <a:xfrm>
              <a:off x="838200" y="1673406"/>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6" name="TextBox 35">
              <a:extLst>
                <a:ext uri="{FF2B5EF4-FFF2-40B4-BE49-F238E27FC236}">
                  <a16:creationId xmlns:a16="http://schemas.microsoft.com/office/drawing/2014/main" id="{EAD7543E-AB35-4599-96BE-DEA599267331}"/>
                </a:ext>
              </a:extLst>
            </p:cNvPr>
            <p:cNvSpPr txBox="1"/>
            <p:nvPr/>
          </p:nvSpPr>
          <p:spPr>
            <a:xfrm>
              <a:off x="838200" y="1793500"/>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37" name="TextBox 36">
              <a:extLst>
                <a:ext uri="{FF2B5EF4-FFF2-40B4-BE49-F238E27FC236}">
                  <a16:creationId xmlns:a16="http://schemas.microsoft.com/office/drawing/2014/main" id="{325143ED-B25E-4E14-BF68-027231C84D22}"/>
                </a:ext>
              </a:extLst>
            </p:cNvPr>
            <p:cNvSpPr txBox="1"/>
            <p:nvPr/>
          </p:nvSpPr>
          <p:spPr>
            <a:xfrm>
              <a:off x="838199" y="2563977"/>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FF3209F0-1A5C-4000-B590-40DFB5587F69}"/>
                </a:ext>
              </a:extLst>
            </p:cNvPr>
            <p:cNvSpPr txBox="1"/>
            <p:nvPr/>
          </p:nvSpPr>
          <p:spPr>
            <a:xfrm>
              <a:off x="838198" y="310265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spTree>
    <p:extLst>
      <p:ext uri="{BB962C8B-B14F-4D97-AF65-F5344CB8AC3E}">
        <p14:creationId xmlns:p14="http://schemas.microsoft.com/office/powerpoint/2010/main" val="1882067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amp; Half w/Stats">
    <p:spTree>
      <p:nvGrpSpPr>
        <p:cNvPr id="1" name=""/>
        <p:cNvGrpSpPr/>
        <p:nvPr/>
      </p:nvGrpSpPr>
      <p:grpSpPr>
        <a:xfrm>
          <a:off x="0" y="0"/>
          <a:ext cx="0" cy="0"/>
          <a:chOff x="0" y="0"/>
          <a:chExt cx="0" cy="0"/>
        </a:xfrm>
      </p:grpSpPr>
      <p:sp>
        <p:nvSpPr>
          <p:cNvPr id="62" name="Text Placeholder 61">
            <a:extLst>
              <a:ext uri="{FF2B5EF4-FFF2-40B4-BE49-F238E27FC236}">
                <a16:creationId xmlns:a16="http://schemas.microsoft.com/office/drawing/2014/main" id="{E409F539-B609-4E31-8EB9-2F71D7213E18}"/>
              </a:ext>
            </a:extLst>
          </p:cNvPr>
          <p:cNvSpPr>
            <a:spLocks noGrp="1"/>
          </p:cNvSpPr>
          <p:nvPr>
            <p:ph type="body" sz="quarter" idx="36" hasCustomPrompt="1"/>
          </p:nvPr>
        </p:nvSpPr>
        <p:spPr>
          <a:xfrm>
            <a:off x="0" y="0"/>
            <a:ext cx="6096000" cy="6858000"/>
          </a:xfrm>
          <a:solidFill>
            <a:schemeClr val="tx1">
              <a:alpha val="50000"/>
            </a:schemeClr>
          </a:solidFill>
        </p:spPr>
        <p:txBody>
          <a:bodyPr/>
          <a:lstStyle/>
          <a:p>
            <a:pPr lvl="0"/>
            <a:r>
              <a:rPr lang="en-GB" dirty="0"/>
              <a:t> </a:t>
            </a:r>
          </a:p>
        </p:txBody>
      </p:sp>
      <p:sp>
        <p:nvSpPr>
          <p:cNvPr id="5" name="Slide Number Placeholder 4">
            <a:extLst>
              <a:ext uri="{FF2B5EF4-FFF2-40B4-BE49-F238E27FC236}">
                <a16:creationId xmlns:a16="http://schemas.microsoft.com/office/drawing/2014/main" id="{9A14B5E1-B3CA-4199-8DB6-3B864F592433}"/>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39" name="Text Placeholder 38">
            <a:extLst>
              <a:ext uri="{FF2B5EF4-FFF2-40B4-BE49-F238E27FC236}">
                <a16:creationId xmlns:a16="http://schemas.microsoft.com/office/drawing/2014/main" id="{A8D98EF5-154C-49BF-9F35-F64DAC9980D0}"/>
              </a:ext>
            </a:extLst>
          </p:cNvPr>
          <p:cNvSpPr>
            <a:spLocks noGrp="1"/>
          </p:cNvSpPr>
          <p:nvPr>
            <p:ph type="body" sz="quarter" idx="17" hasCustomPrompt="1"/>
          </p:nvPr>
        </p:nvSpPr>
        <p:spPr>
          <a:xfrm>
            <a:off x="6427561" y="542132"/>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1" name="Text Placeholder 40">
            <a:extLst>
              <a:ext uri="{FF2B5EF4-FFF2-40B4-BE49-F238E27FC236}">
                <a16:creationId xmlns:a16="http://schemas.microsoft.com/office/drawing/2014/main" id="{54011B5F-BA2F-4106-B2DE-9391C1541BE3}"/>
              </a:ext>
            </a:extLst>
          </p:cNvPr>
          <p:cNvSpPr>
            <a:spLocks noGrp="1"/>
          </p:cNvSpPr>
          <p:nvPr>
            <p:ph type="body" sz="quarter" idx="18" hasCustomPrompt="1"/>
          </p:nvPr>
        </p:nvSpPr>
        <p:spPr>
          <a:xfrm>
            <a:off x="6427561" y="995682"/>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3" name="Text Placeholder 38">
            <a:extLst>
              <a:ext uri="{FF2B5EF4-FFF2-40B4-BE49-F238E27FC236}">
                <a16:creationId xmlns:a16="http://schemas.microsoft.com/office/drawing/2014/main" id="{29411213-A389-4365-913A-4B880A6A6CD5}"/>
              </a:ext>
            </a:extLst>
          </p:cNvPr>
          <p:cNvSpPr>
            <a:spLocks noGrp="1"/>
          </p:cNvSpPr>
          <p:nvPr>
            <p:ph type="body" sz="quarter" idx="19" hasCustomPrompt="1"/>
          </p:nvPr>
        </p:nvSpPr>
        <p:spPr>
          <a:xfrm>
            <a:off x="8254676" y="542132"/>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4" name="Text Placeholder 40">
            <a:extLst>
              <a:ext uri="{FF2B5EF4-FFF2-40B4-BE49-F238E27FC236}">
                <a16:creationId xmlns:a16="http://schemas.microsoft.com/office/drawing/2014/main" id="{99916B50-8A12-4D53-9BE9-BFFBD862D02D}"/>
              </a:ext>
            </a:extLst>
          </p:cNvPr>
          <p:cNvSpPr>
            <a:spLocks noGrp="1"/>
          </p:cNvSpPr>
          <p:nvPr>
            <p:ph type="body" sz="quarter" idx="20" hasCustomPrompt="1"/>
          </p:nvPr>
        </p:nvSpPr>
        <p:spPr>
          <a:xfrm>
            <a:off x="8254676" y="995682"/>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5" name="Text Placeholder 38">
            <a:extLst>
              <a:ext uri="{FF2B5EF4-FFF2-40B4-BE49-F238E27FC236}">
                <a16:creationId xmlns:a16="http://schemas.microsoft.com/office/drawing/2014/main" id="{CEB7E61F-5478-4D6D-B28D-82E93B344AF8}"/>
              </a:ext>
            </a:extLst>
          </p:cNvPr>
          <p:cNvSpPr>
            <a:spLocks noGrp="1"/>
          </p:cNvSpPr>
          <p:nvPr>
            <p:ph type="body" sz="quarter" idx="21" hasCustomPrompt="1"/>
          </p:nvPr>
        </p:nvSpPr>
        <p:spPr>
          <a:xfrm>
            <a:off x="10083377" y="542132"/>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6" name="Text Placeholder 40">
            <a:extLst>
              <a:ext uri="{FF2B5EF4-FFF2-40B4-BE49-F238E27FC236}">
                <a16:creationId xmlns:a16="http://schemas.microsoft.com/office/drawing/2014/main" id="{FE53322F-4FB7-42E7-A16A-C5BB95251F45}"/>
              </a:ext>
            </a:extLst>
          </p:cNvPr>
          <p:cNvSpPr>
            <a:spLocks noGrp="1"/>
          </p:cNvSpPr>
          <p:nvPr>
            <p:ph type="body" sz="quarter" idx="22" hasCustomPrompt="1"/>
          </p:nvPr>
        </p:nvSpPr>
        <p:spPr>
          <a:xfrm>
            <a:off x="10083377" y="995682"/>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7" name="Text Placeholder 38">
            <a:extLst>
              <a:ext uri="{FF2B5EF4-FFF2-40B4-BE49-F238E27FC236}">
                <a16:creationId xmlns:a16="http://schemas.microsoft.com/office/drawing/2014/main" id="{51B52D58-74A3-4406-BCCF-50C886FBF6EC}"/>
              </a:ext>
            </a:extLst>
          </p:cNvPr>
          <p:cNvSpPr>
            <a:spLocks noGrp="1"/>
          </p:cNvSpPr>
          <p:nvPr>
            <p:ph type="body" sz="quarter" idx="23" hasCustomPrompt="1"/>
          </p:nvPr>
        </p:nvSpPr>
        <p:spPr>
          <a:xfrm>
            <a:off x="6427561" y="1845470"/>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8" name="Text Placeholder 40">
            <a:extLst>
              <a:ext uri="{FF2B5EF4-FFF2-40B4-BE49-F238E27FC236}">
                <a16:creationId xmlns:a16="http://schemas.microsoft.com/office/drawing/2014/main" id="{6194CBC4-2D8B-40A2-9B1F-406E32D23C79}"/>
              </a:ext>
            </a:extLst>
          </p:cNvPr>
          <p:cNvSpPr>
            <a:spLocks noGrp="1"/>
          </p:cNvSpPr>
          <p:nvPr>
            <p:ph type="body" sz="quarter" idx="24" hasCustomPrompt="1"/>
          </p:nvPr>
        </p:nvSpPr>
        <p:spPr>
          <a:xfrm>
            <a:off x="6427561" y="2299020"/>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9" name="Text Placeholder 38">
            <a:extLst>
              <a:ext uri="{FF2B5EF4-FFF2-40B4-BE49-F238E27FC236}">
                <a16:creationId xmlns:a16="http://schemas.microsoft.com/office/drawing/2014/main" id="{DA19E2B9-A5CE-490A-A4E1-EBD03A4F3C63}"/>
              </a:ext>
            </a:extLst>
          </p:cNvPr>
          <p:cNvSpPr>
            <a:spLocks noGrp="1"/>
          </p:cNvSpPr>
          <p:nvPr>
            <p:ph type="body" sz="quarter" idx="25" hasCustomPrompt="1"/>
          </p:nvPr>
        </p:nvSpPr>
        <p:spPr>
          <a:xfrm>
            <a:off x="8254676" y="1845470"/>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0" name="Text Placeholder 40">
            <a:extLst>
              <a:ext uri="{FF2B5EF4-FFF2-40B4-BE49-F238E27FC236}">
                <a16:creationId xmlns:a16="http://schemas.microsoft.com/office/drawing/2014/main" id="{951679A6-A17C-4946-BCE0-421AB921EC79}"/>
              </a:ext>
            </a:extLst>
          </p:cNvPr>
          <p:cNvSpPr>
            <a:spLocks noGrp="1"/>
          </p:cNvSpPr>
          <p:nvPr>
            <p:ph type="body" sz="quarter" idx="26" hasCustomPrompt="1"/>
          </p:nvPr>
        </p:nvSpPr>
        <p:spPr>
          <a:xfrm>
            <a:off x="8254676" y="2299020"/>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1" name="Text Placeholder 38">
            <a:extLst>
              <a:ext uri="{FF2B5EF4-FFF2-40B4-BE49-F238E27FC236}">
                <a16:creationId xmlns:a16="http://schemas.microsoft.com/office/drawing/2014/main" id="{9FD2782C-EB26-4FCB-B645-69D106D8160C}"/>
              </a:ext>
            </a:extLst>
          </p:cNvPr>
          <p:cNvSpPr>
            <a:spLocks noGrp="1"/>
          </p:cNvSpPr>
          <p:nvPr>
            <p:ph type="body" sz="quarter" idx="27" hasCustomPrompt="1"/>
          </p:nvPr>
        </p:nvSpPr>
        <p:spPr>
          <a:xfrm>
            <a:off x="10083377" y="1845470"/>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2" name="Text Placeholder 40">
            <a:extLst>
              <a:ext uri="{FF2B5EF4-FFF2-40B4-BE49-F238E27FC236}">
                <a16:creationId xmlns:a16="http://schemas.microsoft.com/office/drawing/2014/main" id="{461FBE4B-142B-4DB1-BBBA-842AF521DB7E}"/>
              </a:ext>
            </a:extLst>
          </p:cNvPr>
          <p:cNvSpPr>
            <a:spLocks noGrp="1"/>
          </p:cNvSpPr>
          <p:nvPr>
            <p:ph type="body" sz="quarter" idx="28" hasCustomPrompt="1"/>
          </p:nvPr>
        </p:nvSpPr>
        <p:spPr>
          <a:xfrm>
            <a:off x="10083377" y="2299020"/>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3" name="Text Placeholder 38">
            <a:extLst>
              <a:ext uri="{FF2B5EF4-FFF2-40B4-BE49-F238E27FC236}">
                <a16:creationId xmlns:a16="http://schemas.microsoft.com/office/drawing/2014/main" id="{FD740679-81DC-42A0-9E1B-7B9F5A22ACF1}"/>
              </a:ext>
            </a:extLst>
          </p:cNvPr>
          <p:cNvSpPr>
            <a:spLocks noGrp="1"/>
          </p:cNvSpPr>
          <p:nvPr>
            <p:ph type="body" sz="quarter" idx="29" hasCustomPrompt="1"/>
          </p:nvPr>
        </p:nvSpPr>
        <p:spPr>
          <a:xfrm>
            <a:off x="6427561" y="3148015"/>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4" name="Text Placeholder 40">
            <a:extLst>
              <a:ext uri="{FF2B5EF4-FFF2-40B4-BE49-F238E27FC236}">
                <a16:creationId xmlns:a16="http://schemas.microsoft.com/office/drawing/2014/main" id="{D7867D0A-455E-4376-B59E-7F0338582CDF}"/>
              </a:ext>
            </a:extLst>
          </p:cNvPr>
          <p:cNvSpPr>
            <a:spLocks noGrp="1"/>
          </p:cNvSpPr>
          <p:nvPr>
            <p:ph type="body" sz="quarter" idx="30" hasCustomPrompt="1"/>
          </p:nvPr>
        </p:nvSpPr>
        <p:spPr>
          <a:xfrm>
            <a:off x="6427561" y="3601565"/>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5" name="Text Placeholder 38">
            <a:extLst>
              <a:ext uri="{FF2B5EF4-FFF2-40B4-BE49-F238E27FC236}">
                <a16:creationId xmlns:a16="http://schemas.microsoft.com/office/drawing/2014/main" id="{FD57CCD2-FB92-4F24-BA2F-C78F9E516E82}"/>
              </a:ext>
            </a:extLst>
          </p:cNvPr>
          <p:cNvSpPr>
            <a:spLocks noGrp="1"/>
          </p:cNvSpPr>
          <p:nvPr>
            <p:ph type="body" sz="quarter" idx="31" hasCustomPrompt="1"/>
          </p:nvPr>
        </p:nvSpPr>
        <p:spPr>
          <a:xfrm>
            <a:off x="8254676" y="3148015"/>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6" name="Text Placeholder 40">
            <a:extLst>
              <a:ext uri="{FF2B5EF4-FFF2-40B4-BE49-F238E27FC236}">
                <a16:creationId xmlns:a16="http://schemas.microsoft.com/office/drawing/2014/main" id="{9F618858-56C9-4B2B-8AD1-3054EF7AA657}"/>
              </a:ext>
            </a:extLst>
          </p:cNvPr>
          <p:cNvSpPr>
            <a:spLocks noGrp="1"/>
          </p:cNvSpPr>
          <p:nvPr>
            <p:ph type="body" sz="quarter" idx="32" hasCustomPrompt="1"/>
          </p:nvPr>
        </p:nvSpPr>
        <p:spPr>
          <a:xfrm>
            <a:off x="8254676" y="3601565"/>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7" name="Text Placeholder 38">
            <a:extLst>
              <a:ext uri="{FF2B5EF4-FFF2-40B4-BE49-F238E27FC236}">
                <a16:creationId xmlns:a16="http://schemas.microsoft.com/office/drawing/2014/main" id="{835447D9-2446-4033-8F20-D12E585D6D6C}"/>
              </a:ext>
            </a:extLst>
          </p:cNvPr>
          <p:cNvSpPr>
            <a:spLocks noGrp="1"/>
          </p:cNvSpPr>
          <p:nvPr>
            <p:ph type="body" sz="quarter" idx="33" hasCustomPrompt="1"/>
          </p:nvPr>
        </p:nvSpPr>
        <p:spPr>
          <a:xfrm>
            <a:off x="10083377" y="3148015"/>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8" name="Text Placeholder 40">
            <a:extLst>
              <a:ext uri="{FF2B5EF4-FFF2-40B4-BE49-F238E27FC236}">
                <a16:creationId xmlns:a16="http://schemas.microsoft.com/office/drawing/2014/main" id="{7A052666-6866-4491-99B0-055118BE6F9B}"/>
              </a:ext>
            </a:extLst>
          </p:cNvPr>
          <p:cNvSpPr>
            <a:spLocks noGrp="1"/>
          </p:cNvSpPr>
          <p:nvPr>
            <p:ph type="body" sz="quarter" idx="34" hasCustomPrompt="1"/>
          </p:nvPr>
        </p:nvSpPr>
        <p:spPr>
          <a:xfrm>
            <a:off x="10083377" y="3601565"/>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60" name="Picture Placeholder 59">
            <a:extLst>
              <a:ext uri="{FF2B5EF4-FFF2-40B4-BE49-F238E27FC236}">
                <a16:creationId xmlns:a16="http://schemas.microsoft.com/office/drawing/2014/main" id="{4A5CC838-A63A-4B70-B95E-61608B04FB2F}"/>
              </a:ext>
            </a:extLst>
          </p:cNvPr>
          <p:cNvSpPr>
            <a:spLocks noGrp="1"/>
          </p:cNvSpPr>
          <p:nvPr>
            <p:ph type="pic" sz="quarter" idx="35" hasCustomPrompt="1"/>
          </p:nvPr>
        </p:nvSpPr>
        <p:spPr>
          <a:xfrm>
            <a:off x="3177" y="0"/>
            <a:ext cx="6096000" cy="6858000"/>
          </a:xfrm>
        </p:spPr>
        <p:txBody>
          <a:bodyPr anchor="ctr"/>
          <a:lstStyle>
            <a:lvl1pPr algn="ctr">
              <a:defRPr>
                <a:solidFill>
                  <a:schemeClr val="bg1"/>
                </a:solidFill>
              </a:defRPr>
            </a:lvl1pPr>
          </a:lstStyle>
          <a:p>
            <a:r>
              <a:rPr lang="en-GB" dirty="0"/>
              <a:t>Click icon to insert image,</a:t>
            </a:r>
            <a:br>
              <a:rPr lang="en-GB" dirty="0"/>
            </a:br>
            <a:r>
              <a:rPr lang="en-GB" dirty="0"/>
              <a:t>then right click and ‘send to back’.</a:t>
            </a:r>
          </a:p>
          <a:p>
            <a:endParaRPr lang="en-GB" dirty="0"/>
          </a:p>
          <a:p>
            <a:endParaRPr lang="en-GB" dirty="0"/>
          </a:p>
          <a:p>
            <a:endParaRPr lang="en-GB" dirty="0"/>
          </a:p>
          <a:p>
            <a:endParaRPr lang="en-GB" dirty="0"/>
          </a:p>
        </p:txBody>
      </p:sp>
      <p:sp>
        <p:nvSpPr>
          <p:cNvPr id="34" name="Title 1">
            <a:extLst>
              <a:ext uri="{FF2B5EF4-FFF2-40B4-BE49-F238E27FC236}">
                <a16:creationId xmlns:a16="http://schemas.microsoft.com/office/drawing/2014/main" id="{04D8FE9B-1D0D-4247-B12A-C14E44B49570}"/>
              </a:ext>
            </a:extLst>
          </p:cNvPr>
          <p:cNvSpPr>
            <a:spLocks noGrp="1"/>
          </p:cNvSpPr>
          <p:nvPr>
            <p:ph type="title" hasCustomPrompt="1"/>
          </p:nvPr>
        </p:nvSpPr>
        <p:spPr>
          <a:xfrm>
            <a:off x="0" y="317654"/>
            <a:ext cx="2314043" cy="721457"/>
          </a:xfrm>
          <a:solidFill>
            <a:schemeClr val="accent2"/>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35" name="Text Placeholder 11">
            <a:extLst>
              <a:ext uri="{FF2B5EF4-FFF2-40B4-BE49-F238E27FC236}">
                <a16:creationId xmlns:a16="http://schemas.microsoft.com/office/drawing/2014/main" id="{213175D9-6A64-4E6B-8AA4-01A314583606}"/>
              </a:ext>
            </a:extLst>
          </p:cNvPr>
          <p:cNvSpPr>
            <a:spLocks noGrp="1"/>
          </p:cNvSpPr>
          <p:nvPr>
            <p:ph type="body" sz="quarter" idx="15" hasCustomPrompt="1"/>
          </p:nvPr>
        </p:nvSpPr>
        <p:spPr>
          <a:xfrm>
            <a:off x="362744"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37" name="Text Placeholder 36">
            <a:extLst>
              <a:ext uri="{FF2B5EF4-FFF2-40B4-BE49-F238E27FC236}">
                <a16:creationId xmlns:a16="http://schemas.microsoft.com/office/drawing/2014/main" id="{667039C9-7DBB-4D35-A3D0-7F243010F2C8}"/>
              </a:ext>
            </a:extLst>
          </p:cNvPr>
          <p:cNvSpPr>
            <a:spLocks noGrp="1"/>
          </p:cNvSpPr>
          <p:nvPr>
            <p:ph type="body" sz="quarter" idx="16" hasCustomPrompt="1"/>
          </p:nvPr>
        </p:nvSpPr>
        <p:spPr>
          <a:xfrm>
            <a:off x="607220" y="1838359"/>
            <a:ext cx="5063159" cy="373634"/>
          </a:xfrm>
        </p:spPr>
        <p:txBody>
          <a:bodyPr/>
          <a:lstStyle>
            <a:lvl1pPr>
              <a:defRPr sz="2200" cap="all" baseline="0">
                <a:solidFill>
                  <a:schemeClr val="bg1"/>
                </a:solidFill>
              </a:defRPr>
            </a:lvl1pPr>
            <a:lvl2pPr>
              <a:defRPr cap="all" baseline="0"/>
            </a:lvl2pPr>
            <a:lvl3pPr marL="88900" indent="0">
              <a:buNone/>
              <a:defRPr cap="all" baseline="0"/>
            </a:lvl3pPr>
            <a:lvl4pPr>
              <a:defRPr cap="all" baseline="0"/>
            </a:lvl4pPr>
            <a:lvl5pPr>
              <a:defRPr cap="all" baseline="0"/>
            </a:lvl5pPr>
          </a:lstStyle>
          <a:p>
            <a:pPr lvl="0"/>
            <a:r>
              <a:rPr lang="en-US" dirty="0"/>
              <a:t>Enter subtitle here</a:t>
            </a:r>
          </a:p>
        </p:txBody>
      </p:sp>
      <p:sp>
        <p:nvSpPr>
          <p:cNvPr id="63" name="Text Placeholder 2">
            <a:extLst>
              <a:ext uri="{FF2B5EF4-FFF2-40B4-BE49-F238E27FC236}">
                <a16:creationId xmlns:a16="http://schemas.microsoft.com/office/drawing/2014/main" id="{98CCB925-B97C-4243-8EB7-E170132489C4}"/>
              </a:ext>
            </a:extLst>
          </p:cNvPr>
          <p:cNvSpPr>
            <a:spLocks noGrp="1"/>
          </p:cNvSpPr>
          <p:nvPr>
            <p:ph type="body" sz="quarter" idx="37" hasCustomPrompt="1"/>
          </p:nvPr>
        </p:nvSpPr>
        <p:spPr>
          <a:xfrm>
            <a:off x="360363" y="6138863"/>
            <a:ext cx="358775" cy="360362"/>
          </a:xfrm>
          <a:blipFill>
            <a:blip r:embed="rId2"/>
            <a:stretch>
              <a:fillRect/>
            </a:stretch>
          </a:blipFill>
        </p:spPr>
        <p:txBody>
          <a:bodyPr/>
          <a:lstStyle/>
          <a:p>
            <a:pPr lvl="0"/>
            <a:r>
              <a:rPr lang="en-GB" dirty="0"/>
              <a:t> </a:t>
            </a:r>
          </a:p>
        </p:txBody>
      </p:sp>
      <p:sp>
        <p:nvSpPr>
          <p:cNvPr id="4" name="Footer Placeholder 3">
            <a:extLst>
              <a:ext uri="{FF2B5EF4-FFF2-40B4-BE49-F238E27FC236}">
                <a16:creationId xmlns:a16="http://schemas.microsoft.com/office/drawing/2014/main" id="{9502BA51-7385-463A-8192-FD3A1DAD391C}"/>
              </a:ext>
            </a:extLst>
          </p:cNvPr>
          <p:cNvSpPr>
            <a:spLocks noGrp="1"/>
          </p:cNvSpPr>
          <p:nvPr>
            <p:ph type="ftr" sz="quarter" idx="11"/>
          </p:nvPr>
        </p:nvSpPr>
        <p:spPr>
          <a:xfrm>
            <a:off x="782004" y="6141364"/>
            <a:ext cx="5201916" cy="357067"/>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4897182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51E6AAA-FCE0-441F-8DB1-725382337B61}"/>
              </a:ext>
            </a:extLst>
          </p:cNvPr>
          <p:cNvSpPr>
            <a:spLocks noGrp="1"/>
          </p:cNvSpPr>
          <p:nvPr>
            <p:ph type="ftr" sz="quarter" idx="11"/>
          </p:nvPr>
        </p:nvSpPr>
        <p:spPr>
          <a:xfrm>
            <a:off x="360363" y="6141364"/>
            <a:ext cx="10752137"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8EBF6D7D-7625-4F49-B793-B89713E02B3C}"/>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pic>
        <p:nvPicPr>
          <p:cNvPr id="7" name="Picture 6">
            <a:extLst>
              <a:ext uri="{FF2B5EF4-FFF2-40B4-BE49-F238E27FC236}">
                <a16:creationId xmlns:a16="http://schemas.microsoft.com/office/drawing/2014/main" id="{2F2BD726-E9DA-40D4-B93E-24D3E059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7964" y="1661553"/>
            <a:ext cx="2196072" cy="2196072"/>
          </a:xfrm>
          <a:prstGeom prst="rect">
            <a:avLst/>
          </a:prstGeom>
        </p:spPr>
      </p:pic>
      <p:grpSp>
        <p:nvGrpSpPr>
          <p:cNvPr id="9" name="Group 8">
            <a:extLst>
              <a:ext uri="{FF2B5EF4-FFF2-40B4-BE49-F238E27FC236}">
                <a16:creationId xmlns:a16="http://schemas.microsoft.com/office/drawing/2014/main" id="{53447FA4-A2AA-41CC-9485-DEAB7D901213}"/>
              </a:ext>
            </a:extLst>
          </p:cNvPr>
          <p:cNvGrpSpPr/>
          <p:nvPr userDrawn="1"/>
        </p:nvGrpSpPr>
        <p:grpSpPr>
          <a:xfrm>
            <a:off x="-3553482" y="0"/>
            <a:ext cx="3507558" cy="4930218"/>
            <a:chOff x="3977323" y="1216058"/>
            <a:chExt cx="3507558" cy="4930218"/>
          </a:xfrm>
          <a:solidFill>
            <a:schemeClr val="tx1"/>
          </a:solidFill>
        </p:grpSpPr>
        <p:grpSp>
          <p:nvGrpSpPr>
            <p:cNvPr id="10" name="Group 9">
              <a:extLst>
                <a:ext uri="{FF2B5EF4-FFF2-40B4-BE49-F238E27FC236}">
                  <a16:creationId xmlns:a16="http://schemas.microsoft.com/office/drawing/2014/main" id="{C46599E9-1610-4E6C-8F4F-264876EB5965}"/>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236C9734-17E7-4B32-B025-D50B986D295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69046EAB-8294-462F-ACE2-03045C8C2AE2}"/>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E1E28B65-FC19-497A-B773-2C5DA41F983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688D4283-2A39-41E8-8297-8255C2D97B85}"/>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85C68EF-44E7-439A-B988-AEF1D5B81891}"/>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AF87541C-21F4-4BDA-B626-9FA062BCEFCA}"/>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54A679D9-42C2-48F7-A112-14F051FFB1CF}"/>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C4318411-70C2-4EE4-B9B4-8AEA6A45D2A1}"/>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157F38F6-F4AD-49D1-9868-B37110FA4828}"/>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1" name="Rectangle 10">
              <a:extLst>
                <a:ext uri="{FF2B5EF4-FFF2-40B4-BE49-F238E27FC236}">
                  <a16:creationId xmlns:a16="http://schemas.microsoft.com/office/drawing/2014/main" id="{9CEAE2BF-A4E2-4717-9001-B33BC25222B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2" name="Rectangle 11">
              <a:extLst>
                <a:ext uri="{FF2B5EF4-FFF2-40B4-BE49-F238E27FC236}">
                  <a16:creationId xmlns:a16="http://schemas.microsoft.com/office/drawing/2014/main" id="{91FF4F90-AE91-4EE9-B09B-E9700FE92B7E}"/>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
        <p:nvSpPr>
          <p:cNvPr id="22" name="TextBox 21">
            <a:extLst>
              <a:ext uri="{FF2B5EF4-FFF2-40B4-BE49-F238E27FC236}">
                <a16:creationId xmlns:a16="http://schemas.microsoft.com/office/drawing/2014/main" id="{8E6C1926-7792-4AA2-9621-13F2AB1D66B4}"/>
              </a:ext>
            </a:extLst>
          </p:cNvPr>
          <p:cNvSpPr txBox="1"/>
          <p:nvPr userDrawn="1"/>
        </p:nvSpPr>
        <p:spPr>
          <a:xfrm>
            <a:off x="1" y="4095751"/>
            <a:ext cx="12192000" cy="969168"/>
          </a:xfrm>
          <a:prstGeom prst="rect">
            <a:avLst/>
          </a:prstGeom>
          <a:noFill/>
        </p:spPr>
        <p:txBody>
          <a:bodyPr wrap="square" rtlCol="0" anchor="ctr">
            <a:noAutofit/>
          </a:bodyPr>
          <a:lstStyle/>
          <a:p>
            <a:pPr algn="ctr"/>
            <a:r>
              <a:rPr lang="en-GB" sz="6000" dirty="0">
                <a:solidFill>
                  <a:schemeClr val="tx1"/>
                </a:solidFill>
                <a:latin typeface="+mj-lt"/>
              </a:rPr>
              <a:t>#</a:t>
            </a:r>
            <a:r>
              <a:rPr lang="en-GB" sz="6000" dirty="0" err="1">
                <a:solidFill>
                  <a:schemeClr val="tx1"/>
                </a:solidFill>
                <a:latin typeface="+mj-lt"/>
              </a:rPr>
              <a:t>forthechallengers</a:t>
            </a:r>
            <a:endParaRPr lang="en-GB" sz="6000" dirty="0">
              <a:solidFill>
                <a:schemeClr val="tx1"/>
              </a:solidFill>
              <a:latin typeface="+mj-lt"/>
            </a:endParaRPr>
          </a:p>
        </p:txBody>
      </p:sp>
    </p:spTree>
    <p:extLst>
      <p:ext uri="{BB962C8B-B14F-4D97-AF65-F5344CB8AC3E}">
        <p14:creationId xmlns:p14="http://schemas.microsoft.com/office/powerpoint/2010/main" val="1191149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Agenda">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A5D6D-66DA-4C72-BAF9-042415CA8C1B}"/>
              </a:ext>
            </a:extLst>
          </p:cNvPr>
          <p:cNvSpPr>
            <a:spLocks noGrp="1"/>
          </p:cNvSpPr>
          <p:nvPr>
            <p:ph type="title" hasCustomPrompt="1"/>
          </p:nvPr>
        </p:nvSpPr>
        <p:spPr>
          <a:xfrm>
            <a:off x="-1" y="667074"/>
            <a:ext cx="5189221" cy="794204"/>
          </a:xfrm>
        </p:spPr>
        <p:txBody>
          <a:bodyPr lIns="313200" bIns="0" anchor="t"/>
          <a:lstStyle>
            <a:lvl1pPr>
              <a:lnSpc>
                <a:spcPct val="80000"/>
              </a:lnSpc>
              <a:defRPr sz="5000">
                <a:solidFill>
                  <a:schemeClr val="tx1"/>
                </a:solidFill>
              </a:defRPr>
            </a:lvl1pPr>
          </a:lstStyle>
          <a:p>
            <a:r>
              <a:rPr lang="en-US" dirty="0"/>
              <a:t>Enter Title</a:t>
            </a:r>
            <a:endParaRPr lang="en-GB" dirty="0"/>
          </a:p>
        </p:txBody>
      </p:sp>
      <p:sp>
        <p:nvSpPr>
          <p:cNvPr id="9" name="Text Placeholder 8">
            <a:extLst>
              <a:ext uri="{FF2B5EF4-FFF2-40B4-BE49-F238E27FC236}">
                <a16:creationId xmlns:a16="http://schemas.microsoft.com/office/drawing/2014/main" id="{D8B608F6-410B-4243-9BE3-E1EE425BAB23}"/>
              </a:ext>
            </a:extLst>
          </p:cNvPr>
          <p:cNvSpPr>
            <a:spLocks noGrp="1"/>
          </p:cNvSpPr>
          <p:nvPr>
            <p:ph type="body" sz="quarter" idx="13" hasCustomPrompt="1"/>
          </p:nvPr>
        </p:nvSpPr>
        <p:spPr>
          <a:xfrm>
            <a:off x="5324416" y="0"/>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6" name="Text Placeholder 15">
            <a:extLst>
              <a:ext uri="{FF2B5EF4-FFF2-40B4-BE49-F238E27FC236}">
                <a16:creationId xmlns:a16="http://schemas.microsoft.com/office/drawing/2014/main" id="{0F1C6F8B-C810-493F-BEDA-47DCDFDC57D7}"/>
              </a:ext>
            </a:extLst>
          </p:cNvPr>
          <p:cNvSpPr>
            <a:spLocks noGrp="1"/>
          </p:cNvSpPr>
          <p:nvPr>
            <p:ph type="body" sz="quarter" idx="14" hasCustomPrompt="1"/>
          </p:nvPr>
        </p:nvSpPr>
        <p:spPr>
          <a:xfrm>
            <a:off x="5540375"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1 here</a:t>
            </a:r>
          </a:p>
        </p:txBody>
      </p:sp>
      <p:sp>
        <p:nvSpPr>
          <p:cNvPr id="17" name="Text Placeholder 8">
            <a:extLst>
              <a:ext uri="{FF2B5EF4-FFF2-40B4-BE49-F238E27FC236}">
                <a16:creationId xmlns:a16="http://schemas.microsoft.com/office/drawing/2014/main" id="{14D2F2B8-C325-4837-B568-55A461988494}"/>
              </a:ext>
            </a:extLst>
          </p:cNvPr>
          <p:cNvSpPr>
            <a:spLocks noGrp="1"/>
          </p:cNvSpPr>
          <p:nvPr>
            <p:ph type="body" sz="quarter" idx="15" hasCustomPrompt="1"/>
          </p:nvPr>
        </p:nvSpPr>
        <p:spPr>
          <a:xfrm>
            <a:off x="7613408" y="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8" name="Text Placeholder 15">
            <a:extLst>
              <a:ext uri="{FF2B5EF4-FFF2-40B4-BE49-F238E27FC236}">
                <a16:creationId xmlns:a16="http://schemas.microsoft.com/office/drawing/2014/main" id="{6BDA0B34-95BF-41C3-9D51-FA6F44022C0A}"/>
              </a:ext>
            </a:extLst>
          </p:cNvPr>
          <p:cNvSpPr>
            <a:spLocks noGrp="1"/>
          </p:cNvSpPr>
          <p:nvPr>
            <p:ph type="body" sz="quarter" idx="16" hasCustomPrompt="1"/>
          </p:nvPr>
        </p:nvSpPr>
        <p:spPr>
          <a:xfrm>
            <a:off x="7829367"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2 here</a:t>
            </a:r>
          </a:p>
        </p:txBody>
      </p:sp>
      <p:sp>
        <p:nvSpPr>
          <p:cNvPr id="19" name="Text Placeholder 8">
            <a:extLst>
              <a:ext uri="{FF2B5EF4-FFF2-40B4-BE49-F238E27FC236}">
                <a16:creationId xmlns:a16="http://schemas.microsoft.com/office/drawing/2014/main" id="{6C3811B8-7374-4C13-91BC-A15554F1D48F}"/>
              </a:ext>
            </a:extLst>
          </p:cNvPr>
          <p:cNvSpPr>
            <a:spLocks noGrp="1"/>
          </p:cNvSpPr>
          <p:nvPr>
            <p:ph type="body" sz="quarter" idx="17" hasCustomPrompt="1"/>
          </p:nvPr>
        </p:nvSpPr>
        <p:spPr>
          <a:xfrm>
            <a:off x="3033043" y="2288381"/>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0" name="Text Placeholder 15">
            <a:extLst>
              <a:ext uri="{FF2B5EF4-FFF2-40B4-BE49-F238E27FC236}">
                <a16:creationId xmlns:a16="http://schemas.microsoft.com/office/drawing/2014/main" id="{5E84FC3B-9E98-46F2-B343-8EEE740CB389}"/>
              </a:ext>
            </a:extLst>
          </p:cNvPr>
          <p:cNvSpPr>
            <a:spLocks noGrp="1"/>
          </p:cNvSpPr>
          <p:nvPr>
            <p:ph type="body" sz="quarter" idx="18" hasCustomPrompt="1"/>
          </p:nvPr>
        </p:nvSpPr>
        <p:spPr>
          <a:xfrm>
            <a:off x="3249002"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3 here</a:t>
            </a:r>
          </a:p>
        </p:txBody>
      </p:sp>
      <p:sp>
        <p:nvSpPr>
          <p:cNvPr id="21" name="Text Placeholder 8">
            <a:extLst>
              <a:ext uri="{FF2B5EF4-FFF2-40B4-BE49-F238E27FC236}">
                <a16:creationId xmlns:a16="http://schemas.microsoft.com/office/drawing/2014/main" id="{381970A4-97CA-4E09-9E3B-D97C3D46D9AA}"/>
              </a:ext>
            </a:extLst>
          </p:cNvPr>
          <p:cNvSpPr>
            <a:spLocks noGrp="1"/>
          </p:cNvSpPr>
          <p:nvPr>
            <p:ph type="body" sz="quarter" idx="19" hasCustomPrompt="1"/>
          </p:nvPr>
        </p:nvSpPr>
        <p:spPr>
          <a:xfrm>
            <a:off x="7613408" y="2288381"/>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2" name="Text Placeholder 15">
            <a:extLst>
              <a:ext uri="{FF2B5EF4-FFF2-40B4-BE49-F238E27FC236}">
                <a16:creationId xmlns:a16="http://schemas.microsoft.com/office/drawing/2014/main" id="{D09BD733-2498-4D38-BB69-6CE17A6EF072}"/>
              </a:ext>
            </a:extLst>
          </p:cNvPr>
          <p:cNvSpPr>
            <a:spLocks noGrp="1"/>
          </p:cNvSpPr>
          <p:nvPr>
            <p:ph type="body" sz="quarter" idx="20" hasCustomPrompt="1"/>
          </p:nvPr>
        </p:nvSpPr>
        <p:spPr>
          <a:xfrm>
            <a:off x="7829367" y="3455989"/>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4 here</a:t>
            </a:r>
          </a:p>
        </p:txBody>
      </p:sp>
      <p:sp>
        <p:nvSpPr>
          <p:cNvPr id="23" name="Text Placeholder 8">
            <a:extLst>
              <a:ext uri="{FF2B5EF4-FFF2-40B4-BE49-F238E27FC236}">
                <a16:creationId xmlns:a16="http://schemas.microsoft.com/office/drawing/2014/main" id="{50990E82-19DD-41AE-A24B-1E6E6B99AADA}"/>
              </a:ext>
            </a:extLst>
          </p:cNvPr>
          <p:cNvSpPr>
            <a:spLocks noGrp="1"/>
          </p:cNvSpPr>
          <p:nvPr>
            <p:ph type="body" sz="quarter" idx="21" hasCustomPrompt="1"/>
          </p:nvPr>
        </p:nvSpPr>
        <p:spPr>
          <a:xfrm>
            <a:off x="9903008" y="2288381"/>
            <a:ext cx="2289600" cy="2286000"/>
          </a:xfrm>
          <a:solidFill>
            <a:schemeClr val="accent1"/>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4" name="Text Placeholder 15">
            <a:extLst>
              <a:ext uri="{FF2B5EF4-FFF2-40B4-BE49-F238E27FC236}">
                <a16:creationId xmlns:a16="http://schemas.microsoft.com/office/drawing/2014/main" id="{D99A0CEF-52C5-4E30-BB1B-038956125012}"/>
              </a:ext>
            </a:extLst>
          </p:cNvPr>
          <p:cNvSpPr>
            <a:spLocks noGrp="1"/>
          </p:cNvSpPr>
          <p:nvPr>
            <p:ph type="body" sz="quarter" idx="22" hasCustomPrompt="1"/>
          </p:nvPr>
        </p:nvSpPr>
        <p:spPr>
          <a:xfrm>
            <a:off x="10118967"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5 here</a:t>
            </a:r>
          </a:p>
        </p:txBody>
      </p:sp>
      <p:sp>
        <p:nvSpPr>
          <p:cNvPr id="25" name="Text Placeholder 8">
            <a:extLst>
              <a:ext uri="{FF2B5EF4-FFF2-40B4-BE49-F238E27FC236}">
                <a16:creationId xmlns:a16="http://schemas.microsoft.com/office/drawing/2014/main" id="{49754DAE-1903-4922-BA74-479ABA10EB03}"/>
              </a:ext>
            </a:extLst>
          </p:cNvPr>
          <p:cNvSpPr>
            <a:spLocks noGrp="1"/>
          </p:cNvSpPr>
          <p:nvPr>
            <p:ph type="body" sz="quarter" idx="23" hasCustomPrompt="1"/>
          </p:nvPr>
        </p:nvSpPr>
        <p:spPr>
          <a:xfrm>
            <a:off x="5324416" y="457200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6" name="Text Placeholder 15">
            <a:extLst>
              <a:ext uri="{FF2B5EF4-FFF2-40B4-BE49-F238E27FC236}">
                <a16:creationId xmlns:a16="http://schemas.microsoft.com/office/drawing/2014/main" id="{2D4C8136-1E52-4E1C-A1A7-520025AB85DA}"/>
              </a:ext>
            </a:extLst>
          </p:cNvPr>
          <p:cNvSpPr>
            <a:spLocks noGrp="1"/>
          </p:cNvSpPr>
          <p:nvPr>
            <p:ph type="body" sz="quarter" idx="24" hasCustomPrompt="1"/>
          </p:nvPr>
        </p:nvSpPr>
        <p:spPr>
          <a:xfrm>
            <a:off x="5540375"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6 here</a:t>
            </a:r>
          </a:p>
        </p:txBody>
      </p:sp>
      <p:sp>
        <p:nvSpPr>
          <p:cNvPr id="27" name="Text Placeholder 8">
            <a:extLst>
              <a:ext uri="{FF2B5EF4-FFF2-40B4-BE49-F238E27FC236}">
                <a16:creationId xmlns:a16="http://schemas.microsoft.com/office/drawing/2014/main" id="{9B906D4E-7A8C-4538-AA17-86BAE1446189}"/>
              </a:ext>
            </a:extLst>
          </p:cNvPr>
          <p:cNvSpPr>
            <a:spLocks noGrp="1"/>
          </p:cNvSpPr>
          <p:nvPr>
            <p:ph type="body" sz="quarter" idx="25" hasCustomPrompt="1"/>
          </p:nvPr>
        </p:nvSpPr>
        <p:spPr>
          <a:xfrm>
            <a:off x="7613408" y="4572000"/>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8" name="Text Placeholder 15">
            <a:extLst>
              <a:ext uri="{FF2B5EF4-FFF2-40B4-BE49-F238E27FC236}">
                <a16:creationId xmlns:a16="http://schemas.microsoft.com/office/drawing/2014/main" id="{4B165A0A-A54C-4D70-9998-FB97089EAE7A}"/>
              </a:ext>
            </a:extLst>
          </p:cNvPr>
          <p:cNvSpPr>
            <a:spLocks noGrp="1"/>
          </p:cNvSpPr>
          <p:nvPr>
            <p:ph type="body" sz="quarter" idx="26" hasCustomPrompt="1"/>
          </p:nvPr>
        </p:nvSpPr>
        <p:spPr>
          <a:xfrm>
            <a:off x="7829367" y="5739608"/>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7 here</a:t>
            </a:r>
          </a:p>
        </p:txBody>
      </p:sp>
      <p:sp>
        <p:nvSpPr>
          <p:cNvPr id="29" name="Text Placeholder 8">
            <a:extLst>
              <a:ext uri="{FF2B5EF4-FFF2-40B4-BE49-F238E27FC236}">
                <a16:creationId xmlns:a16="http://schemas.microsoft.com/office/drawing/2014/main" id="{8B3C3CC8-15A7-4A20-A740-4306F0397EC9}"/>
              </a:ext>
            </a:extLst>
          </p:cNvPr>
          <p:cNvSpPr>
            <a:spLocks noGrp="1"/>
          </p:cNvSpPr>
          <p:nvPr>
            <p:ph type="body" sz="quarter" idx="27" hasCustomPrompt="1"/>
          </p:nvPr>
        </p:nvSpPr>
        <p:spPr>
          <a:xfrm>
            <a:off x="9903008" y="4572000"/>
            <a:ext cx="2289600" cy="2286000"/>
          </a:xfrm>
          <a:solidFill>
            <a:schemeClr val="accent3"/>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30" name="Text Placeholder 15">
            <a:extLst>
              <a:ext uri="{FF2B5EF4-FFF2-40B4-BE49-F238E27FC236}">
                <a16:creationId xmlns:a16="http://schemas.microsoft.com/office/drawing/2014/main" id="{18424362-264A-4EBD-994B-A12886A50FC8}"/>
              </a:ext>
            </a:extLst>
          </p:cNvPr>
          <p:cNvSpPr>
            <a:spLocks noGrp="1"/>
          </p:cNvSpPr>
          <p:nvPr>
            <p:ph type="body" sz="quarter" idx="28" hasCustomPrompt="1"/>
          </p:nvPr>
        </p:nvSpPr>
        <p:spPr>
          <a:xfrm>
            <a:off x="10118967"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8 here</a:t>
            </a:r>
          </a:p>
        </p:txBody>
      </p:sp>
      <p:pic>
        <p:nvPicPr>
          <p:cNvPr id="31" name="Picture 30">
            <a:extLst>
              <a:ext uri="{FF2B5EF4-FFF2-40B4-BE49-F238E27FC236}">
                <a16:creationId xmlns:a16="http://schemas.microsoft.com/office/drawing/2014/main" id="{DA01CD3F-80BB-4348-9C31-FCE0B74E03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sp>
        <p:nvSpPr>
          <p:cNvPr id="33" name="Picture Placeholder 4">
            <a:extLst>
              <a:ext uri="{FF2B5EF4-FFF2-40B4-BE49-F238E27FC236}">
                <a16:creationId xmlns:a16="http://schemas.microsoft.com/office/drawing/2014/main" id="{3526FBC1-8B78-46DB-9E53-409BAE741840}"/>
              </a:ext>
            </a:extLst>
          </p:cNvPr>
          <p:cNvSpPr>
            <a:spLocks noGrp="1"/>
          </p:cNvSpPr>
          <p:nvPr>
            <p:ph type="pic" sz="quarter" idx="29" hasCustomPrompt="1"/>
          </p:nvPr>
        </p:nvSpPr>
        <p:spPr>
          <a:xfrm>
            <a:off x="0" y="0"/>
            <a:ext cx="12192000" cy="6858000"/>
          </a:xfrm>
        </p:spPr>
        <p:txBody>
          <a:bodyPr anchor="ctr"/>
          <a:lstStyle>
            <a:lvl1pPr algn="l">
              <a:defRPr/>
            </a:lvl1pPr>
          </a:lstStyle>
          <a:p>
            <a:r>
              <a:rPr lang="en-US" dirty="0"/>
              <a:t>Click icon in </a:t>
            </a:r>
            <a:r>
              <a:rPr lang="en-US" dirty="0" err="1"/>
              <a:t>centre</a:t>
            </a:r>
            <a:r>
              <a:rPr lang="en-US" dirty="0"/>
              <a:t> or </a:t>
            </a:r>
            <a:br>
              <a:rPr lang="en-US" dirty="0"/>
            </a:br>
            <a:r>
              <a:rPr lang="en-US" dirty="0"/>
              <a:t>copy &amp; paste from </a:t>
            </a:r>
            <a:br>
              <a:rPr lang="en-US" dirty="0"/>
            </a:br>
            <a:r>
              <a:rPr lang="en-US" dirty="0"/>
              <a:t>image library to insert </a:t>
            </a:r>
            <a:br>
              <a:rPr lang="en-US" dirty="0"/>
            </a:br>
            <a:r>
              <a:rPr lang="en-US" dirty="0"/>
              <a:t>background image. </a:t>
            </a:r>
            <a:br>
              <a:rPr lang="en-US" dirty="0"/>
            </a:br>
            <a:r>
              <a:rPr lang="en-US" dirty="0"/>
              <a:t>Then right click </a:t>
            </a:r>
            <a:br>
              <a:rPr lang="en-US" dirty="0"/>
            </a:br>
            <a:r>
              <a:rPr lang="en-US" dirty="0"/>
              <a:t>and ‘send to back’.</a:t>
            </a:r>
          </a:p>
        </p:txBody>
      </p:sp>
      <p:grpSp>
        <p:nvGrpSpPr>
          <p:cNvPr id="34" name="Group 33">
            <a:extLst>
              <a:ext uri="{FF2B5EF4-FFF2-40B4-BE49-F238E27FC236}">
                <a16:creationId xmlns:a16="http://schemas.microsoft.com/office/drawing/2014/main" id="{3BCB096D-2F21-4E3C-9F40-12FB7564DBE3}"/>
              </a:ext>
            </a:extLst>
          </p:cNvPr>
          <p:cNvGrpSpPr/>
          <p:nvPr userDrawn="1"/>
        </p:nvGrpSpPr>
        <p:grpSpPr>
          <a:xfrm>
            <a:off x="-3553482" y="-1"/>
            <a:ext cx="3507559" cy="4490651"/>
            <a:chOff x="838198" y="1150069"/>
            <a:chExt cx="3507559" cy="4490651"/>
          </a:xfrm>
        </p:grpSpPr>
        <p:sp>
          <p:nvSpPr>
            <p:cNvPr id="35" name="Rectangle 34">
              <a:extLst>
                <a:ext uri="{FF2B5EF4-FFF2-40B4-BE49-F238E27FC236}">
                  <a16:creationId xmlns:a16="http://schemas.microsoft.com/office/drawing/2014/main" id="{26122EAC-F6EC-45D9-87D0-20AB0E3289DA}"/>
                </a:ext>
              </a:extLst>
            </p:cNvPr>
            <p:cNvSpPr/>
            <p:nvPr/>
          </p:nvSpPr>
          <p:spPr>
            <a:xfrm>
              <a:off x="838200" y="1150069"/>
              <a:ext cx="3507557" cy="44906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6" name="TextBox 35">
              <a:extLst>
                <a:ext uri="{FF2B5EF4-FFF2-40B4-BE49-F238E27FC236}">
                  <a16:creationId xmlns:a16="http://schemas.microsoft.com/office/drawing/2014/main" id="{F3CD8BA3-40EB-4552-AC36-E9465FDD501D}"/>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37" name="Rectangle 36">
              <a:extLst>
                <a:ext uri="{FF2B5EF4-FFF2-40B4-BE49-F238E27FC236}">
                  <a16:creationId xmlns:a16="http://schemas.microsoft.com/office/drawing/2014/main" id="{2311D38B-4AA5-45FD-A9A3-C13366BD75C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8" name="TextBox 37">
              <a:extLst>
                <a:ext uri="{FF2B5EF4-FFF2-40B4-BE49-F238E27FC236}">
                  <a16:creationId xmlns:a16="http://schemas.microsoft.com/office/drawing/2014/main" id="{78CAD725-CCEB-4CAE-B5D1-B9B7D853E185}"/>
                </a:ext>
              </a:extLst>
            </p:cNvPr>
            <p:cNvSpPr txBox="1"/>
            <p:nvPr/>
          </p:nvSpPr>
          <p:spPr>
            <a:xfrm>
              <a:off x="838200" y="1791608"/>
              <a:ext cx="3410736" cy="954107"/>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 Alternatively, copy &amp; paste an image from the image library. </a:t>
              </a:r>
            </a:p>
          </p:txBody>
        </p:sp>
        <p:sp>
          <p:nvSpPr>
            <p:cNvPr id="39" name="TextBox 38">
              <a:extLst>
                <a:ext uri="{FF2B5EF4-FFF2-40B4-BE49-F238E27FC236}">
                  <a16:creationId xmlns:a16="http://schemas.microsoft.com/office/drawing/2014/main" id="{B764FD33-4ACA-4D6D-AE20-9F26EE028057}"/>
                </a:ext>
              </a:extLst>
            </p:cNvPr>
            <p:cNvSpPr txBox="1"/>
            <p:nvPr/>
          </p:nvSpPr>
          <p:spPr>
            <a:xfrm>
              <a:off x="838199" y="271746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55340316-E58D-4261-8427-29A33900209F}"/>
                </a:ext>
              </a:extLst>
            </p:cNvPr>
            <p:cNvSpPr txBox="1"/>
            <p:nvPr/>
          </p:nvSpPr>
          <p:spPr>
            <a:xfrm>
              <a:off x="838198" y="326458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1" name="TextBox 40">
              <a:extLst>
                <a:ext uri="{FF2B5EF4-FFF2-40B4-BE49-F238E27FC236}">
                  <a16:creationId xmlns:a16="http://schemas.microsoft.com/office/drawing/2014/main" id="{B42575C4-516C-48DB-814F-F2E4929DB58F}"/>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2" name="TextBox 41">
              <a:extLst>
                <a:ext uri="{FF2B5EF4-FFF2-40B4-BE49-F238E27FC236}">
                  <a16:creationId xmlns:a16="http://schemas.microsoft.com/office/drawing/2014/main" id="{49B450AA-3CD3-46FB-B074-C6A06B169764}"/>
                </a:ext>
              </a:extLst>
            </p:cNvPr>
            <p:cNvSpPr txBox="1"/>
            <p:nvPr/>
          </p:nvSpPr>
          <p:spPr>
            <a:xfrm>
              <a:off x="838199" y="50018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Tree>
    <p:extLst>
      <p:ext uri="{BB962C8B-B14F-4D97-AF65-F5344CB8AC3E}">
        <p14:creationId xmlns:p14="http://schemas.microsoft.com/office/powerpoint/2010/main" val="3414006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3637637"/>
            <a:ext cx="11257200" cy="400110"/>
          </a:xfrm>
        </p:spPr>
        <p:txBody>
          <a:bodyPr>
            <a:spAutoFit/>
          </a:bodyPr>
          <a:lstStyle>
            <a:lvl1pPr marL="0" indent="0" algn="ctr">
              <a:lnSpc>
                <a:spcPct val="100000"/>
              </a:lnSpc>
              <a:buNone/>
              <a:defRPr sz="26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1844675"/>
            <a:ext cx="11257200" cy="774827"/>
          </a:xfrm>
        </p:spPr>
        <p:txBody>
          <a:bodyPr/>
          <a:lstStyle>
            <a:lvl1pPr algn="ctr">
              <a:lnSpc>
                <a:spcPct val="95000"/>
              </a:lnSpc>
              <a:defRPr sz="5300">
                <a:solidFill>
                  <a:schemeClr val="bg1"/>
                </a:solidFill>
              </a:defRPr>
            </a:lvl1pPr>
          </a:lstStyle>
          <a:p>
            <a:r>
              <a:rPr lang="en-US"/>
              <a:t>Click to edit Master title style</a:t>
            </a:r>
            <a:endParaRPr lang="en-GB" dirty="0"/>
          </a:p>
        </p:txBody>
      </p:sp>
      <p:pic>
        <p:nvPicPr>
          <p:cNvPr id="12" name="Picture 11" descr="A picture containing text&#10;&#10;Description automatically generated">
            <a:extLst>
              <a:ext uri="{FF2B5EF4-FFF2-40B4-BE49-F238E27FC236}">
                <a16:creationId xmlns:a16="http://schemas.microsoft.com/office/drawing/2014/main" id="{5945A1AE-87D8-4FFC-8048-9E13B7BC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480" y="5736716"/>
            <a:ext cx="1522479" cy="722377"/>
          </a:xfrm>
          <a:prstGeom prst="rect">
            <a:avLst/>
          </a:prstGeom>
        </p:spPr>
      </p:pic>
      <p:sp>
        <p:nvSpPr>
          <p:cNvPr id="4" name="Text Placeholder 3">
            <a:extLst>
              <a:ext uri="{FF2B5EF4-FFF2-40B4-BE49-F238E27FC236}">
                <a16:creationId xmlns:a16="http://schemas.microsoft.com/office/drawing/2014/main" id="{FB9446FA-D413-4B32-87D0-E6A6C1F91281}"/>
              </a:ext>
            </a:extLst>
          </p:cNvPr>
          <p:cNvSpPr>
            <a:spLocks noGrp="1"/>
          </p:cNvSpPr>
          <p:nvPr>
            <p:ph type="body" sz="quarter" idx="10"/>
          </p:nvPr>
        </p:nvSpPr>
        <p:spPr>
          <a:xfrm>
            <a:off x="467400" y="5098311"/>
            <a:ext cx="11257200" cy="292388"/>
          </a:xfrm>
        </p:spPr>
        <p:txBody>
          <a:bodyPr anchor="t" anchorCtr="0">
            <a:spAutoFit/>
          </a:bodyPr>
          <a:lstStyle>
            <a:lvl1pPr algn="ctr">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831170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2118646" y="2270914"/>
            <a:ext cx="9605954" cy="361959"/>
          </a:xfrm>
        </p:spPr>
        <p:txBody>
          <a:bodyPr wrap="square" anchor="ctr" anchorCtr="0">
            <a:spAutoFit/>
          </a:bodyPr>
          <a:lstStyle>
            <a:lvl1pPr marL="0" indent="0" algn="l">
              <a:lnSpc>
                <a:spcPct val="98000"/>
              </a:lnSpc>
              <a:buNone/>
              <a:defRPr sz="24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bg1"/>
                </a:solidFill>
              </a:defRPr>
            </a:lvl1pPr>
          </a:lstStyle>
          <a:p>
            <a:r>
              <a:rPr lang="en-US"/>
              <a:t>Click to edit Master title style</a:t>
            </a:r>
            <a:endParaRPr lang="en-GB" dirty="0"/>
          </a:p>
        </p:txBody>
      </p:sp>
      <p:pic>
        <p:nvPicPr>
          <p:cNvPr id="12" name="Picture 11" descr="A picture containing text&#10;&#10;Description automatically generated">
            <a:extLst>
              <a:ext uri="{FF2B5EF4-FFF2-40B4-BE49-F238E27FC236}">
                <a16:creationId xmlns:a16="http://schemas.microsoft.com/office/drawing/2014/main" id="{5945A1AE-87D8-4FFC-8048-9E13B7BC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480" y="5736716"/>
            <a:ext cx="1522479" cy="722377"/>
          </a:xfrm>
          <a:prstGeom prst="rect">
            <a:avLst/>
          </a:prstGeom>
        </p:spPr>
      </p:pic>
      <p:sp>
        <p:nvSpPr>
          <p:cNvPr id="8" name="Picture Placeholder 7">
            <a:extLst>
              <a:ext uri="{FF2B5EF4-FFF2-40B4-BE49-F238E27FC236}">
                <a16:creationId xmlns:a16="http://schemas.microsoft.com/office/drawing/2014/main" id="{9D970921-82C3-4029-8E9E-1713BFED5C01}"/>
              </a:ext>
            </a:extLst>
          </p:cNvPr>
          <p:cNvSpPr>
            <a:spLocks noGrp="1" noChangeAspect="1"/>
          </p:cNvSpPr>
          <p:nvPr>
            <p:ph type="pic" sz="quarter" idx="10" hasCustomPrompt="1"/>
          </p:nvPr>
        </p:nvSpPr>
        <p:spPr>
          <a:xfrm>
            <a:off x="444540" y="1799336"/>
            <a:ext cx="1461600" cy="14616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Add Logo</a:t>
            </a:r>
          </a:p>
        </p:txBody>
      </p:sp>
    </p:spTree>
    <p:extLst>
      <p:ext uri="{BB962C8B-B14F-4D97-AF65-F5344CB8AC3E}">
        <p14:creationId xmlns:p14="http://schemas.microsoft.com/office/powerpoint/2010/main" val="38814409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icture Shap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9CC2689-B74B-40EE-A66F-A899C1D601EE}"/>
              </a:ext>
            </a:extLst>
          </p:cNvPr>
          <p:cNvSpPr>
            <a:spLocks noGrp="1" noChangeAspect="1"/>
          </p:cNvSpPr>
          <p:nvPr>
            <p:ph type="pic" sz="quarter" idx="14"/>
          </p:nvPr>
        </p:nvSpPr>
        <p:spPr>
          <a:xfrm>
            <a:off x="5847916" y="1"/>
            <a:ext cx="6344085" cy="6857999"/>
          </a:xfrm>
          <a:custGeom>
            <a:avLst/>
            <a:gdLst>
              <a:gd name="connsiteX0" fmla="*/ 2141474 w 6344085"/>
              <a:gd name="connsiteY0" fmla="*/ 0 h 6857999"/>
              <a:gd name="connsiteX1" fmla="*/ 6344085 w 6344085"/>
              <a:gd name="connsiteY1" fmla="*/ 0 h 6857999"/>
              <a:gd name="connsiteX2" fmla="*/ 6344085 w 6344085"/>
              <a:gd name="connsiteY2" fmla="*/ 6857999 h 6857999"/>
              <a:gd name="connsiteX3" fmla="*/ 652899 w 6344085"/>
              <a:gd name="connsiteY3" fmla="*/ 6857999 h 6857999"/>
              <a:gd name="connsiteX4" fmla="*/ 647986 w 6344085"/>
              <a:gd name="connsiteY4" fmla="*/ 6849911 h 6857999"/>
              <a:gd name="connsiteX5" fmla="*/ 0 w 6344085"/>
              <a:gd name="connsiteY5" fmla="*/ 4290646 h 6857999"/>
              <a:gd name="connsiteX6" fmla="*/ 1953748 w 6344085"/>
              <a:gd name="connsiteY6" fmla="*/ 1475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4085" h="6857999">
                <a:moveTo>
                  <a:pt x="2141474" y="0"/>
                </a:moveTo>
                <a:lnTo>
                  <a:pt x="6344085" y="0"/>
                </a:lnTo>
                <a:lnTo>
                  <a:pt x="6344085" y="6857999"/>
                </a:lnTo>
                <a:lnTo>
                  <a:pt x="652899" y="6857999"/>
                </a:lnTo>
                <a:lnTo>
                  <a:pt x="647986" y="6849911"/>
                </a:lnTo>
                <a:cubicBezTo>
                  <a:pt x="234736" y="6089136"/>
                  <a:pt x="0" y="5217306"/>
                  <a:pt x="0" y="4290646"/>
                </a:cubicBezTo>
                <a:cubicBezTo>
                  <a:pt x="0" y="2622659"/>
                  <a:pt x="760545" y="1132319"/>
                  <a:pt x="1953748" y="147535"/>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857986" y="3357418"/>
            <a:ext cx="4752000" cy="400110"/>
          </a:xfrm>
        </p:spPr>
        <p:txBody>
          <a:bodyPr>
            <a:spAutoFit/>
          </a:bodyPr>
          <a:lstStyle>
            <a:lvl1pPr marL="0" indent="0" algn="l">
              <a:lnSpc>
                <a:spcPct val="100000"/>
              </a:lnSpc>
              <a:buNone/>
              <a:defRPr sz="26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857986" y="1331403"/>
            <a:ext cx="4752000" cy="774827"/>
          </a:xfrm>
        </p:spPr>
        <p:txBody>
          <a:bodyPr/>
          <a:lstStyle>
            <a:lvl1pPr algn="l">
              <a:lnSpc>
                <a:spcPct val="95000"/>
              </a:lnSpc>
              <a:defRPr sz="5300">
                <a:solidFill>
                  <a:schemeClr val="bg1"/>
                </a:solidFill>
              </a:defRPr>
            </a:lvl1pPr>
          </a:lstStyle>
          <a:p>
            <a:r>
              <a:rPr lang="en-US" dirty="0"/>
              <a:t>Add title</a:t>
            </a:r>
            <a:endParaRPr lang="en-GB" dirty="0"/>
          </a:p>
        </p:txBody>
      </p:sp>
      <p:sp>
        <p:nvSpPr>
          <p:cNvPr id="5" name="Text Placeholder 3">
            <a:extLst>
              <a:ext uri="{FF2B5EF4-FFF2-40B4-BE49-F238E27FC236}">
                <a16:creationId xmlns:a16="http://schemas.microsoft.com/office/drawing/2014/main" id="{260D0D68-BAD0-4E50-B665-3AC4A81C6898}"/>
              </a:ext>
            </a:extLst>
          </p:cNvPr>
          <p:cNvSpPr>
            <a:spLocks noGrp="1"/>
          </p:cNvSpPr>
          <p:nvPr>
            <p:ph type="body" sz="quarter" idx="10"/>
          </p:nvPr>
        </p:nvSpPr>
        <p:spPr>
          <a:xfrm>
            <a:off x="857986" y="5098311"/>
            <a:ext cx="4752000" cy="292388"/>
          </a:xfrm>
        </p:spPr>
        <p:txBody>
          <a:bodyPr anchor="t" anchorCtr="0">
            <a:spAutoFit/>
          </a:bodyPr>
          <a:lstStyle>
            <a:lvl1pPr algn="l">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9714728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icture Shap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7097000" y="5419708"/>
            <a:ext cx="4627600" cy="361959"/>
          </a:xfrm>
        </p:spPr>
        <p:txBody>
          <a:bodyPr wrap="square">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7097000" y="4099774"/>
            <a:ext cx="4627600" cy="646331"/>
          </a:xfrm>
        </p:spPr>
        <p:txBody>
          <a:bodyPr/>
          <a:lstStyle>
            <a:lvl1pPr>
              <a:defRPr sz="4200">
                <a:solidFill>
                  <a:schemeClr val="bg1"/>
                </a:solidFill>
              </a:defRPr>
            </a:lvl1pPr>
          </a:lstStyle>
          <a:p>
            <a:r>
              <a:rPr lang="en-US" dirty="0"/>
              <a:t>Click to add title</a:t>
            </a:r>
            <a:endParaRPr lang="en-GB" dirty="0"/>
          </a:p>
        </p:txBody>
      </p:sp>
      <p:pic>
        <p:nvPicPr>
          <p:cNvPr id="12" name="Picture 11" descr="A picture containing text&#10;&#10;Description automatically generated">
            <a:extLst>
              <a:ext uri="{FF2B5EF4-FFF2-40B4-BE49-F238E27FC236}">
                <a16:creationId xmlns:a16="http://schemas.microsoft.com/office/drawing/2014/main" id="{5945A1AE-87D8-4FFC-8048-9E13B7BC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00" y="5736716"/>
            <a:ext cx="1522479" cy="722377"/>
          </a:xfrm>
          <a:prstGeom prst="rect">
            <a:avLst/>
          </a:prstGeom>
        </p:spPr>
      </p:pic>
    </p:spTree>
    <p:extLst>
      <p:ext uri="{BB962C8B-B14F-4D97-AF65-F5344CB8AC3E}">
        <p14:creationId xmlns:p14="http://schemas.microsoft.com/office/powerpoint/2010/main" val="7599605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21" name="Picture 20" descr="A picture containing text&#10;&#10;Description automatically generated">
            <a:extLst>
              <a:ext uri="{FF2B5EF4-FFF2-40B4-BE49-F238E27FC236}">
                <a16:creationId xmlns:a16="http://schemas.microsoft.com/office/drawing/2014/main" id="{3B6CA544-17E4-4532-91EB-D57E0E22E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0754855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150000" y="1545660"/>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p:nvCxnSpPr>
        <p:spPr>
          <a:xfrm>
            <a:off x="5622500" y="1522800"/>
            <a:ext cx="0" cy="43092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097001" y="163765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150000" y="2439534"/>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097001" y="2531532"/>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150000" y="3333408"/>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097001" y="342540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150000" y="4227282"/>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097001" y="431928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150000" y="5121155"/>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097001" y="5213153"/>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414996" y="1544558"/>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361997"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414996" y="2438432"/>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361997"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414996" y="3332306"/>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361997"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414996" y="4226180"/>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361997"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414996" y="5120053"/>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361997"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37" name="Picture 36" descr="A picture containing text&#10;&#10;Description automatically generated">
            <a:extLst>
              <a:ext uri="{FF2B5EF4-FFF2-40B4-BE49-F238E27FC236}">
                <a16:creationId xmlns:a16="http://schemas.microsoft.com/office/drawing/2014/main" id="{6D4620A0-8295-4FFF-8037-398828349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3149889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A5D6D-66DA-4C72-BAF9-042415CA8C1B}"/>
              </a:ext>
            </a:extLst>
          </p:cNvPr>
          <p:cNvSpPr>
            <a:spLocks noGrp="1"/>
          </p:cNvSpPr>
          <p:nvPr>
            <p:ph type="title" hasCustomPrompt="1"/>
          </p:nvPr>
        </p:nvSpPr>
        <p:spPr>
          <a:xfrm>
            <a:off x="-1" y="667074"/>
            <a:ext cx="5189221" cy="794204"/>
          </a:xfrm>
        </p:spPr>
        <p:txBody>
          <a:bodyPr lIns="313200" bIns="0" anchor="t"/>
          <a:lstStyle>
            <a:lvl1pPr>
              <a:lnSpc>
                <a:spcPct val="80000"/>
              </a:lnSpc>
              <a:defRPr sz="5000">
                <a:solidFill>
                  <a:schemeClr val="tx1"/>
                </a:solidFill>
              </a:defRPr>
            </a:lvl1pPr>
          </a:lstStyle>
          <a:p>
            <a:r>
              <a:rPr lang="en-US" dirty="0"/>
              <a:t>Enter Title</a:t>
            </a:r>
            <a:endParaRPr lang="en-GB" dirty="0"/>
          </a:p>
        </p:txBody>
      </p:sp>
      <p:sp>
        <p:nvSpPr>
          <p:cNvPr id="9" name="Text Placeholder 8">
            <a:extLst>
              <a:ext uri="{FF2B5EF4-FFF2-40B4-BE49-F238E27FC236}">
                <a16:creationId xmlns:a16="http://schemas.microsoft.com/office/drawing/2014/main" id="{D8B608F6-410B-4243-9BE3-E1EE425BAB23}"/>
              </a:ext>
            </a:extLst>
          </p:cNvPr>
          <p:cNvSpPr>
            <a:spLocks noGrp="1"/>
          </p:cNvSpPr>
          <p:nvPr>
            <p:ph type="body" sz="quarter" idx="13" hasCustomPrompt="1"/>
          </p:nvPr>
        </p:nvSpPr>
        <p:spPr>
          <a:xfrm>
            <a:off x="5324416" y="0"/>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6" name="Text Placeholder 15">
            <a:extLst>
              <a:ext uri="{FF2B5EF4-FFF2-40B4-BE49-F238E27FC236}">
                <a16:creationId xmlns:a16="http://schemas.microsoft.com/office/drawing/2014/main" id="{0F1C6F8B-C810-493F-BEDA-47DCDFDC57D7}"/>
              </a:ext>
            </a:extLst>
          </p:cNvPr>
          <p:cNvSpPr>
            <a:spLocks noGrp="1"/>
          </p:cNvSpPr>
          <p:nvPr>
            <p:ph type="body" sz="quarter" idx="14" hasCustomPrompt="1"/>
          </p:nvPr>
        </p:nvSpPr>
        <p:spPr>
          <a:xfrm>
            <a:off x="5540375"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1 here</a:t>
            </a:r>
          </a:p>
        </p:txBody>
      </p:sp>
      <p:sp>
        <p:nvSpPr>
          <p:cNvPr id="17" name="Text Placeholder 8">
            <a:extLst>
              <a:ext uri="{FF2B5EF4-FFF2-40B4-BE49-F238E27FC236}">
                <a16:creationId xmlns:a16="http://schemas.microsoft.com/office/drawing/2014/main" id="{14D2F2B8-C325-4837-B568-55A461988494}"/>
              </a:ext>
            </a:extLst>
          </p:cNvPr>
          <p:cNvSpPr>
            <a:spLocks noGrp="1"/>
          </p:cNvSpPr>
          <p:nvPr>
            <p:ph type="body" sz="quarter" idx="15" hasCustomPrompt="1"/>
          </p:nvPr>
        </p:nvSpPr>
        <p:spPr>
          <a:xfrm>
            <a:off x="7613408" y="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8" name="Text Placeholder 15">
            <a:extLst>
              <a:ext uri="{FF2B5EF4-FFF2-40B4-BE49-F238E27FC236}">
                <a16:creationId xmlns:a16="http://schemas.microsoft.com/office/drawing/2014/main" id="{6BDA0B34-95BF-41C3-9D51-FA6F44022C0A}"/>
              </a:ext>
            </a:extLst>
          </p:cNvPr>
          <p:cNvSpPr>
            <a:spLocks noGrp="1"/>
          </p:cNvSpPr>
          <p:nvPr>
            <p:ph type="body" sz="quarter" idx="16" hasCustomPrompt="1"/>
          </p:nvPr>
        </p:nvSpPr>
        <p:spPr>
          <a:xfrm>
            <a:off x="7829367"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2 here</a:t>
            </a:r>
          </a:p>
        </p:txBody>
      </p:sp>
      <p:sp>
        <p:nvSpPr>
          <p:cNvPr id="19" name="Text Placeholder 8">
            <a:extLst>
              <a:ext uri="{FF2B5EF4-FFF2-40B4-BE49-F238E27FC236}">
                <a16:creationId xmlns:a16="http://schemas.microsoft.com/office/drawing/2014/main" id="{6C3811B8-7374-4C13-91BC-A15554F1D48F}"/>
              </a:ext>
            </a:extLst>
          </p:cNvPr>
          <p:cNvSpPr>
            <a:spLocks noGrp="1"/>
          </p:cNvSpPr>
          <p:nvPr>
            <p:ph type="body" sz="quarter" idx="17" hasCustomPrompt="1"/>
          </p:nvPr>
        </p:nvSpPr>
        <p:spPr>
          <a:xfrm>
            <a:off x="3033043" y="2288381"/>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0" name="Text Placeholder 15">
            <a:extLst>
              <a:ext uri="{FF2B5EF4-FFF2-40B4-BE49-F238E27FC236}">
                <a16:creationId xmlns:a16="http://schemas.microsoft.com/office/drawing/2014/main" id="{5E84FC3B-9E98-46F2-B343-8EEE740CB389}"/>
              </a:ext>
            </a:extLst>
          </p:cNvPr>
          <p:cNvSpPr>
            <a:spLocks noGrp="1"/>
          </p:cNvSpPr>
          <p:nvPr>
            <p:ph type="body" sz="quarter" idx="18" hasCustomPrompt="1"/>
          </p:nvPr>
        </p:nvSpPr>
        <p:spPr>
          <a:xfrm>
            <a:off x="3249002"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3 here</a:t>
            </a:r>
          </a:p>
        </p:txBody>
      </p:sp>
      <p:sp>
        <p:nvSpPr>
          <p:cNvPr id="21" name="Text Placeholder 8">
            <a:extLst>
              <a:ext uri="{FF2B5EF4-FFF2-40B4-BE49-F238E27FC236}">
                <a16:creationId xmlns:a16="http://schemas.microsoft.com/office/drawing/2014/main" id="{381970A4-97CA-4E09-9E3B-D97C3D46D9AA}"/>
              </a:ext>
            </a:extLst>
          </p:cNvPr>
          <p:cNvSpPr>
            <a:spLocks noGrp="1"/>
          </p:cNvSpPr>
          <p:nvPr>
            <p:ph type="body" sz="quarter" idx="19" hasCustomPrompt="1"/>
          </p:nvPr>
        </p:nvSpPr>
        <p:spPr>
          <a:xfrm>
            <a:off x="7613408" y="2288381"/>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2" name="Text Placeholder 15">
            <a:extLst>
              <a:ext uri="{FF2B5EF4-FFF2-40B4-BE49-F238E27FC236}">
                <a16:creationId xmlns:a16="http://schemas.microsoft.com/office/drawing/2014/main" id="{D09BD733-2498-4D38-BB69-6CE17A6EF072}"/>
              </a:ext>
            </a:extLst>
          </p:cNvPr>
          <p:cNvSpPr>
            <a:spLocks noGrp="1"/>
          </p:cNvSpPr>
          <p:nvPr>
            <p:ph type="body" sz="quarter" idx="20" hasCustomPrompt="1"/>
          </p:nvPr>
        </p:nvSpPr>
        <p:spPr>
          <a:xfrm>
            <a:off x="7829367" y="3455989"/>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4 here</a:t>
            </a:r>
          </a:p>
        </p:txBody>
      </p:sp>
      <p:sp>
        <p:nvSpPr>
          <p:cNvPr id="23" name="Text Placeholder 8">
            <a:extLst>
              <a:ext uri="{FF2B5EF4-FFF2-40B4-BE49-F238E27FC236}">
                <a16:creationId xmlns:a16="http://schemas.microsoft.com/office/drawing/2014/main" id="{50990E82-19DD-41AE-A24B-1E6E6B99AADA}"/>
              </a:ext>
            </a:extLst>
          </p:cNvPr>
          <p:cNvSpPr>
            <a:spLocks noGrp="1"/>
          </p:cNvSpPr>
          <p:nvPr>
            <p:ph type="body" sz="quarter" idx="21" hasCustomPrompt="1"/>
          </p:nvPr>
        </p:nvSpPr>
        <p:spPr>
          <a:xfrm>
            <a:off x="9903008" y="2288381"/>
            <a:ext cx="2289600" cy="2286000"/>
          </a:xfrm>
          <a:solidFill>
            <a:schemeClr val="accent1"/>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4" name="Text Placeholder 15">
            <a:extLst>
              <a:ext uri="{FF2B5EF4-FFF2-40B4-BE49-F238E27FC236}">
                <a16:creationId xmlns:a16="http://schemas.microsoft.com/office/drawing/2014/main" id="{D99A0CEF-52C5-4E30-BB1B-038956125012}"/>
              </a:ext>
            </a:extLst>
          </p:cNvPr>
          <p:cNvSpPr>
            <a:spLocks noGrp="1"/>
          </p:cNvSpPr>
          <p:nvPr>
            <p:ph type="body" sz="quarter" idx="22" hasCustomPrompt="1"/>
          </p:nvPr>
        </p:nvSpPr>
        <p:spPr>
          <a:xfrm>
            <a:off x="10118967"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5 here</a:t>
            </a:r>
          </a:p>
        </p:txBody>
      </p:sp>
      <p:sp>
        <p:nvSpPr>
          <p:cNvPr id="25" name="Text Placeholder 8">
            <a:extLst>
              <a:ext uri="{FF2B5EF4-FFF2-40B4-BE49-F238E27FC236}">
                <a16:creationId xmlns:a16="http://schemas.microsoft.com/office/drawing/2014/main" id="{49754DAE-1903-4922-BA74-479ABA10EB03}"/>
              </a:ext>
            </a:extLst>
          </p:cNvPr>
          <p:cNvSpPr>
            <a:spLocks noGrp="1"/>
          </p:cNvSpPr>
          <p:nvPr>
            <p:ph type="body" sz="quarter" idx="23" hasCustomPrompt="1"/>
          </p:nvPr>
        </p:nvSpPr>
        <p:spPr>
          <a:xfrm>
            <a:off x="5324416" y="457200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6" name="Text Placeholder 15">
            <a:extLst>
              <a:ext uri="{FF2B5EF4-FFF2-40B4-BE49-F238E27FC236}">
                <a16:creationId xmlns:a16="http://schemas.microsoft.com/office/drawing/2014/main" id="{2D4C8136-1E52-4E1C-A1A7-520025AB85DA}"/>
              </a:ext>
            </a:extLst>
          </p:cNvPr>
          <p:cNvSpPr>
            <a:spLocks noGrp="1"/>
          </p:cNvSpPr>
          <p:nvPr>
            <p:ph type="body" sz="quarter" idx="24" hasCustomPrompt="1"/>
          </p:nvPr>
        </p:nvSpPr>
        <p:spPr>
          <a:xfrm>
            <a:off x="5540375"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6 here</a:t>
            </a:r>
          </a:p>
        </p:txBody>
      </p:sp>
      <p:sp>
        <p:nvSpPr>
          <p:cNvPr id="27" name="Text Placeholder 8">
            <a:extLst>
              <a:ext uri="{FF2B5EF4-FFF2-40B4-BE49-F238E27FC236}">
                <a16:creationId xmlns:a16="http://schemas.microsoft.com/office/drawing/2014/main" id="{9B906D4E-7A8C-4538-AA17-86BAE1446189}"/>
              </a:ext>
            </a:extLst>
          </p:cNvPr>
          <p:cNvSpPr>
            <a:spLocks noGrp="1"/>
          </p:cNvSpPr>
          <p:nvPr>
            <p:ph type="body" sz="quarter" idx="25" hasCustomPrompt="1"/>
          </p:nvPr>
        </p:nvSpPr>
        <p:spPr>
          <a:xfrm>
            <a:off x="7613408" y="4572000"/>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8" name="Text Placeholder 15">
            <a:extLst>
              <a:ext uri="{FF2B5EF4-FFF2-40B4-BE49-F238E27FC236}">
                <a16:creationId xmlns:a16="http://schemas.microsoft.com/office/drawing/2014/main" id="{4B165A0A-A54C-4D70-9998-FB97089EAE7A}"/>
              </a:ext>
            </a:extLst>
          </p:cNvPr>
          <p:cNvSpPr>
            <a:spLocks noGrp="1"/>
          </p:cNvSpPr>
          <p:nvPr>
            <p:ph type="body" sz="quarter" idx="26" hasCustomPrompt="1"/>
          </p:nvPr>
        </p:nvSpPr>
        <p:spPr>
          <a:xfrm>
            <a:off x="7829367" y="5739608"/>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7 here</a:t>
            </a:r>
          </a:p>
        </p:txBody>
      </p:sp>
      <p:sp>
        <p:nvSpPr>
          <p:cNvPr id="29" name="Text Placeholder 8">
            <a:extLst>
              <a:ext uri="{FF2B5EF4-FFF2-40B4-BE49-F238E27FC236}">
                <a16:creationId xmlns:a16="http://schemas.microsoft.com/office/drawing/2014/main" id="{8B3C3CC8-15A7-4A20-A740-4306F0397EC9}"/>
              </a:ext>
            </a:extLst>
          </p:cNvPr>
          <p:cNvSpPr>
            <a:spLocks noGrp="1"/>
          </p:cNvSpPr>
          <p:nvPr>
            <p:ph type="body" sz="quarter" idx="27" hasCustomPrompt="1"/>
          </p:nvPr>
        </p:nvSpPr>
        <p:spPr>
          <a:xfrm>
            <a:off x="9903008" y="4572000"/>
            <a:ext cx="2289600" cy="2286000"/>
          </a:xfrm>
          <a:solidFill>
            <a:schemeClr val="accent3"/>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30" name="Text Placeholder 15">
            <a:extLst>
              <a:ext uri="{FF2B5EF4-FFF2-40B4-BE49-F238E27FC236}">
                <a16:creationId xmlns:a16="http://schemas.microsoft.com/office/drawing/2014/main" id="{18424362-264A-4EBD-994B-A12886A50FC8}"/>
              </a:ext>
            </a:extLst>
          </p:cNvPr>
          <p:cNvSpPr>
            <a:spLocks noGrp="1"/>
          </p:cNvSpPr>
          <p:nvPr>
            <p:ph type="body" sz="quarter" idx="28" hasCustomPrompt="1"/>
          </p:nvPr>
        </p:nvSpPr>
        <p:spPr>
          <a:xfrm>
            <a:off x="10118967"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8 here</a:t>
            </a:r>
          </a:p>
        </p:txBody>
      </p:sp>
      <p:pic>
        <p:nvPicPr>
          <p:cNvPr id="31" name="Picture 30">
            <a:extLst>
              <a:ext uri="{FF2B5EF4-FFF2-40B4-BE49-F238E27FC236}">
                <a16:creationId xmlns:a16="http://schemas.microsoft.com/office/drawing/2014/main" id="{DA01CD3F-80BB-4348-9C31-FCE0B74E03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45" name="Group 44">
            <a:extLst>
              <a:ext uri="{FF2B5EF4-FFF2-40B4-BE49-F238E27FC236}">
                <a16:creationId xmlns:a16="http://schemas.microsoft.com/office/drawing/2014/main" id="{C066E12C-3E17-4906-A6AB-A9F95BCF8EE8}"/>
              </a:ext>
            </a:extLst>
          </p:cNvPr>
          <p:cNvGrpSpPr/>
          <p:nvPr userDrawn="1"/>
        </p:nvGrpSpPr>
        <p:grpSpPr>
          <a:xfrm>
            <a:off x="-3553482" y="0"/>
            <a:ext cx="3507558" cy="4930218"/>
            <a:chOff x="3977323" y="1216058"/>
            <a:chExt cx="3507558" cy="4930218"/>
          </a:xfrm>
          <a:solidFill>
            <a:schemeClr val="tx1"/>
          </a:solidFill>
        </p:grpSpPr>
        <p:grpSp>
          <p:nvGrpSpPr>
            <p:cNvPr id="46" name="Group 45">
              <a:extLst>
                <a:ext uri="{FF2B5EF4-FFF2-40B4-BE49-F238E27FC236}">
                  <a16:creationId xmlns:a16="http://schemas.microsoft.com/office/drawing/2014/main" id="{7D35EF29-7FBD-4D0D-BA87-B52FB06F5D92}"/>
                </a:ext>
              </a:extLst>
            </p:cNvPr>
            <p:cNvGrpSpPr/>
            <p:nvPr/>
          </p:nvGrpSpPr>
          <p:grpSpPr>
            <a:xfrm>
              <a:off x="3977323" y="1216058"/>
              <a:ext cx="3507558" cy="4930218"/>
              <a:chOff x="838199" y="1150070"/>
              <a:chExt cx="3507558" cy="4930218"/>
            </a:xfrm>
            <a:grpFill/>
          </p:grpSpPr>
          <p:sp>
            <p:nvSpPr>
              <p:cNvPr id="49" name="Rectangle 48">
                <a:extLst>
                  <a:ext uri="{FF2B5EF4-FFF2-40B4-BE49-F238E27FC236}">
                    <a16:creationId xmlns:a16="http://schemas.microsoft.com/office/drawing/2014/main" id="{EDE16310-9690-4530-91B9-AB3D676A294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0" name="TextBox 49">
                <a:extLst>
                  <a:ext uri="{FF2B5EF4-FFF2-40B4-BE49-F238E27FC236}">
                    <a16:creationId xmlns:a16="http://schemas.microsoft.com/office/drawing/2014/main" id="{DB48C6D2-23F0-4E1C-A1B2-D7652EA268AE}"/>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51" name="Rectangle 50">
                <a:extLst>
                  <a:ext uri="{FF2B5EF4-FFF2-40B4-BE49-F238E27FC236}">
                    <a16:creationId xmlns:a16="http://schemas.microsoft.com/office/drawing/2014/main" id="{53EE90EE-2256-4C94-BB1C-C101D18F57DC}"/>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2" name="TextBox 51">
                <a:extLst>
                  <a:ext uri="{FF2B5EF4-FFF2-40B4-BE49-F238E27FC236}">
                    <a16:creationId xmlns:a16="http://schemas.microsoft.com/office/drawing/2014/main" id="{C0650153-D7B1-4826-B25C-3C885F5DD98A}"/>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53" name="TextBox 52">
                <a:extLst>
                  <a:ext uri="{FF2B5EF4-FFF2-40B4-BE49-F238E27FC236}">
                    <a16:creationId xmlns:a16="http://schemas.microsoft.com/office/drawing/2014/main" id="{8964050E-B93B-402B-881E-57E3371F199E}"/>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54" name="TextBox 53">
                <a:extLst>
                  <a:ext uri="{FF2B5EF4-FFF2-40B4-BE49-F238E27FC236}">
                    <a16:creationId xmlns:a16="http://schemas.microsoft.com/office/drawing/2014/main" id="{7D171E80-38EC-400A-AF39-AE87A1B1BE16}"/>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55" name="TextBox 54">
                <a:extLst>
                  <a:ext uri="{FF2B5EF4-FFF2-40B4-BE49-F238E27FC236}">
                    <a16:creationId xmlns:a16="http://schemas.microsoft.com/office/drawing/2014/main" id="{3998A31C-FE67-41AE-B903-D74095A8DC5D}"/>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6" name="TextBox 55">
                <a:extLst>
                  <a:ext uri="{FF2B5EF4-FFF2-40B4-BE49-F238E27FC236}">
                    <a16:creationId xmlns:a16="http://schemas.microsoft.com/office/drawing/2014/main" id="{7ABD5283-1A61-4ECC-946C-F8FDFD102E39}"/>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57" name="TextBox 56">
                <a:extLst>
                  <a:ext uri="{FF2B5EF4-FFF2-40B4-BE49-F238E27FC236}">
                    <a16:creationId xmlns:a16="http://schemas.microsoft.com/office/drawing/2014/main" id="{8416E22E-5AD0-488C-9997-AFAFE6FFB2C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47" name="Rectangle 46">
              <a:extLst>
                <a:ext uri="{FF2B5EF4-FFF2-40B4-BE49-F238E27FC236}">
                  <a16:creationId xmlns:a16="http://schemas.microsoft.com/office/drawing/2014/main" id="{D5376BF4-5E76-400F-9DB6-BE5713260948}"/>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48" name="Rectangle 47">
              <a:extLst>
                <a:ext uri="{FF2B5EF4-FFF2-40B4-BE49-F238E27FC236}">
                  <a16:creationId xmlns:a16="http://schemas.microsoft.com/office/drawing/2014/main" id="{02E755F2-1380-4EF6-B497-E1C524BA7BE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396715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1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5351882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2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150000" y="154566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p:nvCxnSpPr>
        <p:spPr>
          <a:xfrm>
            <a:off x="5622500" y="1522800"/>
            <a:ext cx="0" cy="43092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097001" y="163765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150000" y="2439534"/>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097001" y="2531532"/>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150000" y="333340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097001" y="342540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150000" y="422728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097001" y="431928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150000" y="5121155"/>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097001" y="5213153"/>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414996" y="154455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361997" y="163655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414996" y="243843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361997" y="253043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414996" y="3332306"/>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361997" y="3424304"/>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414996" y="422618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361997" y="431817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414996" y="5120053"/>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361997" y="5212051"/>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14999582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bg1"/>
                </a:solidFill>
              </a:defRPr>
            </a:lvl1pPr>
          </a:lstStyle>
          <a:p>
            <a:r>
              <a:rPr lang="en-US" dirty="0"/>
              <a:t>Add title</a:t>
            </a:r>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448753" y="869920"/>
            <a:ext cx="2691447" cy="1846659"/>
          </a:xfrm>
        </p:spPr>
        <p:txBody>
          <a:bodyPr wrap="square" anchor="t" anchorCtr="0">
            <a:spAutoFit/>
          </a:bodyPr>
          <a:lstStyle>
            <a:lvl1pPr algn="ctr">
              <a:defRPr sz="12000" b="0">
                <a:solidFill>
                  <a:schemeClr val="accent3"/>
                </a:solidFill>
                <a:latin typeface="+mj-lt"/>
              </a:defRPr>
            </a:lvl1pPr>
            <a:lvl2pPr>
              <a:defRPr sz="2400">
                <a:solidFill>
                  <a:srgbClr val="FF0000"/>
                </a:solidFill>
              </a:defRPr>
            </a:lvl2pPr>
          </a:lstStyle>
          <a:p>
            <a:pPr lvl="0"/>
            <a:r>
              <a:rPr lang="en-US" dirty="0"/>
              <a:t>#</a:t>
            </a:r>
          </a:p>
        </p:txBody>
      </p:sp>
    </p:spTree>
    <p:extLst>
      <p:ext uri="{BB962C8B-B14F-4D97-AF65-F5344CB8AC3E}">
        <p14:creationId xmlns:p14="http://schemas.microsoft.com/office/powerpoint/2010/main" val="17097842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987743"/>
            <a:ext cx="11257200" cy="584775"/>
          </a:xfrm>
        </p:spPr>
        <p:txBody>
          <a:bodyPr>
            <a:spAutoFit/>
          </a:bodyPr>
          <a:lstStyle>
            <a:lvl1pPr marL="0" indent="0" algn="l">
              <a:lnSpc>
                <a:spcPct val="95000"/>
              </a:lnSpc>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75285"/>
            <a:ext cx="11257200" cy="584775"/>
          </a:xfrm>
        </p:spPr>
        <p:txBody>
          <a:bodyPr/>
          <a:lstStyle>
            <a:lvl1pPr>
              <a:lnSpc>
                <a:spcPct val="95000"/>
              </a:lnSpc>
              <a:defRPr sz="4000">
                <a:solidFill>
                  <a:schemeClr val="bg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6E91660B-B963-435C-B5FA-3C12D1820106}"/>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446D47EA-1AA9-4388-A4CF-EE55F360A62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C08F8AA0-EFC7-405C-AB6C-8909530832F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8" name="Freeform 5">
            <a:extLst>
              <a:ext uri="{FF2B5EF4-FFF2-40B4-BE49-F238E27FC236}">
                <a16:creationId xmlns:a16="http://schemas.microsoft.com/office/drawing/2014/main" id="{1D2D5301-4A8F-4C2F-B515-2ADDEE5DF19C}"/>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730748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987743"/>
            <a:ext cx="11257200" cy="584775"/>
          </a:xfrm>
        </p:spPr>
        <p:txBody>
          <a:bodyPr>
            <a:spAutoFit/>
          </a:bodyPr>
          <a:lstStyle>
            <a:lvl1pPr marL="0" indent="0" algn="l">
              <a:lnSpc>
                <a:spcPct val="95000"/>
              </a:lnSpc>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75285"/>
            <a:ext cx="11257200" cy="584775"/>
          </a:xfrm>
        </p:spPr>
        <p:txBody>
          <a:bodyPr/>
          <a:lstStyle>
            <a:lvl1pPr>
              <a:lnSpc>
                <a:spcPct val="95000"/>
              </a:lnSpc>
              <a:defRPr sz="4000">
                <a:solidFill>
                  <a:schemeClr val="bg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6E91660B-B963-435C-B5FA-3C12D1820106}"/>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446D47EA-1AA9-4388-A4CF-EE55F360A62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C08F8AA0-EFC7-405C-AB6C-8909530832F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8" name="Freeform 5">
            <a:extLst>
              <a:ext uri="{FF2B5EF4-FFF2-40B4-BE49-F238E27FC236}">
                <a16:creationId xmlns:a16="http://schemas.microsoft.com/office/drawing/2014/main" id="{1D2D5301-4A8F-4C2F-B515-2ADDEE5DF19C}"/>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07929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ideo">
    <p:bg>
      <p:bgPr>
        <a:solidFill>
          <a:schemeClr val="accent2"/>
        </a:solidFill>
        <a:effectLst/>
      </p:bgPr>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D124BC87-93AD-4496-A2CB-8AA16B406C6C}"/>
              </a:ext>
            </a:extLst>
          </p:cNvPr>
          <p:cNvSpPr>
            <a:spLocks noGrp="1"/>
          </p:cNvSpPr>
          <p:nvPr>
            <p:ph type="media" sz="quarter" idx="11"/>
          </p:nvPr>
        </p:nvSpPr>
        <p:spPr>
          <a:xfrm>
            <a:off x="0" y="0"/>
            <a:ext cx="12193200" cy="6858000"/>
          </a:xfrm>
          <a:blipFill>
            <a:blip r:embed="rId2"/>
            <a:stretch>
              <a:fillRect/>
            </a:stretch>
          </a:blipFill>
        </p:spPr>
        <p:txBody>
          <a:bodyPr anchor="ctr" anchorCtr="1"/>
          <a:lstStyle>
            <a:lvl1pPr algn="ctr">
              <a:defRPr b="0">
                <a:solidFill>
                  <a:schemeClr val="bg1"/>
                </a:solidFill>
              </a:defRPr>
            </a:lvl1pPr>
          </a:lstStyle>
          <a:p>
            <a:r>
              <a:rPr lang="en-US"/>
              <a:t>Click icon to add media</a:t>
            </a:r>
            <a:endParaRPr lang="en-GB"/>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1073468"/>
            <a:ext cx="11257200" cy="361959"/>
          </a:xfrm>
        </p:spPr>
        <p:txBody>
          <a:bodyPr>
            <a:spAutoFit/>
          </a:bodyPr>
          <a:lstStyle>
            <a:lvl1pPr marL="0" indent="0" algn="l">
              <a:lnSpc>
                <a:spcPct val="98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55755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8" name="Picture 7" descr="A picture containing text&#10;&#10;Description automatically generated">
            <a:extLst>
              <a:ext uri="{FF2B5EF4-FFF2-40B4-BE49-F238E27FC236}">
                <a16:creationId xmlns:a16="http://schemas.microsoft.com/office/drawing/2014/main" id="{D409BB77-690F-4595-AFEE-E28ABDED4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4610894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13126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Colum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A picture containing text&#10;&#10;Description automatically generated">
            <a:extLst>
              <a:ext uri="{FF2B5EF4-FFF2-40B4-BE49-F238E27FC236}">
                <a16:creationId xmlns:a16="http://schemas.microsoft.com/office/drawing/2014/main" id="{395551F8-DB5D-4789-AC49-B0A7BF411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0115312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Colum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2086849"/>
            <a:ext cx="5040000" cy="422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6150000" y="2088000"/>
            <a:ext cx="5040000" cy="422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A picture containing text&#10;&#10;Description automatically generated">
            <a:extLst>
              <a:ext uri="{FF2B5EF4-FFF2-40B4-BE49-F238E27FC236}">
                <a16:creationId xmlns:a16="http://schemas.microsoft.com/office/drawing/2014/main" id="{B167618A-DA8F-428F-B608-8DF60AE94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856827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4" name="Footer Placeholder 3">
            <a:extLst>
              <a:ext uri="{FF2B5EF4-FFF2-40B4-BE49-F238E27FC236}">
                <a16:creationId xmlns:a16="http://schemas.microsoft.com/office/drawing/2014/main" id="{42604C7B-0FCE-4111-809B-FE7D507A1767}"/>
              </a:ext>
            </a:extLst>
          </p:cNvPr>
          <p:cNvSpPr>
            <a:spLocks noGrp="1"/>
          </p:cNvSpPr>
          <p:nvPr>
            <p:ph type="ftr" sz="quarter" idx="11"/>
          </p:nvPr>
        </p:nvSpPr>
        <p:spPr>
          <a:xfrm>
            <a:off x="360363" y="6141364"/>
            <a:ext cx="10752137"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18C2DF3B-C55F-4E81-9790-ED729DD2ED94}"/>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08BAD4E7-EB4E-485B-9392-D20E9242E992}"/>
              </a:ext>
            </a:extLst>
          </p:cNvPr>
          <p:cNvSpPr>
            <a:spLocks noGrp="1"/>
          </p:cNvSpPr>
          <p:nvPr>
            <p:ph type="body" sz="quarter" idx="13" hasCustomPrompt="1"/>
          </p:nvPr>
        </p:nvSpPr>
        <p:spPr>
          <a:xfrm>
            <a:off x="0" y="2302638"/>
            <a:ext cx="8896350" cy="1126361"/>
          </a:xfrm>
          <a:solidFill>
            <a:schemeClr val="accent1"/>
          </a:solidFill>
        </p:spPr>
        <p:txBody>
          <a:bodyPr lIns="324000" tIns="0" rIns="324000" bIns="0" anchor="ctr">
            <a:normAutofit/>
          </a:bodyPr>
          <a:lstStyle>
            <a:lvl1pPr algn="r">
              <a:lnSpc>
                <a:spcPct val="110000"/>
              </a:lnSpc>
              <a:defRPr sz="7000" cap="all" baseline="0"/>
            </a:lvl1pPr>
            <a:lvl2pPr marL="0" indent="0">
              <a:buNone/>
              <a:defRPr/>
            </a:lvl2pPr>
          </a:lstStyle>
          <a:p>
            <a:pPr lvl="0"/>
            <a:r>
              <a:rPr lang="en-US" dirty="0"/>
              <a:t>Enter text here</a:t>
            </a:r>
          </a:p>
        </p:txBody>
      </p:sp>
      <p:sp>
        <p:nvSpPr>
          <p:cNvPr id="10" name="Text Placeholder 8">
            <a:extLst>
              <a:ext uri="{FF2B5EF4-FFF2-40B4-BE49-F238E27FC236}">
                <a16:creationId xmlns:a16="http://schemas.microsoft.com/office/drawing/2014/main" id="{E130722C-5651-4710-8260-15E3D14D44E2}"/>
              </a:ext>
            </a:extLst>
          </p:cNvPr>
          <p:cNvSpPr>
            <a:spLocks noGrp="1"/>
          </p:cNvSpPr>
          <p:nvPr>
            <p:ph type="body" sz="quarter" idx="14" hasCustomPrompt="1"/>
          </p:nvPr>
        </p:nvSpPr>
        <p:spPr>
          <a:xfrm>
            <a:off x="1932183" y="3429840"/>
            <a:ext cx="10259817" cy="1126800"/>
          </a:xfrm>
          <a:solidFill>
            <a:schemeClr val="accent4"/>
          </a:solidFill>
        </p:spPr>
        <p:txBody>
          <a:bodyPr lIns="324000" tIns="0" rIns="324000" bIns="0" anchor="ctr">
            <a:normAutofit/>
          </a:bodyPr>
          <a:lstStyle>
            <a:lvl1pPr>
              <a:lnSpc>
                <a:spcPct val="110000"/>
              </a:lnSpc>
              <a:defRPr sz="7000" cap="all" baseline="0">
                <a:latin typeface="+mj-lt"/>
              </a:defRPr>
            </a:lvl1pPr>
            <a:lvl2pPr marL="0" indent="0">
              <a:buNone/>
              <a:defRPr/>
            </a:lvl2pPr>
          </a:lstStyle>
          <a:p>
            <a:pPr lvl="0"/>
            <a:r>
              <a:rPr lang="en-US" dirty="0"/>
              <a:t>Enter text here</a:t>
            </a:r>
          </a:p>
        </p:txBody>
      </p:sp>
      <p:pic>
        <p:nvPicPr>
          <p:cNvPr id="14" name="Picture 13">
            <a:extLst>
              <a:ext uri="{FF2B5EF4-FFF2-40B4-BE49-F238E27FC236}">
                <a16:creationId xmlns:a16="http://schemas.microsoft.com/office/drawing/2014/main" id="{295E868F-5FC1-404D-A449-0D1D2FA05A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15" name="Group 14">
            <a:extLst>
              <a:ext uri="{FF2B5EF4-FFF2-40B4-BE49-F238E27FC236}">
                <a16:creationId xmlns:a16="http://schemas.microsoft.com/office/drawing/2014/main" id="{F5157F9F-667B-4CEF-A0D1-4550BE4CD244}"/>
              </a:ext>
            </a:extLst>
          </p:cNvPr>
          <p:cNvGrpSpPr/>
          <p:nvPr userDrawn="1"/>
        </p:nvGrpSpPr>
        <p:grpSpPr>
          <a:xfrm>
            <a:off x="-3553482" y="0"/>
            <a:ext cx="3507558" cy="4930218"/>
            <a:chOff x="3977323" y="1216058"/>
            <a:chExt cx="3507558" cy="4930218"/>
          </a:xfrm>
          <a:solidFill>
            <a:schemeClr val="tx1"/>
          </a:solidFill>
        </p:grpSpPr>
        <p:grpSp>
          <p:nvGrpSpPr>
            <p:cNvPr id="16" name="Group 15">
              <a:extLst>
                <a:ext uri="{FF2B5EF4-FFF2-40B4-BE49-F238E27FC236}">
                  <a16:creationId xmlns:a16="http://schemas.microsoft.com/office/drawing/2014/main" id="{A9DCCC8F-A398-421C-A4EE-C9F1B839967F}"/>
                </a:ext>
              </a:extLst>
            </p:cNvPr>
            <p:cNvGrpSpPr/>
            <p:nvPr/>
          </p:nvGrpSpPr>
          <p:grpSpPr>
            <a:xfrm>
              <a:off x="3977323" y="1216058"/>
              <a:ext cx="3507558" cy="4930218"/>
              <a:chOff x="838199" y="1150070"/>
              <a:chExt cx="3507558" cy="4930218"/>
            </a:xfrm>
            <a:grpFill/>
          </p:grpSpPr>
          <p:sp>
            <p:nvSpPr>
              <p:cNvPr id="19" name="Rectangle 18">
                <a:extLst>
                  <a:ext uri="{FF2B5EF4-FFF2-40B4-BE49-F238E27FC236}">
                    <a16:creationId xmlns:a16="http://schemas.microsoft.com/office/drawing/2014/main" id="{7D8F0D9F-AE0D-48B5-9503-13512E62DB9D}"/>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3B7F5CE5-F28D-43FF-A9CC-17E66273F0C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1" name="Rectangle 20">
                <a:extLst>
                  <a:ext uri="{FF2B5EF4-FFF2-40B4-BE49-F238E27FC236}">
                    <a16:creationId xmlns:a16="http://schemas.microsoft.com/office/drawing/2014/main" id="{8E6E8078-02CD-49AA-83D5-D4B34008FD09}"/>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2" name="TextBox 21">
                <a:extLst>
                  <a:ext uri="{FF2B5EF4-FFF2-40B4-BE49-F238E27FC236}">
                    <a16:creationId xmlns:a16="http://schemas.microsoft.com/office/drawing/2014/main" id="{EA9EE105-66D0-4C33-852E-C341DE5CA20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3" name="TextBox 22">
                <a:extLst>
                  <a:ext uri="{FF2B5EF4-FFF2-40B4-BE49-F238E27FC236}">
                    <a16:creationId xmlns:a16="http://schemas.microsoft.com/office/drawing/2014/main" id="{8EEDE523-7D65-450E-BD82-D23EDB3C1A9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4" name="TextBox 23">
                <a:extLst>
                  <a:ext uri="{FF2B5EF4-FFF2-40B4-BE49-F238E27FC236}">
                    <a16:creationId xmlns:a16="http://schemas.microsoft.com/office/drawing/2014/main" id="{1959E238-7165-4480-9705-F04ADAC5DD02}"/>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5" name="TextBox 24">
                <a:extLst>
                  <a:ext uri="{FF2B5EF4-FFF2-40B4-BE49-F238E27FC236}">
                    <a16:creationId xmlns:a16="http://schemas.microsoft.com/office/drawing/2014/main" id="{90BD6075-55A5-4F21-9CBE-824C396D98F4}"/>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6" name="TextBox 25">
                <a:extLst>
                  <a:ext uri="{FF2B5EF4-FFF2-40B4-BE49-F238E27FC236}">
                    <a16:creationId xmlns:a16="http://schemas.microsoft.com/office/drawing/2014/main" id="{27D99BA1-518F-48F0-9418-14CA785BE749}"/>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7" name="TextBox 26">
                <a:extLst>
                  <a:ext uri="{FF2B5EF4-FFF2-40B4-BE49-F238E27FC236}">
                    <a16:creationId xmlns:a16="http://schemas.microsoft.com/office/drawing/2014/main" id="{AFDF4512-B7CD-4F92-ACE3-7D50E0C5B8BF}"/>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7" name="Rectangle 16">
              <a:extLst>
                <a:ext uri="{FF2B5EF4-FFF2-40B4-BE49-F238E27FC236}">
                  <a16:creationId xmlns:a16="http://schemas.microsoft.com/office/drawing/2014/main" id="{3A2FAE47-76A2-43CB-A192-8603449AA4A4}"/>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8" name="Rectangle 17">
              <a:extLst>
                <a:ext uri="{FF2B5EF4-FFF2-40B4-BE49-F238E27FC236}">
                  <a16:creationId xmlns:a16="http://schemas.microsoft.com/office/drawing/2014/main" id="{762B5034-492D-498C-90D4-7CE6DA5D5896}"/>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3948210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lumn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139831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Column B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2086849"/>
            <a:ext cx="5040000" cy="4226400"/>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6150000" y="2088000"/>
            <a:ext cx="5040000" cy="4225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278789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Pictur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0" name="Picture 9" descr="A picture containing text&#10;&#10;Description automatically generated">
            <a:extLst>
              <a:ext uri="{FF2B5EF4-FFF2-40B4-BE49-F238E27FC236}">
                <a16:creationId xmlns:a16="http://schemas.microsoft.com/office/drawing/2014/main" id="{020E700D-CCFE-42FC-825E-31B64A6DE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1321921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and Pictur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941E68AF-9D20-4E2C-A683-E0F53D3DE9CC}"/>
              </a:ext>
            </a:extLst>
          </p:cNvPr>
          <p:cNvSpPr>
            <a:spLocks noGrp="1"/>
          </p:cNvSpPr>
          <p:nvPr>
            <p:ph type="title"/>
          </p:nvPr>
        </p:nvSpPr>
        <p:spPr/>
        <p:txBody>
          <a:bodyPr/>
          <a:lstStyle/>
          <a:p>
            <a:r>
              <a:rPr lang="en-US"/>
              <a:t>Click to edit Master title style</a:t>
            </a:r>
            <a:endParaRPr lang="en-GB"/>
          </a:p>
        </p:txBody>
      </p:sp>
      <p:pic>
        <p:nvPicPr>
          <p:cNvPr id="10" name="Picture 9" descr="A picture containing text&#10;&#10;Description automatically generated">
            <a:extLst>
              <a:ext uri="{FF2B5EF4-FFF2-40B4-BE49-F238E27FC236}">
                <a16:creationId xmlns:a16="http://schemas.microsoft.com/office/drawing/2014/main" id="{391AA032-EE22-4F15-A5BB-D482232F1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1424315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and Picture C">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EF489F6F-99F4-413A-902A-9AEC6F69C6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545394"/>
            <a:ext cx="2399071" cy="1312606"/>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83C22AF9-CDC2-4E47-8133-6426629DDA1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25548" y="0"/>
            <a:ext cx="1966452" cy="137651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2109668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and 4 Pictur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1">
            <a:extLst>
              <a:ext uri="{FF2B5EF4-FFF2-40B4-BE49-F238E27FC236}">
                <a16:creationId xmlns:a16="http://schemas.microsoft.com/office/drawing/2014/main" id="{558C6C68-B75D-4E73-AF87-C90C879D1433}"/>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6" name="Picture Placeholder 11">
            <a:extLst>
              <a:ext uri="{FF2B5EF4-FFF2-40B4-BE49-F238E27FC236}">
                <a16:creationId xmlns:a16="http://schemas.microsoft.com/office/drawing/2014/main" id="{DE329C50-3E21-4B54-BD6C-3F37359611ED}"/>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7" name="Picture Placeholder 11">
            <a:extLst>
              <a:ext uri="{FF2B5EF4-FFF2-40B4-BE49-F238E27FC236}">
                <a16:creationId xmlns:a16="http://schemas.microsoft.com/office/drawing/2014/main" id="{73AFC99B-A7BB-4284-B66C-21C9795F2159}"/>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3310390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nd 4 Pictur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81E27CBF-13A3-4DBC-B892-F6E1F10EA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7016488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nd 4 Picture C">
    <p:bg>
      <p:bgPr>
        <a:solidFill>
          <a:schemeClr val="bg1"/>
        </a:solidFill>
        <a:effectLst/>
      </p:bgPr>
    </p:bg>
    <p:spTree>
      <p:nvGrpSpPr>
        <p:cNvPr id="1" name=""/>
        <p:cNvGrpSpPr/>
        <p:nvPr/>
      </p:nvGrpSpPr>
      <p:grpSpPr>
        <a:xfrm>
          <a:off x="0" y="0"/>
          <a:ext cx="0" cy="0"/>
          <a:chOff x="0" y="0"/>
          <a:chExt cx="0" cy="0"/>
        </a:xfrm>
      </p:grpSpPr>
      <p:pic>
        <p:nvPicPr>
          <p:cNvPr id="12" name="Picture 11" descr="Shape&#10;&#10;Description automatically generated with low confidence">
            <a:extLst>
              <a:ext uri="{FF2B5EF4-FFF2-40B4-BE49-F238E27FC236}">
                <a16:creationId xmlns:a16="http://schemas.microsoft.com/office/drawing/2014/main" id="{D0EB7BB5-B570-440A-82A3-DC25294626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545394"/>
            <a:ext cx="2399071" cy="1312606"/>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EFA600B7-7ED0-4DA9-B964-1B8B1505F67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25548" y="0"/>
            <a:ext cx="1966452" cy="1376516"/>
          </a:xfrm>
          <a:prstGeom prst="rect">
            <a:avLst/>
          </a:prstGeom>
        </p:spPr>
      </p:pic>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41266650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and Picture Shap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text&#10;&#10;Description automatically generated">
            <a:extLst>
              <a:ext uri="{FF2B5EF4-FFF2-40B4-BE49-F238E27FC236}">
                <a16:creationId xmlns:a16="http://schemas.microsoft.com/office/drawing/2014/main" id="{4B03AAF1-C047-45D9-BB40-3AEC455D2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833334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and Picture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41865327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2"/>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Tree>
    <p:extLst>
      <p:ext uri="{BB962C8B-B14F-4D97-AF65-F5344CB8AC3E}">
        <p14:creationId xmlns:p14="http://schemas.microsoft.com/office/powerpoint/2010/main" val="38366612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and Picture B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E6D126B0-376F-4319-9412-151002BFE4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7056242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nd 4 Picture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11">
            <a:extLst>
              <a:ext uri="{FF2B5EF4-FFF2-40B4-BE49-F238E27FC236}">
                <a16:creationId xmlns:a16="http://schemas.microsoft.com/office/drawing/2014/main" id="{C6C4661E-E5B6-410A-8462-34DE074F1785}"/>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4E0334B9-88EA-4670-8AC1-E4808DBF30C9}"/>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3" name="Picture Placeholder 11">
            <a:extLst>
              <a:ext uri="{FF2B5EF4-FFF2-40B4-BE49-F238E27FC236}">
                <a16:creationId xmlns:a16="http://schemas.microsoft.com/office/drawing/2014/main" id="{E325B9A7-88FB-4134-9353-BBDACDC35550}"/>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4" name="Picture Placeholder 11">
            <a:extLst>
              <a:ext uri="{FF2B5EF4-FFF2-40B4-BE49-F238E27FC236}">
                <a16:creationId xmlns:a16="http://schemas.microsoft.com/office/drawing/2014/main" id="{9DB34DBC-04EF-4475-8DA3-8A99B69E2BB6}"/>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35866745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nd 4 Picture B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67702B96-95FA-423F-867B-D70ACC857425}"/>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5" name="Picture Placeholder 11">
            <a:extLst>
              <a:ext uri="{FF2B5EF4-FFF2-40B4-BE49-F238E27FC236}">
                <a16:creationId xmlns:a16="http://schemas.microsoft.com/office/drawing/2014/main" id="{FDBE3326-C212-42A0-BCD8-891D8BB4EDC1}"/>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6" name="Picture Placeholder 11">
            <a:extLst>
              <a:ext uri="{FF2B5EF4-FFF2-40B4-BE49-F238E27FC236}">
                <a16:creationId xmlns:a16="http://schemas.microsoft.com/office/drawing/2014/main" id="{74786B36-C0D6-425C-B301-A5C40F01323D}"/>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7" name="Picture Placeholder 11">
            <a:extLst>
              <a:ext uri="{FF2B5EF4-FFF2-40B4-BE49-F238E27FC236}">
                <a16:creationId xmlns:a16="http://schemas.microsoft.com/office/drawing/2014/main" id="{722972F7-7F5A-4005-B6B4-AD8BE009EB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1B571374-C746-49BD-ADA5-DFF8895A98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430222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nd Picture Shape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ED752B9-FD3D-4B4A-9D78-C7E7673CF784}"/>
              </a:ext>
            </a:extLst>
          </p:cNvPr>
          <p:cNvSpPr>
            <a:spLocks noGrp="1" noChangeAspect="1"/>
          </p:cNvSpPr>
          <p:nvPr>
            <p:ph type="pic" sz="quarter" idx="14"/>
          </p:nvPr>
        </p:nvSpPr>
        <p:spPr>
          <a:xfrm>
            <a:off x="5349241" y="0"/>
            <a:ext cx="6842759" cy="6857997"/>
          </a:xfrm>
          <a:custGeom>
            <a:avLst/>
            <a:gdLst>
              <a:gd name="connsiteX0" fmla="*/ 2546438 w 6842759"/>
              <a:gd name="connsiteY0" fmla="*/ 0 h 6857997"/>
              <a:gd name="connsiteX1" fmla="*/ 6842759 w 6842759"/>
              <a:gd name="connsiteY1" fmla="*/ 0 h 6857997"/>
              <a:gd name="connsiteX2" fmla="*/ 6842759 w 6842759"/>
              <a:gd name="connsiteY2" fmla="*/ 6857997 h 6857997"/>
              <a:gd name="connsiteX3" fmla="*/ 547476 w 6842759"/>
              <a:gd name="connsiteY3" fmla="*/ 6857997 h 6857997"/>
              <a:gd name="connsiteX4" fmla="*/ 415872 w 6842759"/>
              <a:gd name="connsiteY4" fmla="*/ 6584805 h 6857997"/>
              <a:gd name="connsiteX5" fmla="*/ 0 w 6842759"/>
              <a:gd name="connsiteY5" fmla="*/ 4524919 h 6857997"/>
              <a:gd name="connsiteX6" fmla="*/ 2333192 w 6842759"/>
              <a:gd name="connsiteY6" fmla="*/ 136710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2759" h="6857997">
                <a:moveTo>
                  <a:pt x="2546438" y="0"/>
                </a:moveTo>
                <a:lnTo>
                  <a:pt x="6842759" y="0"/>
                </a:lnTo>
                <a:lnTo>
                  <a:pt x="6842759" y="6857997"/>
                </a:lnTo>
                <a:lnTo>
                  <a:pt x="547476" y="6857997"/>
                </a:lnTo>
                <a:lnTo>
                  <a:pt x="415872" y="6584805"/>
                </a:lnTo>
                <a:cubicBezTo>
                  <a:pt x="148082" y="5951678"/>
                  <a:pt x="0" y="5255592"/>
                  <a:pt x="0" y="4524919"/>
                </a:cubicBezTo>
                <a:cubicBezTo>
                  <a:pt x="0" y="2698237"/>
                  <a:pt x="925511" y="1087720"/>
                  <a:pt x="2333192" y="13671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857986" y="1479993"/>
            <a:ext cx="4140000" cy="701731"/>
          </a:xfrm>
        </p:spPr>
        <p:txBody>
          <a:bodyPr/>
          <a:lstStyle>
            <a:lvl1pPr>
              <a:lnSpc>
                <a:spcPct val="95000"/>
              </a:lnSpc>
              <a:defRPr sz="4800">
                <a:solidFill>
                  <a:schemeClr val="bg1"/>
                </a:solidFill>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857986" y="3348129"/>
            <a:ext cx="3261600" cy="296511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180029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Picture Shape B_Purple">
    <p:bg>
      <p:bgPr>
        <a:solidFill>
          <a:schemeClr val="accent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solidFill>
                  <a:schemeClr val="bg1"/>
                </a:solidFill>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84264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and Picture Lap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black rectangle with a white background&#10;&#10;Description automatically generated with low confidence">
            <a:extLst>
              <a:ext uri="{FF2B5EF4-FFF2-40B4-BE49-F238E27FC236}">
                <a16:creationId xmlns:a16="http://schemas.microsoft.com/office/drawing/2014/main" id="{F656FB54-158B-4892-BA0C-DC5CE7132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457" y="1477694"/>
            <a:ext cx="7284118" cy="4260752"/>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152316" y="1579545"/>
            <a:ext cx="6152400" cy="3448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10552008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and Picture Tab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picture containing text, electronics&#10;&#10;Description automatically generated">
            <a:extLst>
              <a:ext uri="{FF2B5EF4-FFF2-40B4-BE49-F238E27FC236}">
                <a16:creationId xmlns:a16="http://schemas.microsoft.com/office/drawing/2014/main" id="{AAD62FB3-A3E7-4CDF-8C82-110FF3E14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365" y="1113144"/>
            <a:ext cx="6650186" cy="493125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525458" y="1287372"/>
            <a:ext cx="5760000" cy="4582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21843893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and Picture Mob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A picture containing text, electronics, screenshot&#10;&#10;Description automatically generated">
            <a:extLst>
              <a:ext uri="{FF2B5EF4-FFF2-40B4-BE49-F238E27FC236}">
                <a16:creationId xmlns:a16="http://schemas.microsoft.com/office/drawing/2014/main" id="{CD233A57-F354-497E-B007-1B1863A11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626" y="457803"/>
            <a:ext cx="2913647" cy="5869963"/>
          </a:xfrm>
          <a:prstGeom prst="rect">
            <a:avLst/>
          </a:prstGeom>
        </p:spPr>
      </p:pic>
      <p:sp>
        <p:nvSpPr>
          <p:cNvPr id="19" name="Picture Placeholder 18">
            <a:extLst>
              <a:ext uri="{FF2B5EF4-FFF2-40B4-BE49-F238E27FC236}">
                <a16:creationId xmlns:a16="http://schemas.microsoft.com/office/drawing/2014/main" id="{EA90CFDB-61DC-453E-9CA7-523550A939CF}"/>
              </a:ext>
            </a:extLst>
          </p:cNvPr>
          <p:cNvSpPr>
            <a:spLocks noGrp="1"/>
          </p:cNvSpPr>
          <p:nvPr>
            <p:ph type="pic" sz="quarter" idx="14"/>
          </p:nvPr>
        </p:nvSpPr>
        <p:spPr>
          <a:xfrm>
            <a:off x="6883400" y="598785"/>
            <a:ext cx="2570400" cy="5572800"/>
          </a:xfrm>
          <a:custGeom>
            <a:avLst/>
            <a:gdLst>
              <a:gd name="connsiteX0" fmla="*/ 309630 w 2570400"/>
              <a:gd name="connsiteY0" fmla="*/ 0 h 5572800"/>
              <a:gd name="connsiteX1" fmla="*/ 554475 w 2570400"/>
              <a:gd name="connsiteY1" fmla="*/ 0 h 5572800"/>
              <a:gd name="connsiteX2" fmla="*/ 592583 w 2570400"/>
              <a:gd name="connsiteY2" fmla="*/ 36193 h 5572800"/>
              <a:gd name="connsiteX3" fmla="*/ 592583 w 2570400"/>
              <a:gd name="connsiteY3" fmla="*/ 60957 h 5572800"/>
              <a:gd name="connsiteX4" fmla="*/ 741205 w 2570400"/>
              <a:gd name="connsiteY4" fmla="*/ 209540 h 5572800"/>
              <a:gd name="connsiteX5" fmla="*/ 1828242 w 2570400"/>
              <a:gd name="connsiteY5" fmla="*/ 209540 h 5572800"/>
              <a:gd name="connsiteX6" fmla="*/ 1976865 w 2570400"/>
              <a:gd name="connsiteY6" fmla="*/ 60957 h 5572800"/>
              <a:gd name="connsiteX7" fmla="*/ 1976865 w 2570400"/>
              <a:gd name="connsiteY7" fmla="*/ 36193 h 5572800"/>
              <a:gd name="connsiteX8" fmla="*/ 2014973 w 2570400"/>
              <a:gd name="connsiteY8" fmla="*/ 0 h 5572800"/>
              <a:gd name="connsiteX9" fmla="*/ 2260771 w 2570400"/>
              <a:gd name="connsiteY9" fmla="*/ 0 h 5572800"/>
              <a:gd name="connsiteX10" fmla="*/ 2570400 w 2570400"/>
              <a:gd name="connsiteY10" fmla="*/ 308595 h 5572800"/>
              <a:gd name="connsiteX11" fmla="*/ 2570400 w 2570400"/>
              <a:gd name="connsiteY11" fmla="*/ 5262301 h 5572800"/>
              <a:gd name="connsiteX12" fmla="*/ 2260771 w 2570400"/>
              <a:gd name="connsiteY12" fmla="*/ 5572800 h 5572800"/>
              <a:gd name="connsiteX13" fmla="*/ 309630 w 2570400"/>
              <a:gd name="connsiteY13" fmla="*/ 5572800 h 5572800"/>
              <a:gd name="connsiteX14" fmla="*/ 0 w 2570400"/>
              <a:gd name="connsiteY14" fmla="*/ 5262301 h 5572800"/>
              <a:gd name="connsiteX15" fmla="*/ 0 w 2570400"/>
              <a:gd name="connsiteY15" fmla="*/ 308595 h 5572800"/>
              <a:gd name="connsiteX16" fmla="*/ 309630 w 2570400"/>
              <a:gd name="connsiteY16" fmla="*/ 0 h 55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0400" h="5572800">
                <a:moveTo>
                  <a:pt x="309630" y="0"/>
                </a:moveTo>
                <a:lnTo>
                  <a:pt x="554475" y="0"/>
                </a:lnTo>
                <a:cubicBezTo>
                  <a:pt x="575434" y="0"/>
                  <a:pt x="592583" y="15239"/>
                  <a:pt x="592583" y="36193"/>
                </a:cubicBezTo>
                <a:lnTo>
                  <a:pt x="592583" y="60957"/>
                </a:lnTo>
                <a:cubicBezTo>
                  <a:pt x="592583" y="142868"/>
                  <a:pt x="659273" y="209540"/>
                  <a:pt x="741205" y="209540"/>
                </a:cubicBezTo>
                <a:lnTo>
                  <a:pt x="1828242" y="209540"/>
                </a:lnTo>
                <a:cubicBezTo>
                  <a:pt x="1910175" y="209540"/>
                  <a:pt x="1976865" y="142868"/>
                  <a:pt x="1976865" y="60957"/>
                </a:cubicBezTo>
                <a:lnTo>
                  <a:pt x="1976865" y="36193"/>
                </a:lnTo>
                <a:cubicBezTo>
                  <a:pt x="1976865" y="15239"/>
                  <a:pt x="1994013" y="0"/>
                  <a:pt x="2014973" y="0"/>
                </a:cubicBezTo>
                <a:lnTo>
                  <a:pt x="2260771" y="0"/>
                </a:lnTo>
                <a:cubicBezTo>
                  <a:pt x="2431305" y="0"/>
                  <a:pt x="2570400" y="137153"/>
                  <a:pt x="2570400" y="308595"/>
                </a:cubicBezTo>
                <a:lnTo>
                  <a:pt x="2570400" y="5262301"/>
                </a:lnTo>
                <a:cubicBezTo>
                  <a:pt x="2570400" y="5433742"/>
                  <a:pt x="2431305" y="5572800"/>
                  <a:pt x="2260771" y="5572800"/>
                </a:cubicBezTo>
                <a:lnTo>
                  <a:pt x="309630" y="5572800"/>
                </a:lnTo>
                <a:cubicBezTo>
                  <a:pt x="138143" y="5572800"/>
                  <a:pt x="0" y="5433742"/>
                  <a:pt x="0" y="5262301"/>
                </a:cubicBezTo>
                <a:lnTo>
                  <a:pt x="0" y="308595"/>
                </a:lnTo>
                <a:cubicBezTo>
                  <a:pt x="0" y="137153"/>
                  <a:pt x="138143" y="0"/>
                  <a:pt x="309630"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37784687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9" name="Picture 8" descr="A picture containing text&#10;&#10;Description automatically generated">
            <a:extLst>
              <a:ext uri="{FF2B5EF4-FFF2-40B4-BE49-F238E27FC236}">
                <a16:creationId xmlns:a16="http://schemas.microsoft.com/office/drawing/2014/main" id="{57FD7230-19FC-4EA3-9EFE-C745FB417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5175006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8" name="Picture 7" descr="A picture containing text&#10;&#10;Description automatically generated">
            <a:extLst>
              <a:ext uri="{FF2B5EF4-FFF2-40B4-BE49-F238E27FC236}">
                <a16:creationId xmlns:a16="http://schemas.microsoft.com/office/drawing/2014/main" id="{32006DEB-1654-4AEF-A2A1-DC5E50ECC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70207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
        <p:nvSpPr>
          <p:cNvPr id="22" name="Text Placeholder 5">
            <a:extLst>
              <a:ext uri="{FF2B5EF4-FFF2-40B4-BE49-F238E27FC236}">
                <a16:creationId xmlns:a16="http://schemas.microsoft.com/office/drawing/2014/main" id="{9EB64B96-45AB-4916-991C-A064C38E47C3}"/>
              </a:ext>
            </a:extLst>
          </p:cNvPr>
          <p:cNvSpPr>
            <a:spLocks noGrp="1"/>
          </p:cNvSpPr>
          <p:nvPr>
            <p:ph type="body" sz="quarter" idx="14" hasCustomPrompt="1"/>
          </p:nvPr>
        </p:nvSpPr>
        <p:spPr>
          <a:xfrm>
            <a:off x="360363" y="2149270"/>
            <a:ext cx="11463337" cy="3734695"/>
          </a:xfrm>
        </p:spPr>
        <p:txBody>
          <a:bodyPr/>
          <a:lstStyle>
            <a:lvl1pPr marL="0" indent="0">
              <a:buClr>
                <a:schemeClr val="accent2"/>
              </a:buClr>
              <a:buFont typeface="Wingdings" panose="05000000000000000000" pitchFamily="2" charset="2"/>
              <a:buNone/>
              <a:defRPr/>
            </a:lvl1pPr>
            <a:lvl2pPr marL="179388" indent="-179388">
              <a:defRPr/>
            </a:lvl2pPr>
            <a:lvl3pPr marL="269875" indent="-180975">
              <a:defRPr/>
            </a:lvl3pPr>
            <a:lvl4pPr marL="360363" indent="-180975">
              <a:tabLst>
                <a:tab pos="88900" algn="l"/>
              </a:tabLst>
              <a:defRPr/>
            </a:lvl4pPr>
            <a:lvl5pPr marL="447675" indent="-17780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3219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and Table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bg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51942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able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bg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1802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1" name="Chart Placeholder 10">
            <a:extLst>
              <a:ext uri="{FF2B5EF4-FFF2-40B4-BE49-F238E27FC236}">
                <a16:creationId xmlns:a16="http://schemas.microsoft.com/office/drawing/2014/main" id="{5EB51C61-5E7F-4097-83C9-8A24F1862F09}"/>
              </a:ext>
            </a:extLst>
          </p:cNvPr>
          <p:cNvSpPr>
            <a:spLocks noGrp="1"/>
          </p:cNvSpPr>
          <p:nvPr>
            <p:ph type="chart" sz="quarter" idx="13"/>
          </p:nvPr>
        </p:nvSpPr>
        <p:spPr>
          <a:xfrm>
            <a:off x="1415000" y="1656000"/>
            <a:ext cx="9360475" cy="4657249"/>
          </a:xfrm>
        </p:spPr>
        <p:txBody>
          <a:bodyPr anchor="ctr" anchorCtr="1"/>
          <a:lstStyle>
            <a:lvl1pPr algn="ctr">
              <a:defRPr b="0">
                <a:solidFill>
                  <a:schemeClr val="tx1"/>
                </a:solidFill>
              </a:defRPr>
            </a:lvl1pPr>
          </a:lstStyle>
          <a:p>
            <a:r>
              <a:rPr lang="en-US"/>
              <a:t>Click icon to add chart</a:t>
            </a:r>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6601183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hart Multi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0" name="Text Placeholder 9">
            <a:extLst>
              <a:ext uri="{FF2B5EF4-FFF2-40B4-BE49-F238E27FC236}">
                <a16:creationId xmlns:a16="http://schemas.microsoft.com/office/drawing/2014/main" id="{CCAC53E1-F0E6-4F9F-9E0D-AB6CE58628D6}"/>
              </a:ext>
            </a:extLst>
          </p:cNvPr>
          <p:cNvSpPr>
            <a:spLocks noGrp="1"/>
          </p:cNvSpPr>
          <p:nvPr>
            <p:ph type="body" sz="quarter" idx="13"/>
          </p:nvPr>
        </p:nvSpPr>
        <p:spPr>
          <a:xfrm>
            <a:off x="467400" y="1028815"/>
            <a:ext cx="5040000" cy="276999"/>
          </a:xfrm>
        </p:spPr>
        <p:txBody>
          <a:bodyPr>
            <a:spAutoFit/>
          </a:bodyPr>
          <a:lstStyle/>
          <a:p>
            <a:pPr lvl="0"/>
            <a:r>
              <a:rPr lang="en-US"/>
              <a:t>Click to edit Master text styles</a:t>
            </a:r>
          </a:p>
        </p:txBody>
      </p:sp>
      <p:sp>
        <p:nvSpPr>
          <p:cNvPr id="13" name="Text Placeholder 9">
            <a:extLst>
              <a:ext uri="{FF2B5EF4-FFF2-40B4-BE49-F238E27FC236}">
                <a16:creationId xmlns:a16="http://schemas.microsoft.com/office/drawing/2014/main" id="{64FFD84C-CA22-4C7E-AD77-27CC6A294113}"/>
              </a:ext>
            </a:extLst>
          </p:cNvPr>
          <p:cNvSpPr>
            <a:spLocks noGrp="1"/>
          </p:cNvSpPr>
          <p:nvPr>
            <p:ph type="body" sz="quarter" idx="14"/>
          </p:nvPr>
        </p:nvSpPr>
        <p:spPr>
          <a:xfrm>
            <a:off x="467400" y="3763046"/>
            <a:ext cx="5040000" cy="276999"/>
          </a:xfrm>
        </p:spPr>
        <p:txBody>
          <a:bodyPr>
            <a:spAutoFit/>
          </a:bodyPr>
          <a:lstStyle/>
          <a:p>
            <a:pPr lvl="0"/>
            <a:r>
              <a:rPr lang="en-US"/>
              <a:t>Click to edit Master text styles</a:t>
            </a:r>
          </a:p>
        </p:txBody>
      </p:sp>
      <p:sp>
        <p:nvSpPr>
          <p:cNvPr id="14" name="Text Placeholder 9">
            <a:extLst>
              <a:ext uri="{FF2B5EF4-FFF2-40B4-BE49-F238E27FC236}">
                <a16:creationId xmlns:a16="http://schemas.microsoft.com/office/drawing/2014/main" id="{6E348276-6FC0-487C-A9CD-17FB7A13C46A}"/>
              </a:ext>
            </a:extLst>
          </p:cNvPr>
          <p:cNvSpPr>
            <a:spLocks noGrp="1"/>
          </p:cNvSpPr>
          <p:nvPr>
            <p:ph type="body" sz="quarter" idx="15"/>
          </p:nvPr>
        </p:nvSpPr>
        <p:spPr>
          <a:xfrm>
            <a:off x="6150000" y="3763046"/>
            <a:ext cx="5040000" cy="276999"/>
          </a:xfrm>
        </p:spPr>
        <p:txBody>
          <a:bodyPr>
            <a:spAutoFit/>
          </a:bodyPr>
          <a:lstStyle/>
          <a:p>
            <a:pPr lvl="0"/>
            <a:r>
              <a:rPr lang="en-US"/>
              <a:t>Click to edit Master text styles</a:t>
            </a:r>
          </a:p>
        </p:txBody>
      </p:sp>
      <p:sp>
        <p:nvSpPr>
          <p:cNvPr id="15" name="Text Placeholder 9">
            <a:extLst>
              <a:ext uri="{FF2B5EF4-FFF2-40B4-BE49-F238E27FC236}">
                <a16:creationId xmlns:a16="http://schemas.microsoft.com/office/drawing/2014/main" id="{E31974D8-3172-4754-842C-8CF2A32EEF04}"/>
              </a:ext>
            </a:extLst>
          </p:cNvPr>
          <p:cNvSpPr>
            <a:spLocks noGrp="1"/>
          </p:cNvSpPr>
          <p:nvPr>
            <p:ph type="body" sz="quarter" idx="16"/>
          </p:nvPr>
        </p:nvSpPr>
        <p:spPr>
          <a:xfrm>
            <a:off x="6150000" y="1028815"/>
            <a:ext cx="5040000" cy="276999"/>
          </a:xfrm>
        </p:spPr>
        <p:txBody>
          <a:bodyPr>
            <a:spAutoFit/>
          </a:bodyPr>
          <a:lstStyle/>
          <a:p>
            <a:pPr lvl="0"/>
            <a:r>
              <a:rPr lang="en-US"/>
              <a:t>Click to edit Master text styles</a:t>
            </a:r>
          </a:p>
        </p:txBody>
      </p:sp>
      <p:cxnSp>
        <p:nvCxnSpPr>
          <p:cNvPr id="17" name="Straight Connector 16">
            <a:extLst>
              <a:ext uri="{FF2B5EF4-FFF2-40B4-BE49-F238E27FC236}">
                <a16:creationId xmlns:a16="http://schemas.microsoft.com/office/drawing/2014/main" id="{986D9B13-63AD-4D64-B9D1-1B4A5654F300}"/>
              </a:ext>
            </a:extLst>
          </p:cNvPr>
          <p:cNvCxnSpPr>
            <a:cxnSpLocks/>
          </p:cNvCxnSpPr>
          <p:nvPr/>
        </p:nvCxnSpPr>
        <p:spPr>
          <a:xfrm>
            <a:off x="467400" y="3644265"/>
            <a:ext cx="1123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0">
            <a:extLst>
              <a:ext uri="{FF2B5EF4-FFF2-40B4-BE49-F238E27FC236}">
                <a16:creationId xmlns:a16="http://schemas.microsoft.com/office/drawing/2014/main" id="{B3E5F970-FD45-4E0C-892F-144D97C92FCD}"/>
              </a:ext>
            </a:extLst>
          </p:cNvPr>
          <p:cNvSpPr>
            <a:spLocks noGrp="1"/>
          </p:cNvSpPr>
          <p:nvPr>
            <p:ph type="chart" sz="quarter" idx="17"/>
          </p:nvPr>
        </p:nvSpPr>
        <p:spPr>
          <a:xfrm>
            <a:off x="4674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19" name="Chart Placeholder 10">
            <a:extLst>
              <a:ext uri="{FF2B5EF4-FFF2-40B4-BE49-F238E27FC236}">
                <a16:creationId xmlns:a16="http://schemas.microsoft.com/office/drawing/2014/main" id="{D01601E3-CCE8-485E-AA7E-F267595CBE47}"/>
              </a:ext>
            </a:extLst>
          </p:cNvPr>
          <p:cNvSpPr>
            <a:spLocks noGrp="1"/>
          </p:cNvSpPr>
          <p:nvPr>
            <p:ph type="chart" sz="quarter" idx="18"/>
          </p:nvPr>
        </p:nvSpPr>
        <p:spPr>
          <a:xfrm>
            <a:off x="61500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0" name="Chart Placeholder 10">
            <a:extLst>
              <a:ext uri="{FF2B5EF4-FFF2-40B4-BE49-F238E27FC236}">
                <a16:creationId xmlns:a16="http://schemas.microsoft.com/office/drawing/2014/main" id="{368949BA-0EE3-4CED-9322-9F0B73C5B090}"/>
              </a:ext>
            </a:extLst>
          </p:cNvPr>
          <p:cNvSpPr>
            <a:spLocks noGrp="1"/>
          </p:cNvSpPr>
          <p:nvPr>
            <p:ph type="chart" sz="quarter" idx="19"/>
          </p:nvPr>
        </p:nvSpPr>
        <p:spPr>
          <a:xfrm>
            <a:off x="61500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1" name="Chart Placeholder 10">
            <a:extLst>
              <a:ext uri="{FF2B5EF4-FFF2-40B4-BE49-F238E27FC236}">
                <a16:creationId xmlns:a16="http://schemas.microsoft.com/office/drawing/2014/main" id="{6FF67F7C-80D7-47C8-840A-104E4B92E27B}"/>
              </a:ext>
            </a:extLst>
          </p:cNvPr>
          <p:cNvSpPr>
            <a:spLocks noGrp="1"/>
          </p:cNvSpPr>
          <p:nvPr>
            <p:ph type="chart" sz="quarter" idx="20"/>
          </p:nvPr>
        </p:nvSpPr>
        <p:spPr>
          <a:xfrm>
            <a:off x="4674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pic>
        <p:nvPicPr>
          <p:cNvPr id="16" name="Picture 15" descr="A picture containing text&#10;&#10;Description automatically generated">
            <a:extLst>
              <a:ext uri="{FF2B5EF4-FFF2-40B4-BE49-F238E27FC236}">
                <a16:creationId xmlns:a16="http://schemas.microsoft.com/office/drawing/2014/main" id="{F869E6FD-579B-4B6E-A803-412CCC747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3899938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rt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F7466EFB-1F25-47E0-ACE2-860740D193AE}"/>
              </a:ext>
            </a:extLst>
          </p:cNvPr>
          <p:cNvSpPr>
            <a:spLocks noGrp="1"/>
          </p:cNvSpPr>
          <p:nvPr>
            <p:ph type="body" sz="quarter" idx="13"/>
          </p:nvPr>
        </p:nvSpPr>
        <p:spPr>
          <a:xfrm>
            <a:off x="467400" y="1548000"/>
            <a:ext cx="2733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a:extLst>
              <a:ext uri="{FF2B5EF4-FFF2-40B4-BE49-F238E27FC236}">
                <a16:creationId xmlns:a16="http://schemas.microsoft.com/office/drawing/2014/main" id="{2D8A279A-02B3-4761-9348-D7621E159985}"/>
              </a:ext>
            </a:extLst>
          </p:cNvPr>
          <p:cNvSpPr>
            <a:spLocks noGrp="1"/>
          </p:cNvSpPr>
          <p:nvPr>
            <p:ph type="chart" sz="quarter" idx="14"/>
          </p:nvPr>
        </p:nvSpPr>
        <p:spPr>
          <a:xfrm>
            <a:off x="3890000" y="1061999"/>
            <a:ext cx="5940000" cy="5251250"/>
          </a:xfrm>
        </p:spPr>
        <p:txBody>
          <a:bodyPr anchor="ctr" anchorCtr="1"/>
          <a:lstStyle>
            <a:lvl1pPr algn="ctr">
              <a:defRPr b="0">
                <a:solidFill>
                  <a:schemeClr val="tx1"/>
                </a:solidFill>
              </a:defRPr>
            </a:lvl1pPr>
          </a:lstStyle>
          <a:p>
            <a:r>
              <a:rPr lang="en-US"/>
              <a:t>Click icon to add chart</a:t>
            </a:r>
            <a:endParaRPr lang="en-GB" dirty="0"/>
          </a:p>
        </p:txBody>
      </p:sp>
      <p:pic>
        <p:nvPicPr>
          <p:cNvPr id="10" name="Picture 9" descr="A picture containing text&#10;&#10;Description automatically generated">
            <a:extLst>
              <a:ext uri="{FF2B5EF4-FFF2-40B4-BE49-F238E27FC236}">
                <a16:creationId xmlns:a16="http://schemas.microsoft.com/office/drawing/2014/main" id="{DC96C3B1-2BB6-4D46-BEC9-223A7436C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0288627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Text Placeholder 27">
            <a:extLst>
              <a:ext uri="{FF2B5EF4-FFF2-40B4-BE49-F238E27FC236}">
                <a16:creationId xmlns:a16="http://schemas.microsoft.com/office/drawing/2014/main" id="{D88A6AFD-9CBA-4E78-96B5-94282724E3CB}"/>
              </a:ext>
            </a:extLst>
          </p:cNvPr>
          <p:cNvSpPr>
            <a:spLocks noGrp="1"/>
          </p:cNvSpPr>
          <p:nvPr>
            <p:ph type="body" sz="quarter" idx="16" hasCustomPrompt="1"/>
          </p:nvPr>
        </p:nvSpPr>
        <p:spPr>
          <a:xfrm>
            <a:off x="830684"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sp>
        <p:nvSpPr>
          <p:cNvPr id="13" name="Text Placeholder 27">
            <a:extLst>
              <a:ext uri="{FF2B5EF4-FFF2-40B4-BE49-F238E27FC236}">
                <a16:creationId xmlns:a16="http://schemas.microsoft.com/office/drawing/2014/main" id="{048787E2-1213-4BEC-BED0-F11F115FC941}"/>
              </a:ext>
            </a:extLst>
          </p:cNvPr>
          <p:cNvSpPr>
            <a:spLocks noGrp="1"/>
          </p:cNvSpPr>
          <p:nvPr>
            <p:ph type="body" sz="quarter" idx="18" hasCustomPrompt="1"/>
          </p:nvPr>
        </p:nvSpPr>
        <p:spPr>
          <a:xfrm>
            <a:off x="3724544"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sp>
        <p:nvSpPr>
          <p:cNvPr id="14" name="Text Placeholder 27">
            <a:extLst>
              <a:ext uri="{FF2B5EF4-FFF2-40B4-BE49-F238E27FC236}">
                <a16:creationId xmlns:a16="http://schemas.microsoft.com/office/drawing/2014/main" id="{F15A47F4-1265-4123-A0F2-4D41BD90C622}"/>
              </a:ext>
            </a:extLst>
          </p:cNvPr>
          <p:cNvSpPr>
            <a:spLocks noGrp="1"/>
          </p:cNvSpPr>
          <p:nvPr>
            <p:ph type="body" sz="quarter" idx="20" hasCustomPrompt="1"/>
          </p:nvPr>
        </p:nvSpPr>
        <p:spPr>
          <a:xfrm>
            <a:off x="6507249"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sp>
        <p:nvSpPr>
          <p:cNvPr id="15" name="Text Placeholder 27">
            <a:extLst>
              <a:ext uri="{FF2B5EF4-FFF2-40B4-BE49-F238E27FC236}">
                <a16:creationId xmlns:a16="http://schemas.microsoft.com/office/drawing/2014/main" id="{2EBCA458-783D-452F-A441-1F0DAE503F1E}"/>
              </a:ext>
            </a:extLst>
          </p:cNvPr>
          <p:cNvSpPr>
            <a:spLocks noGrp="1"/>
          </p:cNvSpPr>
          <p:nvPr>
            <p:ph type="body" sz="quarter" idx="22" hasCustomPrompt="1"/>
          </p:nvPr>
        </p:nvSpPr>
        <p:spPr>
          <a:xfrm>
            <a:off x="9398974"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cxnSp>
        <p:nvCxnSpPr>
          <p:cNvPr id="16" name="Straight Connector 15">
            <a:extLst>
              <a:ext uri="{FF2B5EF4-FFF2-40B4-BE49-F238E27FC236}">
                <a16:creationId xmlns:a16="http://schemas.microsoft.com/office/drawing/2014/main" id="{0E1A93A5-5513-4870-B11D-DB1B3F838FF2}"/>
              </a:ext>
            </a:extLst>
          </p:cNvPr>
          <p:cNvCxnSpPr>
            <a:cxnSpLocks/>
          </p:cNvCxnSpPr>
          <p:nvPr/>
        </p:nvCxnSpPr>
        <p:spPr>
          <a:xfrm>
            <a:off x="721974" y="1945610"/>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AA4CCA-ADA4-4129-8215-3B3C7A89B808}"/>
              </a:ext>
            </a:extLst>
          </p:cNvPr>
          <p:cNvCxnSpPr>
            <a:cxnSpLocks/>
          </p:cNvCxnSpPr>
          <p:nvPr/>
        </p:nvCxnSpPr>
        <p:spPr>
          <a:xfrm>
            <a:off x="3615834" y="1945611"/>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415F25-66AD-462D-A550-3BB50CD59679}"/>
              </a:ext>
            </a:extLst>
          </p:cNvPr>
          <p:cNvCxnSpPr>
            <a:cxnSpLocks/>
          </p:cNvCxnSpPr>
          <p:nvPr/>
        </p:nvCxnSpPr>
        <p:spPr>
          <a:xfrm>
            <a:off x="6398539" y="1945611"/>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A81095-4E17-4E39-886A-F45A98A91E39}"/>
              </a:ext>
            </a:extLst>
          </p:cNvPr>
          <p:cNvCxnSpPr>
            <a:cxnSpLocks/>
          </p:cNvCxnSpPr>
          <p:nvPr/>
        </p:nvCxnSpPr>
        <p:spPr>
          <a:xfrm>
            <a:off x="9290264" y="1945611"/>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10">
            <a:extLst>
              <a:ext uri="{FF2B5EF4-FFF2-40B4-BE49-F238E27FC236}">
                <a16:creationId xmlns:a16="http://schemas.microsoft.com/office/drawing/2014/main" id="{CBA4270F-2491-4F28-92EF-955BAEB04DBA}"/>
              </a:ext>
            </a:extLst>
          </p:cNvPr>
          <p:cNvSpPr>
            <a:spLocks noGrp="1"/>
          </p:cNvSpPr>
          <p:nvPr>
            <p:ph type="body" sz="quarter" idx="13" hasCustomPrompt="1"/>
          </p:nvPr>
        </p:nvSpPr>
        <p:spPr>
          <a:xfrm>
            <a:off x="830684"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0">
            <a:extLst>
              <a:ext uri="{FF2B5EF4-FFF2-40B4-BE49-F238E27FC236}">
                <a16:creationId xmlns:a16="http://schemas.microsoft.com/office/drawing/2014/main" id="{66BF1C17-6EFF-4AE1-A201-2B6CDA566779}"/>
              </a:ext>
            </a:extLst>
          </p:cNvPr>
          <p:cNvSpPr>
            <a:spLocks noGrp="1"/>
          </p:cNvSpPr>
          <p:nvPr>
            <p:ph type="body" sz="quarter" idx="23" hasCustomPrompt="1"/>
          </p:nvPr>
        </p:nvSpPr>
        <p:spPr>
          <a:xfrm>
            <a:off x="3724544"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0">
            <a:extLst>
              <a:ext uri="{FF2B5EF4-FFF2-40B4-BE49-F238E27FC236}">
                <a16:creationId xmlns:a16="http://schemas.microsoft.com/office/drawing/2014/main" id="{F3BFD7FE-8B19-4DFD-9FB1-0DD73D63008F}"/>
              </a:ext>
            </a:extLst>
          </p:cNvPr>
          <p:cNvSpPr>
            <a:spLocks noGrp="1"/>
          </p:cNvSpPr>
          <p:nvPr>
            <p:ph type="body" sz="quarter" idx="24" hasCustomPrompt="1"/>
          </p:nvPr>
        </p:nvSpPr>
        <p:spPr>
          <a:xfrm>
            <a:off x="6507249"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0">
            <a:extLst>
              <a:ext uri="{FF2B5EF4-FFF2-40B4-BE49-F238E27FC236}">
                <a16:creationId xmlns:a16="http://schemas.microsoft.com/office/drawing/2014/main" id="{1661CAF0-7450-47DA-BFDE-551DC3BE701E}"/>
              </a:ext>
            </a:extLst>
          </p:cNvPr>
          <p:cNvSpPr>
            <a:spLocks noGrp="1"/>
          </p:cNvSpPr>
          <p:nvPr>
            <p:ph type="body" sz="quarter" idx="25" hasCustomPrompt="1"/>
          </p:nvPr>
        </p:nvSpPr>
        <p:spPr>
          <a:xfrm>
            <a:off x="9398974"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53578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am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6" name="Straight Connector 15">
            <a:extLst>
              <a:ext uri="{FF2B5EF4-FFF2-40B4-BE49-F238E27FC236}">
                <a16:creationId xmlns:a16="http://schemas.microsoft.com/office/drawing/2014/main" id="{0E1A93A5-5513-4870-B11D-DB1B3F838FF2}"/>
              </a:ext>
            </a:extLst>
          </p:cNvPr>
          <p:cNvCxnSpPr>
            <a:cxnSpLocks/>
          </p:cNvCxnSpPr>
          <p:nvPr/>
        </p:nvCxnSpPr>
        <p:spPr>
          <a:xfrm>
            <a:off x="72197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AA4CCA-ADA4-4129-8215-3B3C7A89B808}"/>
              </a:ext>
            </a:extLst>
          </p:cNvPr>
          <p:cNvCxnSpPr>
            <a:cxnSpLocks/>
          </p:cNvCxnSpPr>
          <p:nvPr/>
        </p:nvCxnSpPr>
        <p:spPr>
          <a:xfrm>
            <a:off x="361583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415F25-66AD-462D-A550-3BB50CD59679}"/>
              </a:ext>
            </a:extLst>
          </p:cNvPr>
          <p:cNvCxnSpPr>
            <a:cxnSpLocks/>
          </p:cNvCxnSpPr>
          <p:nvPr/>
        </p:nvCxnSpPr>
        <p:spPr>
          <a:xfrm>
            <a:off x="6398539"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A81095-4E17-4E39-886A-F45A98A91E39}"/>
              </a:ext>
            </a:extLst>
          </p:cNvPr>
          <p:cNvCxnSpPr>
            <a:cxnSpLocks/>
          </p:cNvCxnSpPr>
          <p:nvPr/>
        </p:nvCxnSpPr>
        <p:spPr>
          <a:xfrm>
            <a:off x="929026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9D8AE2B7-2881-43F6-A5A8-3DEF427241E7}"/>
              </a:ext>
            </a:extLst>
          </p:cNvPr>
          <p:cNvSpPr>
            <a:spLocks noGrp="1"/>
          </p:cNvSpPr>
          <p:nvPr>
            <p:ph type="body" sz="quarter" idx="24" hasCustomPrompt="1"/>
          </p:nvPr>
        </p:nvSpPr>
        <p:spPr>
          <a:xfrm>
            <a:off x="6507249" y="332613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0">
            <a:extLst>
              <a:ext uri="{FF2B5EF4-FFF2-40B4-BE49-F238E27FC236}">
                <a16:creationId xmlns:a16="http://schemas.microsoft.com/office/drawing/2014/main" id="{AF5C972B-DB5E-4055-926F-48836D6F2B37}"/>
              </a:ext>
            </a:extLst>
          </p:cNvPr>
          <p:cNvSpPr>
            <a:spLocks noGrp="1"/>
          </p:cNvSpPr>
          <p:nvPr>
            <p:ph type="body" sz="quarter" idx="26" hasCustomPrompt="1"/>
          </p:nvPr>
        </p:nvSpPr>
        <p:spPr>
          <a:xfrm>
            <a:off x="9398974" y="334518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0">
            <a:extLst>
              <a:ext uri="{FF2B5EF4-FFF2-40B4-BE49-F238E27FC236}">
                <a16:creationId xmlns:a16="http://schemas.microsoft.com/office/drawing/2014/main" id="{E3E3C22A-A342-491A-86FD-CB56DC3945E3}"/>
              </a:ext>
            </a:extLst>
          </p:cNvPr>
          <p:cNvSpPr>
            <a:spLocks noGrp="1"/>
          </p:cNvSpPr>
          <p:nvPr>
            <p:ph type="body" sz="quarter" idx="27" hasCustomPrompt="1"/>
          </p:nvPr>
        </p:nvSpPr>
        <p:spPr>
          <a:xfrm>
            <a:off x="3724544" y="334518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0">
            <a:extLst>
              <a:ext uri="{FF2B5EF4-FFF2-40B4-BE49-F238E27FC236}">
                <a16:creationId xmlns:a16="http://schemas.microsoft.com/office/drawing/2014/main" id="{9888FE8E-FF1E-4DE6-838B-FAACBE789B3A}"/>
              </a:ext>
            </a:extLst>
          </p:cNvPr>
          <p:cNvSpPr>
            <a:spLocks noGrp="1"/>
          </p:cNvSpPr>
          <p:nvPr>
            <p:ph type="body" sz="quarter" idx="28" hasCustomPrompt="1"/>
          </p:nvPr>
        </p:nvSpPr>
        <p:spPr>
          <a:xfrm>
            <a:off x="830684" y="334518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Picture Placeholder 7">
            <a:extLst>
              <a:ext uri="{FF2B5EF4-FFF2-40B4-BE49-F238E27FC236}">
                <a16:creationId xmlns:a16="http://schemas.microsoft.com/office/drawing/2014/main" id="{B5458662-BFBC-459C-A4C4-50C2539CE1B4}"/>
              </a:ext>
            </a:extLst>
          </p:cNvPr>
          <p:cNvSpPr>
            <a:spLocks noGrp="1" noChangeAspect="1"/>
          </p:cNvSpPr>
          <p:nvPr>
            <p:ph type="pic" sz="quarter" idx="29"/>
          </p:nvPr>
        </p:nvSpPr>
        <p:spPr>
          <a:xfrm>
            <a:off x="721974"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US"/>
              <a:t>Click icon to add picture</a:t>
            </a:r>
            <a:endParaRPr lang="en-GB" dirty="0"/>
          </a:p>
        </p:txBody>
      </p:sp>
      <p:sp>
        <p:nvSpPr>
          <p:cNvPr id="27" name="Picture Placeholder 7">
            <a:extLst>
              <a:ext uri="{FF2B5EF4-FFF2-40B4-BE49-F238E27FC236}">
                <a16:creationId xmlns:a16="http://schemas.microsoft.com/office/drawing/2014/main" id="{28B8C5DF-0E53-4EE6-BA3C-B7A397C635DC}"/>
              </a:ext>
            </a:extLst>
          </p:cNvPr>
          <p:cNvSpPr>
            <a:spLocks noGrp="1" noChangeAspect="1"/>
          </p:cNvSpPr>
          <p:nvPr>
            <p:ph type="pic" sz="quarter" idx="30" hasCustomPrompt="1"/>
          </p:nvPr>
        </p:nvSpPr>
        <p:spPr>
          <a:xfrm>
            <a:off x="9290264"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Picture</a:t>
            </a:r>
          </a:p>
        </p:txBody>
      </p:sp>
      <p:sp>
        <p:nvSpPr>
          <p:cNvPr id="28" name="Picture Placeholder 7">
            <a:extLst>
              <a:ext uri="{FF2B5EF4-FFF2-40B4-BE49-F238E27FC236}">
                <a16:creationId xmlns:a16="http://schemas.microsoft.com/office/drawing/2014/main" id="{5719253E-32C1-432D-A17E-0D0FF20270CD}"/>
              </a:ext>
            </a:extLst>
          </p:cNvPr>
          <p:cNvSpPr>
            <a:spLocks noGrp="1" noChangeAspect="1"/>
          </p:cNvSpPr>
          <p:nvPr>
            <p:ph type="pic" sz="quarter" idx="31" hasCustomPrompt="1"/>
          </p:nvPr>
        </p:nvSpPr>
        <p:spPr>
          <a:xfrm>
            <a:off x="6398539"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Picture</a:t>
            </a:r>
          </a:p>
        </p:txBody>
      </p:sp>
      <p:sp>
        <p:nvSpPr>
          <p:cNvPr id="29" name="Picture Placeholder 7">
            <a:extLst>
              <a:ext uri="{FF2B5EF4-FFF2-40B4-BE49-F238E27FC236}">
                <a16:creationId xmlns:a16="http://schemas.microsoft.com/office/drawing/2014/main" id="{6013CA29-AFC3-4942-BCD8-A552F24208CE}"/>
              </a:ext>
            </a:extLst>
          </p:cNvPr>
          <p:cNvSpPr>
            <a:spLocks noGrp="1" noChangeAspect="1"/>
          </p:cNvSpPr>
          <p:nvPr>
            <p:ph type="pic" sz="quarter" idx="32" hasCustomPrompt="1"/>
          </p:nvPr>
        </p:nvSpPr>
        <p:spPr>
          <a:xfrm>
            <a:off x="3615834"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Picture</a:t>
            </a:r>
          </a:p>
        </p:txBody>
      </p:sp>
    </p:spTree>
    <p:extLst>
      <p:ext uri="{BB962C8B-B14F-4D97-AF65-F5344CB8AC3E}">
        <p14:creationId xmlns:p14="http://schemas.microsoft.com/office/powerpoint/2010/main" val="16591009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am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lgn="l">
              <a:defRPr>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26" name="Picture Placeholder 7">
            <a:extLst>
              <a:ext uri="{FF2B5EF4-FFF2-40B4-BE49-F238E27FC236}">
                <a16:creationId xmlns:a16="http://schemas.microsoft.com/office/drawing/2014/main" id="{B5458662-BFBC-459C-A4C4-50C2539CE1B4}"/>
              </a:ext>
            </a:extLst>
          </p:cNvPr>
          <p:cNvSpPr>
            <a:spLocks noGrp="1" noChangeAspect="1"/>
          </p:cNvSpPr>
          <p:nvPr>
            <p:ph type="pic" sz="quarter" idx="29" hasCustomPrompt="1"/>
          </p:nvPr>
        </p:nvSpPr>
        <p:spPr>
          <a:xfrm>
            <a:off x="566460"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10" name="Text Placeholder 9">
            <a:extLst>
              <a:ext uri="{FF2B5EF4-FFF2-40B4-BE49-F238E27FC236}">
                <a16:creationId xmlns:a16="http://schemas.microsoft.com/office/drawing/2014/main" id="{94A7A165-A08E-4D58-BC7D-27C37FDB7CD2}"/>
              </a:ext>
            </a:extLst>
          </p:cNvPr>
          <p:cNvSpPr>
            <a:spLocks noGrp="1"/>
          </p:cNvSpPr>
          <p:nvPr>
            <p:ph type="body" sz="quarter" idx="30"/>
          </p:nvPr>
        </p:nvSpPr>
        <p:spPr>
          <a:xfrm>
            <a:off x="566460"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0" name="Picture Placeholder 7">
            <a:extLst>
              <a:ext uri="{FF2B5EF4-FFF2-40B4-BE49-F238E27FC236}">
                <a16:creationId xmlns:a16="http://schemas.microsoft.com/office/drawing/2014/main" id="{5600983F-47E9-43D9-AAA8-4861E845730D}"/>
              </a:ext>
            </a:extLst>
          </p:cNvPr>
          <p:cNvSpPr>
            <a:spLocks noGrp="1" noChangeAspect="1"/>
          </p:cNvSpPr>
          <p:nvPr>
            <p:ph type="pic" sz="quarter" idx="31" hasCustomPrompt="1"/>
          </p:nvPr>
        </p:nvSpPr>
        <p:spPr>
          <a:xfrm>
            <a:off x="10545540"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1" name="Picture Placeholder 7">
            <a:extLst>
              <a:ext uri="{FF2B5EF4-FFF2-40B4-BE49-F238E27FC236}">
                <a16:creationId xmlns:a16="http://schemas.microsoft.com/office/drawing/2014/main" id="{48CC9BEF-D6DC-4D8A-B650-B944DB61C41F}"/>
              </a:ext>
            </a:extLst>
          </p:cNvPr>
          <p:cNvSpPr>
            <a:spLocks noGrp="1" noChangeAspect="1"/>
          </p:cNvSpPr>
          <p:nvPr>
            <p:ph type="pic" sz="quarter" idx="32" hasCustomPrompt="1"/>
          </p:nvPr>
        </p:nvSpPr>
        <p:spPr>
          <a:xfrm>
            <a:off x="1992043"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2" name="Text Placeholder 9">
            <a:extLst>
              <a:ext uri="{FF2B5EF4-FFF2-40B4-BE49-F238E27FC236}">
                <a16:creationId xmlns:a16="http://schemas.microsoft.com/office/drawing/2014/main" id="{7EB31C3E-6587-452C-8D0A-0E600DE23C19}"/>
              </a:ext>
            </a:extLst>
          </p:cNvPr>
          <p:cNvSpPr>
            <a:spLocks noGrp="1"/>
          </p:cNvSpPr>
          <p:nvPr>
            <p:ph type="body" sz="quarter" idx="33"/>
          </p:nvPr>
        </p:nvSpPr>
        <p:spPr>
          <a:xfrm>
            <a:off x="1992043"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3" name="Picture Placeholder 7">
            <a:extLst>
              <a:ext uri="{FF2B5EF4-FFF2-40B4-BE49-F238E27FC236}">
                <a16:creationId xmlns:a16="http://schemas.microsoft.com/office/drawing/2014/main" id="{8EB37E9B-F9AD-4054-8929-EC1E7779C126}"/>
              </a:ext>
            </a:extLst>
          </p:cNvPr>
          <p:cNvSpPr>
            <a:spLocks noGrp="1" noChangeAspect="1"/>
          </p:cNvSpPr>
          <p:nvPr>
            <p:ph type="pic" sz="quarter" idx="34" hasCustomPrompt="1"/>
          </p:nvPr>
        </p:nvSpPr>
        <p:spPr>
          <a:xfrm>
            <a:off x="3417626"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4" name="Text Placeholder 9">
            <a:extLst>
              <a:ext uri="{FF2B5EF4-FFF2-40B4-BE49-F238E27FC236}">
                <a16:creationId xmlns:a16="http://schemas.microsoft.com/office/drawing/2014/main" id="{CD51F3D6-7A57-4C4B-81A0-5CE453C9000B}"/>
              </a:ext>
            </a:extLst>
          </p:cNvPr>
          <p:cNvSpPr>
            <a:spLocks noGrp="1"/>
          </p:cNvSpPr>
          <p:nvPr>
            <p:ph type="body" sz="quarter" idx="35"/>
          </p:nvPr>
        </p:nvSpPr>
        <p:spPr>
          <a:xfrm>
            <a:off x="3417626"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5" name="Picture Placeholder 7">
            <a:extLst>
              <a:ext uri="{FF2B5EF4-FFF2-40B4-BE49-F238E27FC236}">
                <a16:creationId xmlns:a16="http://schemas.microsoft.com/office/drawing/2014/main" id="{5B2A91C4-347F-4502-8E0B-F2C9C5DBA2B6}"/>
              </a:ext>
            </a:extLst>
          </p:cNvPr>
          <p:cNvSpPr>
            <a:spLocks noGrp="1" noChangeAspect="1"/>
          </p:cNvSpPr>
          <p:nvPr>
            <p:ph type="pic" sz="quarter" idx="36" hasCustomPrompt="1"/>
          </p:nvPr>
        </p:nvSpPr>
        <p:spPr>
          <a:xfrm>
            <a:off x="4843209"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6" name="Text Placeholder 9">
            <a:extLst>
              <a:ext uri="{FF2B5EF4-FFF2-40B4-BE49-F238E27FC236}">
                <a16:creationId xmlns:a16="http://schemas.microsoft.com/office/drawing/2014/main" id="{D06CC7A5-7207-46DB-A334-14D3C1174510}"/>
              </a:ext>
            </a:extLst>
          </p:cNvPr>
          <p:cNvSpPr>
            <a:spLocks noGrp="1"/>
          </p:cNvSpPr>
          <p:nvPr>
            <p:ph type="body" sz="quarter" idx="37"/>
          </p:nvPr>
        </p:nvSpPr>
        <p:spPr>
          <a:xfrm>
            <a:off x="4843209"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7" name="Picture Placeholder 7">
            <a:extLst>
              <a:ext uri="{FF2B5EF4-FFF2-40B4-BE49-F238E27FC236}">
                <a16:creationId xmlns:a16="http://schemas.microsoft.com/office/drawing/2014/main" id="{278E76A8-99DD-4AE0-99A8-039CD189D465}"/>
              </a:ext>
            </a:extLst>
          </p:cNvPr>
          <p:cNvSpPr>
            <a:spLocks noGrp="1" noChangeAspect="1"/>
          </p:cNvSpPr>
          <p:nvPr>
            <p:ph type="pic" sz="quarter" idx="38" hasCustomPrompt="1"/>
          </p:nvPr>
        </p:nvSpPr>
        <p:spPr>
          <a:xfrm>
            <a:off x="6268792"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8" name="Text Placeholder 9">
            <a:extLst>
              <a:ext uri="{FF2B5EF4-FFF2-40B4-BE49-F238E27FC236}">
                <a16:creationId xmlns:a16="http://schemas.microsoft.com/office/drawing/2014/main" id="{7727C6BF-4494-4488-AFCC-4113DAFF42B6}"/>
              </a:ext>
            </a:extLst>
          </p:cNvPr>
          <p:cNvSpPr>
            <a:spLocks noGrp="1"/>
          </p:cNvSpPr>
          <p:nvPr>
            <p:ph type="body" sz="quarter" idx="39"/>
          </p:nvPr>
        </p:nvSpPr>
        <p:spPr>
          <a:xfrm>
            <a:off x="6268792"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9" name="Picture Placeholder 7">
            <a:extLst>
              <a:ext uri="{FF2B5EF4-FFF2-40B4-BE49-F238E27FC236}">
                <a16:creationId xmlns:a16="http://schemas.microsoft.com/office/drawing/2014/main" id="{8ABF8B29-2D94-4566-9A01-186E444A6AD1}"/>
              </a:ext>
            </a:extLst>
          </p:cNvPr>
          <p:cNvSpPr>
            <a:spLocks noGrp="1" noChangeAspect="1"/>
          </p:cNvSpPr>
          <p:nvPr>
            <p:ph type="pic" sz="quarter" idx="40" hasCustomPrompt="1"/>
          </p:nvPr>
        </p:nvSpPr>
        <p:spPr>
          <a:xfrm>
            <a:off x="7694375"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0" name="Text Placeholder 9">
            <a:extLst>
              <a:ext uri="{FF2B5EF4-FFF2-40B4-BE49-F238E27FC236}">
                <a16:creationId xmlns:a16="http://schemas.microsoft.com/office/drawing/2014/main" id="{8C959E55-5A2C-448B-BA2B-46F53D39C6BD}"/>
              </a:ext>
            </a:extLst>
          </p:cNvPr>
          <p:cNvSpPr>
            <a:spLocks noGrp="1"/>
          </p:cNvSpPr>
          <p:nvPr>
            <p:ph type="body" sz="quarter" idx="41"/>
          </p:nvPr>
        </p:nvSpPr>
        <p:spPr>
          <a:xfrm>
            <a:off x="7694375"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1" name="Picture Placeholder 7">
            <a:extLst>
              <a:ext uri="{FF2B5EF4-FFF2-40B4-BE49-F238E27FC236}">
                <a16:creationId xmlns:a16="http://schemas.microsoft.com/office/drawing/2014/main" id="{4EA3CD01-12B5-4B2E-BC2D-C68F7947ECE7}"/>
              </a:ext>
            </a:extLst>
          </p:cNvPr>
          <p:cNvSpPr>
            <a:spLocks noGrp="1" noChangeAspect="1"/>
          </p:cNvSpPr>
          <p:nvPr>
            <p:ph type="pic" sz="quarter" idx="42" hasCustomPrompt="1"/>
          </p:nvPr>
        </p:nvSpPr>
        <p:spPr>
          <a:xfrm>
            <a:off x="9119958"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2" name="Text Placeholder 9">
            <a:extLst>
              <a:ext uri="{FF2B5EF4-FFF2-40B4-BE49-F238E27FC236}">
                <a16:creationId xmlns:a16="http://schemas.microsoft.com/office/drawing/2014/main" id="{C31CCB13-D222-4619-B1B5-882C8095095D}"/>
              </a:ext>
            </a:extLst>
          </p:cNvPr>
          <p:cNvSpPr>
            <a:spLocks noGrp="1"/>
          </p:cNvSpPr>
          <p:nvPr>
            <p:ph type="body" sz="quarter" idx="43"/>
          </p:nvPr>
        </p:nvSpPr>
        <p:spPr>
          <a:xfrm>
            <a:off x="9119958"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4" name="Text Placeholder 9">
            <a:extLst>
              <a:ext uri="{FF2B5EF4-FFF2-40B4-BE49-F238E27FC236}">
                <a16:creationId xmlns:a16="http://schemas.microsoft.com/office/drawing/2014/main" id="{E54ACF24-857B-4E1B-A2B7-411D271E5A0A}"/>
              </a:ext>
            </a:extLst>
          </p:cNvPr>
          <p:cNvSpPr>
            <a:spLocks noGrp="1"/>
          </p:cNvSpPr>
          <p:nvPr>
            <p:ph type="body" sz="quarter" idx="45"/>
          </p:nvPr>
        </p:nvSpPr>
        <p:spPr>
          <a:xfrm>
            <a:off x="10545540"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5" name="Picture Placeholder 7">
            <a:extLst>
              <a:ext uri="{FF2B5EF4-FFF2-40B4-BE49-F238E27FC236}">
                <a16:creationId xmlns:a16="http://schemas.microsoft.com/office/drawing/2014/main" id="{CDFFAF3A-5A86-414F-A3E3-8339B1FF5383}"/>
              </a:ext>
            </a:extLst>
          </p:cNvPr>
          <p:cNvSpPr>
            <a:spLocks noGrp="1" noChangeAspect="1"/>
          </p:cNvSpPr>
          <p:nvPr>
            <p:ph type="pic" sz="quarter" idx="46" hasCustomPrompt="1"/>
          </p:nvPr>
        </p:nvSpPr>
        <p:spPr>
          <a:xfrm>
            <a:off x="2704834"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6" name="Text Placeholder 9">
            <a:extLst>
              <a:ext uri="{FF2B5EF4-FFF2-40B4-BE49-F238E27FC236}">
                <a16:creationId xmlns:a16="http://schemas.microsoft.com/office/drawing/2014/main" id="{9AA7C077-B0C6-4E46-BF50-0E05FB49DA59}"/>
              </a:ext>
            </a:extLst>
          </p:cNvPr>
          <p:cNvSpPr>
            <a:spLocks noGrp="1"/>
          </p:cNvSpPr>
          <p:nvPr>
            <p:ph type="body" sz="quarter" idx="47"/>
          </p:nvPr>
        </p:nvSpPr>
        <p:spPr>
          <a:xfrm>
            <a:off x="2704834"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7" name="Picture Placeholder 7">
            <a:extLst>
              <a:ext uri="{FF2B5EF4-FFF2-40B4-BE49-F238E27FC236}">
                <a16:creationId xmlns:a16="http://schemas.microsoft.com/office/drawing/2014/main" id="{0962A476-2462-46C7-B16A-0D9C621C594D}"/>
              </a:ext>
            </a:extLst>
          </p:cNvPr>
          <p:cNvSpPr>
            <a:spLocks noGrp="1" noChangeAspect="1"/>
          </p:cNvSpPr>
          <p:nvPr>
            <p:ph type="pic" sz="quarter" idx="48" hasCustomPrompt="1"/>
          </p:nvPr>
        </p:nvSpPr>
        <p:spPr>
          <a:xfrm>
            <a:off x="4130417"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8" name="Text Placeholder 9">
            <a:extLst>
              <a:ext uri="{FF2B5EF4-FFF2-40B4-BE49-F238E27FC236}">
                <a16:creationId xmlns:a16="http://schemas.microsoft.com/office/drawing/2014/main" id="{12CD198F-59AE-4172-AAE1-2E99F2AF840E}"/>
              </a:ext>
            </a:extLst>
          </p:cNvPr>
          <p:cNvSpPr>
            <a:spLocks noGrp="1"/>
          </p:cNvSpPr>
          <p:nvPr>
            <p:ph type="body" sz="quarter" idx="49"/>
          </p:nvPr>
        </p:nvSpPr>
        <p:spPr>
          <a:xfrm>
            <a:off x="4130417"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9" name="Picture Placeholder 7">
            <a:extLst>
              <a:ext uri="{FF2B5EF4-FFF2-40B4-BE49-F238E27FC236}">
                <a16:creationId xmlns:a16="http://schemas.microsoft.com/office/drawing/2014/main" id="{C2AA3074-557E-4A32-9A3D-EFBB936D5D17}"/>
              </a:ext>
            </a:extLst>
          </p:cNvPr>
          <p:cNvSpPr>
            <a:spLocks noGrp="1" noChangeAspect="1"/>
          </p:cNvSpPr>
          <p:nvPr>
            <p:ph type="pic" sz="quarter" idx="50" hasCustomPrompt="1"/>
          </p:nvPr>
        </p:nvSpPr>
        <p:spPr>
          <a:xfrm>
            <a:off x="5556000"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50" name="Text Placeholder 9">
            <a:extLst>
              <a:ext uri="{FF2B5EF4-FFF2-40B4-BE49-F238E27FC236}">
                <a16:creationId xmlns:a16="http://schemas.microsoft.com/office/drawing/2014/main" id="{53588D1B-B898-4DCA-8F36-8E4458AF7FE0}"/>
              </a:ext>
            </a:extLst>
          </p:cNvPr>
          <p:cNvSpPr>
            <a:spLocks noGrp="1"/>
          </p:cNvSpPr>
          <p:nvPr>
            <p:ph type="body" sz="quarter" idx="51"/>
          </p:nvPr>
        </p:nvSpPr>
        <p:spPr>
          <a:xfrm>
            <a:off x="5556000"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51" name="Picture Placeholder 7">
            <a:extLst>
              <a:ext uri="{FF2B5EF4-FFF2-40B4-BE49-F238E27FC236}">
                <a16:creationId xmlns:a16="http://schemas.microsoft.com/office/drawing/2014/main" id="{76FFA3A9-85E2-4679-AEAB-E3C227883DB0}"/>
              </a:ext>
            </a:extLst>
          </p:cNvPr>
          <p:cNvSpPr>
            <a:spLocks noGrp="1" noChangeAspect="1"/>
          </p:cNvSpPr>
          <p:nvPr>
            <p:ph type="pic" sz="quarter" idx="52" hasCustomPrompt="1"/>
          </p:nvPr>
        </p:nvSpPr>
        <p:spPr>
          <a:xfrm>
            <a:off x="6981583"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52" name="Text Placeholder 9">
            <a:extLst>
              <a:ext uri="{FF2B5EF4-FFF2-40B4-BE49-F238E27FC236}">
                <a16:creationId xmlns:a16="http://schemas.microsoft.com/office/drawing/2014/main" id="{31456816-7318-4A51-972F-D88560D63119}"/>
              </a:ext>
            </a:extLst>
          </p:cNvPr>
          <p:cNvSpPr>
            <a:spLocks noGrp="1"/>
          </p:cNvSpPr>
          <p:nvPr>
            <p:ph type="body" sz="quarter" idx="53"/>
          </p:nvPr>
        </p:nvSpPr>
        <p:spPr>
          <a:xfrm>
            <a:off x="6981583"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53" name="Picture Placeholder 7">
            <a:extLst>
              <a:ext uri="{FF2B5EF4-FFF2-40B4-BE49-F238E27FC236}">
                <a16:creationId xmlns:a16="http://schemas.microsoft.com/office/drawing/2014/main" id="{AF79402F-1CA6-4876-B455-E0B659EA2B23}"/>
              </a:ext>
            </a:extLst>
          </p:cNvPr>
          <p:cNvSpPr>
            <a:spLocks noGrp="1" noChangeAspect="1"/>
          </p:cNvSpPr>
          <p:nvPr>
            <p:ph type="pic" sz="quarter" idx="54" hasCustomPrompt="1"/>
          </p:nvPr>
        </p:nvSpPr>
        <p:spPr>
          <a:xfrm>
            <a:off x="8407166"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54" name="Text Placeholder 9">
            <a:extLst>
              <a:ext uri="{FF2B5EF4-FFF2-40B4-BE49-F238E27FC236}">
                <a16:creationId xmlns:a16="http://schemas.microsoft.com/office/drawing/2014/main" id="{4EEAB454-0B5F-438D-ACB4-E9E8E6F18781}"/>
              </a:ext>
            </a:extLst>
          </p:cNvPr>
          <p:cNvSpPr>
            <a:spLocks noGrp="1"/>
          </p:cNvSpPr>
          <p:nvPr>
            <p:ph type="body" sz="quarter" idx="55"/>
          </p:nvPr>
        </p:nvSpPr>
        <p:spPr>
          <a:xfrm>
            <a:off x="8407166"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2B652282-129D-444A-B23B-CD43754DBC6B}"/>
              </a:ext>
            </a:extLst>
          </p:cNvPr>
          <p:cNvSpPr>
            <a:spLocks noGrp="1"/>
          </p:cNvSpPr>
          <p:nvPr>
            <p:ph type="body" sz="quarter" idx="56"/>
          </p:nvPr>
        </p:nvSpPr>
        <p:spPr>
          <a:xfrm>
            <a:off x="467400" y="1254125"/>
            <a:ext cx="11257200" cy="276999"/>
          </a:xfrm>
        </p:spPr>
        <p:txBody>
          <a:bodyPr>
            <a:spAutoFit/>
          </a:bodyPr>
          <a:lstStyle>
            <a:lvl1pPr algn="ctr">
              <a:defRPr>
                <a:solidFill>
                  <a:schemeClr val="accent6"/>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CFB31766-AEC3-4365-A42D-E4AE4B5062B3}"/>
              </a:ext>
            </a:extLst>
          </p:cNvPr>
          <p:cNvSpPr>
            <a:spLocks noGrp="1"/>
          </p:cNvSpPr>
          <p:nvPr>
            <p:ph type="dt" sz="half" idx="57"/>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7152E945-7B71-4976-A735-86BDEC2D1AC1}"/>
              </a:ext>
            </a:extLst>
          </p:cNvPr>
          <p:cNvSpPr>
            <a:spLocks noGrp="1"/>
          </p:cNvSpPr>
          <p:nvPr>
            <p:ph type="ftr" sz="quarter" idx="58"/>
          </p:nvPr>
        </p:nvSpPr>
        <p:spPr/>
        <p:txBody>
          <a:bodyPr/>
          <a:lstStyle>
            <a:lvl1pPr>
              <a:defRPr>
                <a:solidFill>
                  <a:schemeClr val="bg1"/>
                </a:solidFill>
              </a:defRPr>
            </a:lvl1pPr>
          </a:lstStyle>
          <a:p>
            <a:endParaRPr lang="en-GB" dirty="0"/>
          </a:p>
        </p:txBody>
      </p:sp>
      <p:sp>
        <p:nvSpPr>
          <p:cNvPr id="43" name="Freeform 5">
            <a:extLst>
              <a:ext uri="{FF2B5EF4-FFF2-40B4-BE49-F238E27FC236}">
                <a16:creationId xmlns:a16="http://schemas.microsoft.com/office/drawing/2014/main" id="{29C8A30A-4B0F-4EDC-82C1-C45C00AD3E30}"/>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447209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ndustry Sec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4E910506-258C-4D37-A263-09D3D9D5048C}"/>
              </a:ext>
            </a:extLst>
          </p:cNvPr>
          <p:cNvCxnSpPr>
            <a:cxnSpLocks/>
          </p:cNvCxnSpPr>
          <p:nvPr/>
        </p:nvCxnSpPr>
        <p:spPr>
          <a:xfrm>
            <a:off x="0" y="3276469"/>
            <a:ext cx="121932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672600" y="374400"/>
            <a:ext cx="10846800" cy="584775"/>
          </a:xfrm>
        </p:spPr>
        <p:txBody>
          <a:bodyPr/>
          <a:lstStyle>
            <a:lvl1pPr>
              <a:lnSpc>
                <a:spcPct val="95000"/>
              </a:lnSpc>
              <a:defRPr sz="400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Picture Placeholder 7">
            <a:extLst>
              <a:ext uri="{FF2B5EF4-FFF2-40B4-BE49-F238E27FC236}">
                <a16:creationId xmlns:a16="http://schemas.microsoft.com/office/drawing/2014/main" id="{44F7057C-7AAF-4C9B-86CE-EC15FD9B5512}"/>
              </a:ext>
            </a:extLst>
          </p:cNvPr>
          <p:cNvSpPr>
            <a:spLocks noGrp="1" noChangeAspect="1"/>
          </p:cNvSpPr>
          <p:nvPr>
            <p:ph type="pic" sz="quarter" idx="29"/>
          </p:nvPr>
        </p:nvSpPr>
        <p:spPr>
          <a:xfrm>
            <a:off x="9876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14" name="Text Placeholder 13">
            <a:extLst>
              <a:ext uri="{FF2B5EF4-FFF2-40B4-BE49-F238E27FC236}">
                <a16:creationId xmlns:a16="http://schemas.microsoft.com/office/drawing/2014/main" id="{AB677F8B-11B4-4260-B75F-FC856A7220B3}"/>
              </a:ext>
            </a:extLst>
          </p:cNvPr>
          <p:cNvSpPr>
            <a:spLocks noGrp="1"/>
          </p:cNvSpPr>
          <p:nvPr>
            <p:ph type="body" sz="quarter" idx="30"/>
          </p:nvPr>
        </p:nvSpPr>
        <p:spPr>
          <a:xfrm>
            <a:off x="6726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83D8738F-9BF7-4102-AE92-D38361AE294B}"/>
              </a:ext>
            </a:extLst>
          </p:cNvPr>
          <p:cNvSpPr>
            <a:spLocks noGrp="1"/>
          </p:cNvSpPr>
          <p:nvPr>
            <p:ph type="body" sz="quarter" idx="31"/>
          </p:nvPr>
        </p:nvSpPr>
        <p:spPr>
          <a:xfrm>
            <a:off x="95034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9719F58B-6F6F-4BE1-AF1F-563EF3AF8A34}"/>
              </a:ext>
            </a:extLst>
          </p:cNvPr>
          <p:cNvSpPr>
            <a:spLocks noGrp="1"/>
          </p:cNvSpPr>
          <p:nvPr>
            <p:ph type="body" sz="quarter" idx="32"/>
          </p:nvPr>
        </p:nvSpPr>
        <p:spPr>
          <a:xfrm>
            <a:off x="72957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50BE11B2-FBC9-487E-B967-4D52CB93C9FA}"/>
              </a:ext>
            </a:extLst>
          </p:cNvPr>
          <p:cNvSpPr>
            <a:spLocks noGrp="1"/>
          </p:cNvSpPr>
          <p:nvPr>
            <p:ph type="body" sz="quarter" idx="33"/>
          </p:nvPr>
        </p:nvSpPr>
        <p:spPr>
          <a:xfrm>
            <a:off x="50880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077D83CF-A1BD-4EA4-BC75-FA6EFA77B2C6}"/>
              </a:ext>
            </a:extLst>
          </p:cNvPr>
          <p:cNvSpPr>
            <a:spLocks noGrp="1"/>
          </p:cNvSpPr>
          <p:nvPr>
            <p:ph type="body" sz="quarter" idx="34"/>
          </p:nvPr>
        </p:nvSpPr>
        <p:spPr>
          <a:xfrm>
            <a:off x="28803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9" name="Picture Placeholder 7">
            <a:extLst>
              <a:ext uri="{FF2B5EF4-FFF2-40B4-BE49-F238E27FC236}">
                <a16:creationId xmlns:a16="http://schemas.microsoft.com/office/drawing/2014/main" id="{09099211-F2CE-4217-AC2A-577E6C2B73DC}"/>
              </a:ext>
            </a:extLst>
          </p:cNvPr>
          <p:cNvSpPr>
            <a:spLocks noGrp="1" noChangeAspect="1"/>
          </p:cNvSpPr>
          <p:nvPr>
            <p:ph type="pic" sz="quarter" idx="35"/>
          </p:nvPr>
        </p:nvSpPr>
        <p:spPr>
          <a:xfrm>
            <a:off x="31953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0" name="Picture Placeholder 7">
            <a:extLst>
              <a:ext uri="{FF2B5EF4-FFF2-40B4-BE49-F238E27FC236}">
                <a16:creationId xmlns:a16="http://schemas.microsoft.com/office/drawing/2014/main" id="{EE574F1B-ED48-4ACF-8510-E2D7AD9ACC0B}"/>
              </a:ext>
            </a:extLst>
          </p:cNvPr>
          <p:cNvSpPr>
            <a:spLocks noGrp="1" noChangeAspect="1"/>
          </p:cNvSpPr>
          <p:nvPr>
            <p:ph type="pic" sz="quarter" idx="36"/>
          </p:nvPr>
        </p:nvSpPr>
        <p:spPr>
          <a:xfrm>
            <a:off x="54030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1" name="Picture Placeholder 7">
            <a:extLst>
              <a:ext uri="{FF2B5EF4-FFF2-40B4-BE49-F238E27FC236}">
                <a16:creationId xmlns:a16="http://schemas.microsoft.com/office/drawing/2014/main" id="{59A7A718-BB66-44F6-BE39-D5CC4C8A31AE}"/>
              </a:ext>
            </a:extLst>
          </p:cNvPr>
          <p:cNvSpPr>
            <a:spLocks noGrp="1" noChangeAspect="1"/>
          </p:cNvSpPr>
          <p:nvPr>
            <p:ph type="pic" sz="quarter" idx="37"/>
          </p:nvPr>
        </p:nvSpPr>
        <p:spPr>
          <a:xfrm>
            <a:off x="76107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2" name="Picture Placeholder 7">
            <a:extLst>
              <a:ext uri="{FF2B5EF4-FFF2-40B4-BE49-F238E27FC236}">
                <a16:creationId xmlns:a16="http://schemas.microsoft.com/office/drawing/2014/main" id="{6EBE1683-4CED-4DC8-85FB-33A3A0B50D91}"/>
              </a:ext>
            </a:extLst>
          </p:cNvPr>
          <p:cNvSpPr>
            <a:spLocks noGrp="1" noChangeAspect="1"/>
          </p:cNvSpPr>
          <p:nvPr>
            <p:ph type="pic" sz="quarter" idx="38"/>
          </p:nvPr>
        </p:nvSpPr>
        <p:spPr>
          <a:xfrm>
            <a:off x="98184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22992108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ull Blee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67C1FB39-0F58-4A86-9BD8-C920A2A5C2DC}"/>
              </a:ext>
            </a:extLst>
          </p:cNvPr>
          <p:cNvSpPr>
            <a:spLocks noGrp="1"/>
          </p:cNvSpPr>
          <p:nvPr>
            <p:ph type="body" sz="quarter" idx="13"/>
          </p:nvPr>
        </p:nvSpPr>
        <p:spPr>
          <a:xfrm>
            <a:off x="467400" y="446405"/>
            <a:ext cx="3680600" cy="179023"/>
          </a:xfrm>
        </p:spPr>
        <p:txBody>
          <a:bodyPr>
            <a:spAutoFit/>
          </a:bodyPr>
          <a:lstStyle>
            <a:lvl1pPr>
              <a:lnSpc>
                <a:spcPct val="105000"/>
              </a:lnSpc>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962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ext w/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3"/>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
        <p:nvSpPr>
          <p:cNvPr id="6" name="Text Placeholder 5">
            <a:extLst>
              <a:ext uri="{FF2B5EF4-FFF2-40B4-BE49-F238E27FC236}">
                <a16:creationId xmlns:a16="http://schemas.microsoft.com/office/drawing/2014/main" id="{64E1B695-CD6D-453A-B20E-E92CE48AFCDE}"/>
              </a:ext>
            </a:extLst>
          </p:cNvPr>
          <p:cNvSpPr>
            <a:spLocks noGrp="1"/>
          </p:cNvSpPr>
          <p:nvPr>
            <p:ph type="body" sz="quarter" idx="14" hasCustomPrompt="1"/>
          </p:nvPr>
        </p:nvSpPr>
        <p:spPr>
          <a:xfrm>
            <a:off x="360363" y="2149271"/>
            <a:ext cx="11463337" cy="3734694"/>
          </a:xfrm>
        </p:spPr>
        <p:txBody>
          <a:bodyPr/>
          <a:lstStyle>
            <a:lvl1pPr marL="179388" indent="-179388">
              <a:buClr>
                <a:schemeClr val="accent2"/>
              </a:buClr>
              <a:buFont typeface="Wingdings" panose="05000000000000000000" pitchFamily="2" charset="2"/>
              <a:buChar char="§"/>
              <a:defRPr/>
            </a:lvl1pPr>
            <a:lvl2pPr marL="269875" indent="-180975">
              <a:defRPr/>
            </a:lvl2pPr>
            <a:lvl3pPr marL="360363" indent="-180975">
              <a:defRPr/>
            </a:lvl3pPr>
            <a:lvl4pPr marL="447675" indent="-177800">
              <a:defRPr/>
            </a:lvl4pPr>
            <a:lvl5pPr marL="538163" indent="-17780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77647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Quot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3120628"/>
            <a:ext cx="46276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779720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032000" y="1250533"/>
            <a:ext cx="63648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A4BD5EF1-EACC-4C60-A25D-EC34A5D4DBE9}"/>
              </a:ext>
            </a:extLst>
          </p:cNvPr>
          <p:cNvSpPr>
            <a:spLocks noGrp="1"/>
          </p:cNvSpPr>
          <p:nvPr>
            <p:ph type="body" sz="quarter" idx="13" hasCustomPrompt="1"/>
          </p:nvPr>
        </p:nvSpPr>
        <p:spPr>
          <a:xfrm>
            <a:off x="1539240" y="995742"/>
            <a:ext cx="2492760" cy="997196"/>
          </a:xfrm>
        </p:spPr>
        <p:txBody>
          <a:bodyPr wrap="square">
            <a:spAutoFit/>
          </a:bodyPr>
          <a:lstStyle>
            <a:lvl1pPr algn="ctr">
              <a:lnSpc>
                <a:spcPct val="90000"/>
              </a:lnSpc>
              <a:defRPr sz="7200" b="0">
                <a:solidFill>
                  <a:schemeClr val="bg1"/>
                </a:solidFill>
              </a:defRPr>
            </a:lvl1pPr>
          </a:lstStyle>
          <a:p>
            <a:pPr lvl="0"/>
            <a:r>
              <a:rPr lang="en-US" dirty="0"/>
              <a:t>72pt</a:t>
            </a:r>
          </a:p>
        </p:txBody>
      </p:sp>
    </p:spTree>
    <p:extLst>
      <p:ext uri="{BB962C8B-B14F-4D97-AF65-F5344CB8AC3E}">
        <p14:creationId xmlns:p14="http://schemas.microsoft.com/office/powerpoint/2010/main" val="32450352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2362000" y="1283553"/>
            <a:ext cx="7468000" cy="369332"/>
          </a:xfrm>
        </p:spPr>
        <p:txBody>
          <a:bodyPr anchor="ctr" anchorCtr="0"/>
          <a:lstStyle>
            <a:lvl1pPr algn="ctr">
              <a:defRPr sz="2400">
                <a:solidFill>
                  <a:schemeClr val="accent2"/>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504327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112572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8" name="Subtitle 2">
            <a:extLst>
              <a:ext uri="{FF2B5EF4-FFF2-40B4-BE49-F238E27FC236}">
                <a16:creationId xmlns:a16="http://schemas.microsoft.com/office/drawing/2014/main" id="{2AD1E3E1-C44A-4F60-AC3E-CDAC32A78450}"/>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descr="A picture containing text&#10;&#10;Description automatically generated">
            <a:extLst>
              <a:ext uri="{FF2B5EF4-FFF2-40B4-BE49-F238E27FC236}">
                <a16:creationId xmlns:a16="http://schemas.microsoft.com/office/drawing/2014/main" id="{455490FD-927F-435A-9EB3-D739A3309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9618827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_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Subtitle 2">
            <a:extLst>
              <a:ext uri="{FF2B5EF4-FFF2-40B4-BE49-F238E27FC236}">
                <a16:creationId xmlns:a16="http://schemas.microsoft.com/office/drawing/2014/main" id="{87D63B68-83B5-48A0-8B40-D63980B5977B}"/>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438711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7" name="Picture 6" descr="A picture containing text&#10;&#10;Description automatically generated">
            <a:extLst>
              <a:ext uri="{FF2B5EF4-FFF2-40B4-BE49-F238E27FC236}">
                <a16:creationId xmlns:a16="http://schemas.microsoft.com/office/drawing/2014/main" id="{D3580411-17CF-4921-9320-7C68E0DA8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268331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_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872759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BB21C-6774-441A-84F7-1D6279DCF9DF}"/>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3" name="Footer Placeholder 2">
            <a:extLst>
              <a:ext uri="{FF2B5EF4-FFF2-40B4-BE49-F238E27FC236}">
                <a16:creationId xmlns:a16="http://schemas.microsoft.com/office/drawing/2014/main" id="{319BCAC8-3E49-4E6F-8D53-46F8C494C2A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7D2473C-6845-4DE4-BC6F-17A3210F02BD}"/>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6" name="Picture 5" descr="A picture containing text&#10;&#10;Description automatically generated">
            <a:extLst>
              <a:ext uri="{FF2B5EF4-FFF2-40B4-BE49-F238E27FC236}">
                <a16:creationId xmlns:a16="http://schemas.microsoft.com/office/drawing/2014/main" id="{A4130933-F0CA-451A-9601-ACDFE5EAB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3717159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4083111"/>
            <a:ext cx="11257200" cy="369332"/>
          </a:xfrm>
        </p:spPr>
        <p:txBody>
          <a:bodyPr/>
          <a:lstStyle>
            <a:lvl1pPr algn="ctr">
              <a:defRPr sz="2400" b="0">
                <a:solidFill>
                  <a:schemeClr val="bg1"/>
                </a:solidFill>
              </a:defRPr>
            </a:lvl1pPr>
          </a:lstStyle>
          <a:p>
            <a:r>
              <a:rPr lang="en-US"/>
              <a:t>Click to edit Master title style</a:t>
            </a:r>
            <a:endParaRPr lang="en-GB" dirty="0"/>
          </a:p>
        </p:txBody>
      </p:sp>
      <p:pic>
        <p:nvPicPr>
          <p:cNvPr id="12" name="Picture 11" descr="A black and white logo&#10;&#10;Description automatically generated with low confidence">
            <a:extLst>
              <a:ext uri="{FF2B5EF4-FFF2-40B4-BE49-F238E27FC236}">
                <a16:creationId xmlns:a16="http://schemas.microsoft.com/office/drawing/2014/main" id="{F85E415A-41B4-4378-809E-EEA747B9C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243" y="2898306"/>
            <a:ext cx="2011514" cy="950897"/>
          </a:xfrm>
          <a:prstGeom prst="rect">
            <a:avLst/>
          </a:prstGeom>
        </p:spPr>
      </p:pic>
      <p:sp>
        <p:nvSpPr>
          <p:cNvPr id="4" name="Text Placeholder 3">
            <a:extLst>
              <a:ext uri="{FF2B5EF4-FFF2-40B4-BE49-F238E27FC236}">
                <a16:creationId xmlns:a16="http://schemas.microsoft.com/office/drawing/2014/main" id="{6D1358ED-BDA2-4F4B-8F3C-29022CE161E3}"/>
              </a:ext>
            </a:extLst>
          </p:cNvPr>
          <p:cNvSpPr>
            <a:spLocks noGrp="1"/>
          </p:cNvSpPr>
          <p:nvPr>
            <p:ph type="body" sz="quarter" idx="10"/>
          </p:nvPr>
        </p:nvSpPr>
        <p:spPr>
          <a:xfrm>
            <a:off x="467400" y="5098311"/>
            <a:ext cx="11257200" cy="292388"/>
          </a:xfrm>
        </p:spPr>
        <p:txBody>
          <a:bodyPr anchor="t" anchorCtr="0">
            <a:spAutoFit/>
          </a:bodyPr>
          <a:lstStyle>
            <a:lvl1pPr algn="ctr">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8015615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Title w/No Profi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1" y="1696233"/>
            <a:ext cx="8471101" cy="1409757"/>
          </a:xfrm>
        </p:spPr>
        <p:txBody>
          <a:bodyPr lIns="313200" bIns="0" anchor="b"/>
          <a:lstStyle>
            <a:lvl1pPr>
              <a:lnSpc>
                <a:spcPct val="80000"/>
              </a:lnSpc>
              <a:defRPr sz="5000">
                <a:solidFill>
                  <a:schemeClr val="tx1"/>
                </a:solidFill>
              </a:defRPr>
            </a:lvl1pPr>
          </a:lstStyle>
          <a:p>
            <a:r>
              <a:rPr lang="en-US" dirty="0"/>
              <a:t>Enter</a:t>
            </a:r>
            <a:br>
              <a:rPr lang="en-US" dirty="0"/>
            </a:br>
            <a:r>
              <a:rPr lang="en-US" dirty="0"/>
              <a:t>title here</a:t>
            </a:r>
            <a:endParaRPr lang="en-GB" dirty="0"/>
          </a:p>
        </p:txBody>
      </p:sp>
      <p:sp>
        <p:nvSpPr>
          <p:cNvPr id="8" name="Text Placeholder 7">
            <a:extLst>
              <a:ext uri="{FF2B5EF4-FFF2-40B4-BE49-F238E27FC236}">
                <a16:creationId xmlns:a16="http://schemas.microsoft.com/office/drawing/2014/main" id="{38CB475B-9B74-4CD5-BFB6-0DC1ED5D1D82}"/>
              </a:ext>
            </a:extLst>
          </p:cNvPr>
          <p:cNvSpPr>
            <a:spLocks noGrp="1"/>
          </p:cNvSpPr>
          <p:nvPr>
            <p:ph type="body" sz="quarter" idx="13" hasCustomPrompt="1"/>
          </p:nvPr>
        </p:nvSpPr>
        <p:spPr>
          <a:xfrm>
            <a:off x="248444" y="3139197"/>
            <a:ext cx="8222656" cy="369091"/>
          </a:xfrm>
        </p:spPr>
        <p:txBody>
          <a:bodyPr tIns="36000"/>
          <a:lstStyle>
            <a:lvl1pPr>
              <a:defRPr sz="2200" cap="all" baseline="0">
                <a:solidFill>
                  <a:schemeClr val="tx1"/>
                </a:solidFill>
              </a:defRPr>
            </a:lvl1pPr>
            <a:lvl2pPr marL="0" indent="0">
              <a:buNone/>
              <a:defRPr/>
            </a:lvl2pPr>
          </a:lstStyle>
          <a:p>
            <a:pPr lvl="0"/>
            <a:r>
              <a:rPr lang="en-US" dirty="0"/>
              <a:t>Enter subtitle here</a:t>
            </a:r>
          </a:p>
        </p:txBody>
      </p:sp>
      <p:sp>
        <p:nvSpPr>
          <p:cNvPr id="11" name="Text Placeholder 9">
            <a:extLst>
              <a:ext uri="{FF2B5EF4-FFF2-40B4-BE49-F238E27FC236}">
                <a16:creationId xmlns:a16="http://schemas.microsoft.com/office/drawing/2014/main" id="{FFCF2CB2-CAC7-4F6B-B22C-B8D82686515D}"/>
              </a:ext>
            </a:extLst>
          </p:cNvPr>
          <p:cNvSpPr>
            <a:spLocks noGrp="1"/>
          </p:cNvSpPr>
          <p:nvPr>
            <p:ph type="body" sz="quarter" idx="15" hasCustomPrompt="1"/>
          </p:nvPr>
        </p:nvSpPr>
        <p:spPr>
          <a:xfrm>
            <a:off x="4889500" y="5017294"/>
            <a:ext cx="7302500" cy="369091"/>
          </a:xfrm>
          <a:solidFill>
            <a:schemeClr val="accent4"/>
          </a:solidFill>
        </p:spPr>
        <p:txBody>
          <a:bodyPr wrap="square" lIns="324000" tIns="0" rIns="324000" bIns="0" anchor="ctr">
            <a:normAutofit/>
          </a:bodyPr>
          <a:lstStyle>
            <a:lvl1pPr>
              <a:lnSpc>
                <a:spcPct val="110000"/>
              </a:lnSpc>
              <a:defRPr sz="2000" cap="all" baseline="0">
                <a:latin typeface="+mj-lt"/>
              </a:defRPr>
            </a:lvl1pPr>
            <a:lvl2pPr marL="0" indent="0">
              <a:buNone/>
              <a:defRPr cap="all" baseline="0">
                <a:latin typeface="+mj-lt"/>
              </a:defRPr>
            </a:lvl2pPr>
          </a:lstStyle>
          <a:p>
            <a:pPr lvl="0"/>
            <a:r>
              <a:rPr lang="en-US" dirty="0"/>
              <a:t>Enter position here</a:t>
            </a:r>
          </a:p>
        </p:txBody>
      </p:sp>
      <p:pic>
        <p:nvPicPr>
          <p:cNvPr id="16" name="Picture 15">
            <a:extLst>
              <a:ext uri="{FF2B5EF4-FFF2-40B4-BE49-F238E27FC236}">
                <a16:creationId xmlns:a16="http://schemas.microsoft.com/office/drawing/2014/main" id="{2525B6B0-E315-4C5C-9A4D-33C25F5A0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9" name="Group 8">
            <a:extLst>
              <a:ext uri="{FF2B5EF4-FFF2-40B4-BE49-F238E27FC236}">
                <a16:creationId xmlns:a16="http://schemas.microsoft.com/office/drawing/2014/main" id="{1D573207-F18E-4B85-955D-9F29BEEF30BE}"/>
              </a:ext>
            </a:extLst>
          </p:cNvPr>
          <p:cNvGrpSpPr/>
          <p:nvPr userDrawn="1"/>
        </p:nvGrpSpPr>
        <p:grpSpPr>
          <a:xfrm>
            <a:off x="-3553482" y="0"/>
            <a:ext cx="3507558" cy="4930218"/>
            <a:chOff x="3977323" y="1216058"/>
            <a:chExt cx="3507558" cy="4930218"/>
          </a:xfrm>
          <a:solidFill>
            <a:schemeClr val="tx1"/>
          </a:solidFill>
        </p:grpSpPr>
        <p:grpSp>
          <p:nvGrpSpPr>
            <p:cNvPr id="12" name="Group 11">
              <a:extLst>
                <a:ext uri="{FF2B5EF4-FFF2-40B4-BE49-F238E27FC236}">
                  <a16:creationId xmlns:a16="http://schemas.microsoft.com/office/drawing/2014/main" id="{8F8A5966-9298-41B7-8098-F88FB8E1B281}"/>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68ECEC3F-AB22-414D-A6FE-57430B2326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D8E74F2-C4D3-4991-AB7D-66270C3A75A4}"/>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273C3AD4-C60E-4A96-8612-0B265D10CEA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9FE7FAE9-7C16-45AC-B64C-F156066BE72B}"/>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366D2D97-B321-4F61-898A-4D514E434850}"/>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C036B266-87EA-4F9E-801F-DBC0047896CE}"/>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5EA72115-E5FA-47CA-B845-E8C00070B94C}"/>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D47EC33F-6925-4F63-BD39-8E184F437848}"/>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22F9235E-1B40-49F7-9836-F89238D4CAE9}"/>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667BB5D4-34F1-48E1-B040-E958C60247E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FC310E89-B268-4646-94D9-DE0CE2AF60B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26" name="Group 25">
            <a:extLst>
              <a:ext uri="{FF2B5EF4-FFF2-40B4-BE49-F238E27FC236}">
                <a16:creationId xmlns:a16="http://schemas.microsoft.com/office/drawing/2014/main" id="{092C8BB8-8EB5-463D-8891-D9FBE9DF7AC5}"/>
              </a:ext>
            </a:extLst>
          </p:cNvPr>
          <p:cNvGrpSpPr/>
          <p:nvPr userDrawn="1"/>
        </p:nvGrpSpPr>
        <p:grpSpPr>
          <a:xfrm>
            <a:off x="-3553482" y="5002729"/>
            <a:ext cx="3507559" cy="4303196"/>
            <a:chOff x="838198" y="1150070"/>
            <a:chExt cx="3507559" cy="4303196"/>
          </a:xfrm>
        </p:grpSpPr>
        <p:sp>
          <p:nvSpPr>
            <p:cNvPr id="27" name="Rectangle 26">
              <a:extLst>
                <a:ext uri="{FF2B5EF4-FFF2-40B4-BE49-F238E27FC236}">
                  <a16:creationId xmlns:a16="http://schemas.microsoft.com/office/drawing/2014/main" id="{485B4081-FECC-48AF-85C0-F27088C9C9BF}"/>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8" name="TextBox 27">
              <a:extLst>
                <a:ext uri="{FF2B5EF4-FFF2-40B4-BE49-F238E27FC236}">
                  <a16:creationId xmlns:a16="http://schemas.microsoft.com/office/drawing/2014/main" id="{4F881581-BFD6-46D1-AA24-79379CB1EB0A}"/>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29" name="Rectangle 28">
              <a:extLst>
                <a:ext uri="{FF2B5EF4-FFF2-40B4-BE49-F238E27FC236}">
                  <a16:creationId xmlns:a16="http://schemas.microsoft.com/office/drawing/2014/main" id="{E577B116-1E69-4903-A065-565CC9FCCB1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0" name="TextBox 29">
              <a:extLst>
                <a:ext uri="{FF2B5EF4-FFF2-40B4-BE49-F238E27FC236}">
                  <a16:creationId xmlns:a16="http://schemas.microsoft.com/office/drawing/2014/main" id="{094B489C-0A43-447A-99BB-DFF6AE03E485}"/>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1F27F2A-B0EF-409B-A3F5-C1DFA5EBE5BD}"/>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1F505F29-72A1-4355-906E-1FC448F89C5A}"/>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3" name="TextBox 32">
              <a:extLst>
                <a:ext uri="{FF2B5EF4-FFF2-40B4-BE49-F238E27FC236}">
                  <a16:creationId xmlns:a16="http://schemas.microsoft.com/office/drawing/2014/main" id="{A0A2C5F4-37CF-4F51-BD84-027D06A06ADE}"/>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4" name="TextBox 33">
              <a:extLst>
                <a:ext uri="{FF2B5EF4-FFF2-40B4-BE49-F238E27FC236}">
                  <a16:creationId xmlns:a16="http://schemas.microsoft.com/office/drawing/2014/main" id="{34445452-66D2-4E81-BC8C-C3F3F4240BBD}"/>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 name="Text Placeholder 3">
            <a:extLst>
              <a:ext uri="{FF2B5EF4-FFF2-40B4-BE49-F238E27FC236}">
                <a16:creationId xmlns:a16="http://schemas.microsoft.com/office/drawing/2014/main" id="{9163A241-7E4F-41DE-89B1-E52308354A7A}"/>
              </a:ext>
            </a:extLst>
          </p:cNvPr>
          <p:cNvSpPr>
            <a:spLocks noGrp="1"/>
          </p:cNvSpPr>
          <p:nvPr>
            <p:ph type="body" sz="quarter" idx="16" hasCustomPrompt="1"/>
          </p:nvPr>
        </p:nvSpPr>
        <p:spPr>
          <a:xfrm>
            <a:off x="0" y="4490651"/>
            <a:ext cx="8471100" cy="526643"/>
          </a:xfrm>
          <a:solidFill>
            <a:schemeClr val="accent1"/>
          </a:solidFill>
        </p:spPr>
        <p:txBody>
          <a:bodyPr wrap="square" lIns="324000" tIns="0" rIns="324000" bIns="0" anchor="ctr">
            <a:normAutofit/>
          </a:bodyPr>
          <a:lstStyle>
            <a:lvl1pPr algn="r">
              <a:lnSpc>
                <a:spcPct val="110000"/>
              </a:lnSpc>
              <a:defRPr sz="36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name here</a:t>
            </a:r>
          </a:p>
        </p:txBody>
      </p:sp>
    </p:spTree>
    <p:extLst>
      <p:ext uri="{BB962C8B-B14F-4D97-AF65-F5344CB8AC3E}">
        <p14:creationId xmlns:p14="http://schemas.microsoft.com/office/powerpoint/2010/main" val="3411635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amp; Half Text w/Imag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98B4A96-F644-439B-8ECC-7C6E5DA4EACD}"/>
              </a:ext>
            </a:extLst>
          </p:cNvPr>
          <p:cNvSpPr>
            <a:spLocks noGrp="1"/>
          </p:cNvSpPr>
          <p:nvPr>
            <p:ph type="pic" sz="quarter" idx="16" hasCustomPrompt="1"/>
          </p:nvPr>
        </p:nvSpPr>
        <p:spPr>
          <a:xfrm>
            <a:off x="6096000" y="0"/>
            <a:ext cx="6096000" cy="6858000"/>
          </a:xfrm>
        </p:spPr>
        <p:txBody>
          <a:bodyPr anchor="ctr"/>
          <a:lstStyle>
            <a:lvl1pPr algn="ctr">
              <a:defRPr sz="1600"/>
            </a:lvl1pPr>
          </a:lstStyle>
          <a:p>
            <a:r>
              <a:rPr lang="en-GB" dirty="0"/>
              <a:t>Click icon in centre to</a:t>
            </a:r>
            <a:br>
              <a:rPr lang="en-GB" dirty="0"/>
            </a:br>
            <a:r>
              <a:rPr lang="en-GB" dirty="0"/>
              <a:t>insert image, then right</a:t>
            </a:r>
            <a:br>
              <a:rPr lang="en-GB" dirty="0"/>
            </a:br>
            <a:r>
              <a:rPr lang="en-GB" dirty="0"/>
              <a:t>click and ‘send to back’.</a:t>
            </a:r>
          </a:p>
          <a:p>
            <a:endParaRPr lang="en-GB" dirty="0"/>
          </a:p>
          <a:p>
            <a:endParaRPr lang="en-GB" dirty="0"/>
          </a:p>
          <a:p>
            <a:endParaRPr lang="en-GB" dirty="0"/>
          </a:p>
          <a:p>
            <a:endParaRPr lang="en-GB" dirty="0"/>
          </a:p>
          <a:p>
            <a:endParaRPr lang="en-GB" dirty="0"/>
          </a:p>
        </p:txBody>
      </p:sp>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2"/>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C84BBEB2-5F27-4D2F-A945-CBB448B403CE}"/>
              </a:ext>
            </a:extLst>
          </p:cNvPr>
          <p:cNvGrpSpPr/>
          <p:nvPr userDrawn="1"/>
        </p:nvGrpSpPr>
        <p:grpSpPr>
          <a:xfrm>
            <a:off x="-3553482" y="0"/>
            <a:ext cx="3507559" cy="4303196"/>
            <a:chOff x="838198" y="1150070"/>
            <a:chExt cx="3507559" cy="4303196"/>
          </a:xfrm>
        </p:grpSpPr>
        <p:sp>
          <p:nvSpPr>
            <p:cNvPr id="14" name="Rectangle 13">
              <a:extLst>
                <a:ext uri="{FF2B5EF4-FFF2-40B4-BE49-F238E27FC236}">
                  <a16:creationId xmlns:a16="http://schemas.microsoft.com/office/drawing/2014/main" id="{55F5EC00-BFD6-478B-9B24-BD217C4874D5}"/>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6" name="TextBox 15">
              <a:extLst>
                <a:ext uri="{FF2B5EF4-FFF2-40B4-BE49-F238E27FC236}">
                  <a16:creationId xmlns:a16="http://schemas.microsoft.com/office/drawing/2014/main" id="{C3F0A0BB-5844-408C-91E2-5E62C8C29AB8}"/>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17" name="Rectangle 16">
              <a:extLst>
                <a:ext uri="{FF2B5EF4-FFF2-40B4-BE49-F238E27FC236}">
                  <a16:creationId xmlns:a16="http://schemas.microsoft.com/office/drawing/2014/main" id="{CE2B56AA-CA37-499B-9EB3-C03E71D236E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8" name="TextBox 17">
              <a:extLst>
                <a:ext uri="{FF2B5EF4-FFF2-40B4-BE49-F238E27FC236}">
                  <a16:creationId xmlns:a16="http://schemas.microsoft.com/office/drawing/2014/main" id="{60D850B8-CBD5-44A9-8086-E23106C033BD}"/>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19" name="TextBox 18">
              <a:extLst>
                <a:ext uri="{FF2B5EF4-FFF2-40B4-BE49-F238E27FC236}">
                  <a16:creationId xmlns:a16="http://schemas.microsoft.com/office/drawing/2014/main" id="{4C2E9213-E466-4E08-8419-6A5E2EB921C8}"/>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0" name="TextBox 19">
              <a:extLst>
                <a:ext uri="{FF2B5EF4-FFF2-40B4-BE49-F238E27FC236}">
                  <a16:creationId xmlns:a16="http://schemas.microsoft.com/office/drawing/2014/main" id="{42DB88B4-131B-4EB1-8341-4288397A7D21}"/>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21" name="TextBox 20">
              <a:extLst>
                <a:ext uri="{FF2B5EF4-FFF2-40B4-BE49-F238E27FC236}">
                  <a16:creationId xmlns:a16="http://schemas.microsoft.com/office/drawing/2014/main" id="{809E7C24-8BFF-4477-80BA-B2591C13FD50}"/>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22" name="TextBox 21">
              <a:extLst>
                <a:ext uri="{FF2B5EF4-FFF2-40B4-BE49-F238E27FC236}">
                  <a16:creationId xmlns:a16="http://schemas.microsoft.com/office/drawing/2014/main" id="{122D2A64-C810-4389-AF10-4394CB65772A}"/>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Tree>
    <p:extLst>
      <p:ext uri="{BB962C8B-B14F-4D97-AF65-F5344CB8AC3E}">
        <p14:creationId xmlns:p14="http://schemas.microsoft.com/office/powerpoint/2010/main" val="14020448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A5D6D-66DA-4C72-BAF9-042415CA8C1B}"/>
              </a:ext>
            </a:extLst>
          </p:cNvPr>
          <p:cNvSpPr>
            <a:spLocks noGrp="1"/>
          </p:cNvSpPr>
          <p:nvPr>
            <p:ph type="title" hasCustomPrompt="1"/>
          </p:nvPr>
        </p:nvSpPr>
        <p:spPr>
          <a:xfrm>
            <a:off x="-1" y="667074"/>
            <a:ext cx="5189221" cy="794204"/>
          </a:xfrm>
        </p:spPr>
        <p:txBody>
          <a:bodyPr lIns="313200" bIns="0" anchor="t"/>
          <a:lstStyle>
            <a:lvl1pPr>
              <a:lnSpc>
                <a:spcPct val="80000"/>
              </a:lnSpc>
              <a:defRPr sz="5000">
                <a:solidFill>
                  <a:schemeClr val="tx1"/>
                </a:solidFill>
              </a:defRPr>
            </a:lvl1pPr>
          </a:lstStyle>
          <a:p>
            <a:r>
              <a:rPr lang="en-US" dirty="0"/>
              <a:t>Enter Title</a:t>
            </a:r>
            <a:endParaRPr lang="en-GB" dirty="0"/>
          </a:p>
        </p:txBody>
      </p:sp>
      <p:sp>
        <p:nvSpPr>
          <p:cNvPr id="9" name="Text Placeholder 8">
            <a:extLst>
              <a:ext uri="{FF2B5EF4-FFF2-40B4-BE49-F238E27FC236}">
                <a16:creationId xmlns:a16="http://schemas.microsoft.com/office/drawing/2014/main" id="{D8B608F6-410B-4243-9BE3-E1EE425BAB23}"/>
              </a:ext>
            </a:extLst>
          </p:cNvPr>
          <p:cNvSpPr>
            <a:spLocks noGrp="1"/>
          </p:cNvSpPr>
          <p:nvPr>
            <p:ph type="body" sz="quarter" idx="13" hasCustomPrompt="1"/>
          </p:nvPr>
        </p:nvSpPr>
        <p:spPr>
          <a:xfrm>
            <a:off x="5324416" y="0"/>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6" name="Text Placeholder 15">
            <a:extLst>
              <a:ext uri="{FF2B5EF4-FFF2-40B4-BE49-F238E27FC236}">
                <a16:creationId xmlns:a16="http://schemas.microsoft.com/office/drawing/2014/main" id="{0F1C6F8B-C810-493F-BEDA-47DCDFDC57D7}"/>
              </a:ext>
            </a:extLst>
          </p:cNvPr>
          <p:cNvSpPr>
            <a:spLocks noGrp="1"/>
          </p:cNvSpPr>
          <p:nvPr>
            <p:ph type="body" sz="quarter" idx="14" hasCustomPrompt="1"/>
          </p:nvPr>
        </p:nvSpPr>
        <p:spPr>
          <a:xfrm>
            <a:off x="5540375"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1 here</a:t>
            </a:r>
          </a:p>
        </p:txBody>
      </p:sp>
      <p:sp>
        <p:nvSpPr>
          <p:cNvPr id="17" name="Text Placeholder 8">
            <a:extLst>
              <a:ext uri="{FF2B5EF4-FFF2-40B4-BE49-F238E27FC236}">
                <a16:creationId xmlns:a16="http://schemas.microsoft.com/office/drawing/2014/main" id="{14D2F2B8-C325-4837-B568-55A461988494}"/>
              </a:ext>
            </a:extLst>
          </p:cNvPr>
          <p:cNvSpPr>
            <a:spLocks noGrp="1"/>
          </p:cNvSpPr>
          <p:nvPr>
            <p:ph type="body" sz="quarter" idx="15" hasCustomPrompt="1"/>
          </p:nvPr>
        </p:nvSpPr>
        <p:spPr>
          <a:xfrm>
            <a:off x="7613408" y="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8" name="Text Placeholder 15">
            <a:extLst>
              <a:ext uri="{FF2B5EF4-FFF2-40B4-BE49-F238E27FC236}">
                <a16:creationId xmlns:a16="http://schemas.microsoft.com/office/drawing/2014/main" id="{6BDA0B34-95BF-41C3-9D51-FA6F44022C0A}"/>
              </a:ext>
            </a:extLst>
          </p:cNvPr>
          <p:cNvSpPr>
            <a:spLocks noGrp="1"/>
          </p:cNvSpPr>
          <p:nvPr>
            <p:ph type="body" sz="quarter" idx="16" hasCustomPrompt="1"/>
          </p:nvPr>
        </p:nvSpPr>
        <p:spPr>
          <a:xfrm>
            <a:off x="7829367"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2 here</a:t>
            </a:r>
          </a:p>
        </p:txBody>
      </p:sp>
      <p:sp>
        <p:nvSpPr>
          <p:cNvPr id="19" name="Text Placeholder 8">
            <a:extLst>
              <a:ext uri="{FF2B5EF4-FFF2-40B4-BE49-F238E27FC236}">
                <a16:creationId xmlns:a16="http://schemas.microsoft.com/office/drawing/2014/main" id="{6C3811B8-7374-4C13-91BC-A15554F1D48F}"/>
              </a:ext>
            </a:extLst>
          </p:cNvPr>
          <p:cNvSpPr>
            <a:spLocks noGrp="1"/>
          </p:cNvSpPr>
          <p:nvPr>
            <p:ph type="body" sz="quarter" idx="17" hasCustomPrompt="1"/>
          </p:nvPr>
        </p:nvSpPr>
        <p:spPr>
          <a:xfrm>
            <a:off x="3033043" y="2288381"/>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0" name="Text Placeholder 15">
            <a:extLst>
              <a:ext uri="{FF2B5EF4-FFF2-40B4-BE49-F238E27FC236}">
                <a16:creationId xmlns:a16="http://schemas.microsoft.com/office/drawing/2014/main" id="{5E84FC3B-9E98-46F2-B343-8EEE740CB389}"/>
              </a:ext>
            </a:extLst>
          </p:cNvPr>
          <p:cNvSpPr>
            <a:spLocks noGrp="1"/>
          </p:cNvSpPr>
          <p:nvPr>
            <p:ph type="body" sz="quarter" idx="18" hasCustomPrompt="1"/>
          </p:nvPr>
        </p:nvSpPr>
        <p:spPr>
          <a:xfrm>
            <a:off x="3249002"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3 here</a:t>
            </a:r>
          </a:p>
        </p:txBody>
      </p:sp>
      <p:sp>
        <p:nvSpPr>
          <p:cNvPr id="21" name="Text Placeholder 8">
            <a:extLst>
              <a:ext uri="{FF2B5EF4-FFF2-40B4-BE49-F238E27FC236}">
                <a16:creationId xmlns:a16="http://schemas.microsoft.com/office/drawing/2014/main" id="{381970A4-97CA-4E09-9E3B-D97C3D46D9AA}"/>
              </a:ext>
            </a:extLst>
          </p:cNvPr>
          <p:cNvSpPr>
            <a:spLocks noGrp="1"/>
          </p:cNvSpPr>
          <p:nvPr>
            <p:ph type="body" sz="quarter" idx="19" hasCustomPrompt="1"/>
          </p:nvPr>
        </p:nvSpPr>
        <p:spPr>
          <a:xfrm>
            <a:off x="7613408" y="2288381"/>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2" name="Text Placeholder 15">
            <a:extLst>
              <a:ext uri="{FF2B5EF4-FFF2-40B4-BE49-F238E27FC236}">
                <a16:creationId xmlns:a16="http://schemas.microsoft.com/office/drawing/2014/main" id="{D09BD733-2498-4D38-BB69-6CE17A6EF072}"/>
              </a:ext>
            </a:extLst>
          </p:cNvPr>
          <p:cNvSpPr>
            <a:spLocks noGrp="1"/>
          </p:cNvSpPr>
          <p:nvPr>
            <p:ph type="body" sz="quarter" idx="20" hasCustomPrompt="1"/>
          </p:nvPr>
        </p:nvSpPr>
        <p:spPr>
          <a:xfrm>
            <a:off x="7829367" y="3455989"/>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4 here</a:t>
            </a:r>
          </a:p>
        </p:txBody>
      </p:sp>
      <p:sp>
        <p:nvSpPr>
          <p:cNvPr id="23" name="Text Placeholder 8">
            <a:extLst>
              <a:ext uri="{FF2B5EF4-FFF2-40B4-BE49-F238E27FC236}">
                <a16:creationId xmlns:a16="http://schemas.microsoft.com/office/drawing/2014/main" id="{50990E82-19DD-41AE-A24B-1E6E6B99AADA}"/>
              </a:ext>
            </a:extLst>
          </p:cNvPr>
          <p:cNvSpPr>
            <a:spLocks noGrp="1"/>
          </p:cNvSpPr>
          <p:nvPr>
            <p:ph type="body" sz="quarter" idx="21" hasCustomPrompt="1"/>
          </p:nvPr>
        </p:nvSpPr>
        <p:spPr>
          <a:xfrm>
            <a:off x="9903008" y="2288381"/>
            <a:ext cx="2289600" cy="2286000"/>
          </a:xfrm>
          <a:solidFill>
            <a:schemeClr val="accent1"/>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4" name="Text Placeholder 15">
            <a:extLst>
              <a:ext uri="{FF2B5EF4-FFF2-40B4-BE49-F238E27FC236}">
                <a16:creationId xmlns:a16="http://schemas.microsoft.com/office/drawing/2014/main" id="{D99A0CEF-52C5-4E30-BB1B-038956125012}"/>
              </a:ext>
            </a:extLst>
          </p:cNvPr>
          <p:cNvSpPr>
            <a:spLocks noGrp="1"/>
          </p:cNvSpPr>
          <p:nvPr>
            <p:ph type="body" sz="quarter" idx="22" hasCustomPrompt="1"/>
          </p:nvPr>
        </p:nvSpPr>
        <p:spPr>
          <a:xfrm>
            <a:off x="10118967"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5 here</a:t>
            </a:r>
          </a:p>
        </p:txBody>
      </p:sp>
      <p:sp>
        <p:nvSpPr>
          <p:cNvPr id="25" name="Text Placeholder 8">
            <a:extLst>
              <a:ext uri="{FF2B5EF4-FFF2-40B4-BE49-F238E27FC236}">
                <a16:creationId xmlns:a16="http://schemas.microsoft.com/office/drawing/2014/main" id="{49754DAE-1903-4922-BA74-479ABA10EB03}"/>
              </a:ext>
            </a:extLst>
          </p:cNvPr>
          <p:cNvSpPr>
            <a:spLocks noGrp="1"/>
          </p:cNvSpPr>
          <p:nvPr>
            <p:ph type="body" sz="quarter" idx="23" hasCustomPrompt="1"/>
          </p:nvPr>
        </p:nvSpPr>
        <p:spPr>
          <a:xfrm>
            <a:off x="5324416" y="457200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6" name="Text Placeholder 15">
            <a:extLst>
              <a:ext uri="{FF2B5EF4-FFF2-40B4-BE49-F238E27FC236}">
                <a16:creationId xmlns:a16="http://schemas.microsoft.com/office/drawing/2014/main" id="{2D4C8136-1E52-4E1C-A1A7-520025AB85DA}"/>
              </a:ext>
            </a:extLst>
          </p:cNvPr>
          <p:cNvSpPr>
            <a:spLocks noGrp="1"/>
          </p:cNvSpPr>
          <p:nvPr>
            <p:ph type="body" sz="quarter" idx="24" hasCustomPrompt="1"/>
          </p:nvPr>
        </p:nvSpPr>
        <p:spPr>
          <a:xfrm>
            <a:off x="5540375"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6 here</a:t>
            </a:r>
          </a:p>
        </p:txBody>
      </p:sp>
      <p:sp>
        <p:nvSpPr>
          <p:cNvPr id="27" name="Text Placeholder 8">
            <a:extLst>
              <a:ext uri="{FF2B5EF4-FFF2-40B4-BE49-F238E27FC236}">
                <a16:creationId xmlns:a16="http://schemas.microsoft.com/office/drawing/2014/main" id="{9B906D4E-7A8C-4538-AA17-86BAE1446189}"/>
              </a:ext>
            </a:extLst>
          </p:cNvPr>
          <p:cNvSpPr>
            <a:spLocks noGrp="1"/>
          </p:cNvSpPr>
          <p:nvPr>
            <p:ph type="body" sz="quarter" idx="25" hasCustomPrompt="1"/>
          </p:nvPr>
        </p:nvSpPr>
        <p:spPr>
          <a:xfrm>
            <a:off x="7613408" y="4572000"/>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8" name="Text Placeholder 15">
            <a:extLst>
              <a:ext uri="{FF2B5EF4-FFF2-40B4-BE49-F238E27FC236}">
                <a16:creationId xmlns:a16="http://schemas.microsoft.com/office/drawing/2014/main" id="{4B165A0A-A54C-4D70-9998-FB97089EAE7A}"/>
              </a:ext>
            </a:extLst>
          </p:cNvPr>
          <p:cNvSpPr>
            <a:spLocks noGrp="1"/>
          </p:cNvSpPr>
          <p:nvPr>
            <p:ph type="body" sz="quarter" idx="26" hasCustomPrompt="1"/>
          </p:nvPr>
        </p:nvSpPr>
        <p:spPr>
          <a:xfrm>
            <a:off x="7829367" y="5739608"/>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7 here</a:t>
            </a:r>
          </a:p>
        </p:txBody>
      </p:sp>
      <p:sp>
        <p:nvSpPr>
          <p:cNvPr id="29" name="Text Placeholder 8">
            <a:extLst>
              <a:ext uri="{FF2B5EF4-FFF2-40B4-BE49-F238E27FC236}">
                <a16:creationId xmlns:a16="http://schemas.microsoft.com/office/drawing/2014/main" id="{8B3C3CC8-15A7-4A20-A740-4306F0397EC9}"/>
              </a:ext>
            </a:extLst>
          </p:cNvPr>
          <p:cNvSpPr>
            <a:spLocks noGrp="1"/>
          </p:cNvSpPr>
          <p:nvPr>
            <p:ph type="body" sz="quarter" idx="27" hasCustomPrompt="1"/>
          </p:nvPr>
        </p:nvSpPr>
        <p:spPr>
          <a:xfrm>
            <a:off x="9903008" y="4572000"/>
            <a:ext cx="2289600" cy="2286000"/>
          </a:xfrm>
          <a:solidFill>
            <a:schemeClr val="accent3"/>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30" name="Text Placeholder 15">
            <a:extLst>
              <a:ext uri="{FF2B5EF4-FFF2-40B4-BE49-F238E27FC236}">
                <a16:creationId xmlns:a16="http://schemas.microsoft.com/office/drawing/2014/main" id="{18424362-264A-4EBD-994B-A12886A50FC8}"/>
              </a:ext>
            </a:extLst>
          </p:cNvPr>
          <p:cNvSpPr>
            <a:spLocks noGrp="1"/>
          </p:cNvSpPr>
          <p:nvPr>
            <p:ph type="body" sz="quarter" idx="28" hasCustomPrompt="1"/>
          </p:nvPr>
        </p:nvSpPr>
        <p:spPr>
          <a:xfrm>
            <a:off x="10118967"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8 here</a:t>
            </a:r>
          </a:p>
        </p:txBody>
      </p:sp>
      <p:pic>
        <p:nvPicPr>
          <p:cNvPr id="31" name="Picture 30">
            <a:extLst>
              <a:ext uri="{FF2B5EF4-FFF2-40B4-BE49-F238E27FC236}">
                <a16:creationId xmlns:a16="http://schemas.microsoft.com/office/drawing/2014/main" id="{DA01CD3F-80BB-4348-9C31-FCE0B74E03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45" name="Group 44">
            <a:extLst>
              <a:ext uri="{FF2B5EF4-FFF2-40B4-BE49-F238E27FC236}">
                <a16:creationId xmlns:a16="http://schemas.microsoft.com/office/drawing/2014/main" id="{C066E12C-3E17-4906-A6AB-A9F95BCF8EE8}"/>
              </a:ext>
            </a:extLst>
          </p:cNvPr>
          <p:cNvGrpSpPr/>
          <p:nvPr userDrawn="1"/>
        </p:nvGrpSpPr>
        <p:grpSpPr>
          <a:xfrm>
            <a:off x="-3553482" y="0"/>
            <a:ext cx="3507558" cy="4930218"/>
            <a:chOff x="3977323" y="1216058"/>
            <a:chExt cx="3507558" cy="4930218"/>
          </a:xfrm>
          <a:solidFill>
            <a:schemeClr val="tx1"/>
          </a:solidFill>
        </p:grpSpPr>
        <p:grpSp>
          <p:nvGrpSpPr>
            <p:cNvPr id="46" name="Group 45">
              <a:extLst>
                <a:ext uri="{FF2B5EF4-FFF2-40B4-BE49-F238E27FC236}">
                  <a16:creationId xmlns:a16="http://schemas.microsoft.com/office/drawing/2014/main" id="{7D35EF29-7FBD-4D0D-BA87-B52FB06F5D92}"/>
                </a:ext>
              </a:extLst>
            </p:cNvPr>
            <p:cNvGrpSpPr/>
            <p:nvPr/>
          </p:nvGrpSpPr>
          <p:grpSpPr>
            <a:xfrm>
              <a:off x="3977323" y="1216058"/>
              <a:ext cx="3507558" cy="4930218"/>
              <a:chOff x="838199" y="1150070"/>
              <a:chExt cx="3507558" cy="4930218"/>
            </a:xfrm>
            <a:grpFill/>
          </p:grpSpPr>
          <p:sp>
            <p:nvSpPr>
              <p:cNvPr id="49" name="Rectangle 48">
                <a:extLst>
                  <a:ext uri="{FF2B5EF4-FFF2-40B4-BE49-F238E27FC236}">
                    <a16:creationId xmlns:a16="http://schemas.microsoft.com/office/drawing/2014/main" id="{EDE16310-9690-4530-91B9-AB3D676A294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0" name="TextBox 49">
                <a:extLst>
                  <a:ext uri="{FF2B5EF4-FFF2-40B4-BE49-F238E27FC236}">
                    <a16:creationId xmlns:a16="http://schemas.microsoft.com/office/drawing/2014/main" id="{DB48C6D2-23F0-4E1C-A1B2-D7652EA268AE}"/>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51" name="Rectangle 50">
                <a:extLst>
                  <a:ext uri="{FF2B5EF4-FFF2-40B4-BE49-F238E27FC236}">
                    <a16:creationId xmlns:a16="http://schemas.microsoft.com/office/drawing/2014/main" id="{53EE90EE-2256-4C94-BB1C-C101D18F57DC}"/>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2" name="TextBox 51">
                <a:extLst>
                  <a:ext uri="{FF2B5EF4-FFF2-40B4-BE49-F238E27FC236}">
                    <a16:creationId xmlns:a16="http://schemas.microsoft.com/office/drawing/2014/main" id="{C0650153-D7B1-4826-B25C-3C885F5DD98A}"/>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53" name="TextBox 52">
                <a:extLst>
                  <a:ext uri="{FF2B5EF4-FFF2-40B4-BE49-F238E27FC236}">
                    <a16:creationId xmlns:a16="http://schemas.microsoft.com/office/drawing/2014/main" id="{8964050E-B93B-402B-881E-57E3371F199E}"/>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54" name="TextBox 53">
                <a:extLst>
                  <a:ext uri="{FF2B5EF4-FFF2-40B4-BE49-F238E27FC236}">
                    <a16:creationId xmlns:a16="http://schemas.microsoft.com/office/drawing/2014/main" id="{7D171E80-38EC-400A-AF39-AE87A1B1BE16}"/>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55" name="TextBox 54">
                <a:extLst>
                  <a:ext uri="{FF2B5EF4-FFF2-40B4-BE49-F238E27FC236}">
                    <a16:creationId xmlns:a16="http://schemas.microsoft.com/office/drawing/2014/main" id="{3998A31C-FE67-41AE-B903-D74095A8DC5D}"/>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6" name="TextBox 55">
                <a:extLst>
                  <a:ext uri="{FF2B5EF4-FFF2-40B4-BE49-F238E27FC236}">
                    <a16:creationId xmlns:a16="http://schemas.microsoft.com/office/drawing/2014/main" id="{7ABD5283-1A61-4ECC-946C-F8FDFD102E39}"/>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57" name="TextBox 56">
                <a:extLst>
                  <a:ext uri="{FF2B5EF4-FFF2-40B4-BE49-F238E27FC236}">
                    <a16:creationId xmlns:a16="http://schemas.microsoft.com/office/drawing/2014/main" id="{8416E22E-5AD0-488C-9997-AFAFE6FFB2C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47" name="Rectangle 46">
              <a:extLst>
                <a:ext uri="{FF2B5EF4-FFF2-40B4-BE49-F238E27FC236}">
                  <a16:creationId xmlns:a16="http://schemas.microsoft.com/office/drawing/2014/main" id="{D5376BF4-5E76-400F-9DB6-BE5713260948}"/>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48" name="Rectangle 47">
              <a:extLst>
                <a:ext uri="{FF2B5EF4-FFF2-40B4-BE49-F238E27FC236}">
                  <a16:creationId xmlns:a16="http://schemas.microsoft.com/office/drawing/2014/main" id="{02E755F2-1380-4EF6-B497-E1C524BA7BE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646008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Full Text w/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3"/>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
        <p:nvSpPr>
          <p:cNvPr id="6" name="Text Placeholder 5">
            <a:extLst>
              <a:ext uri="{FF2B5EF4-FFF2-40B4-BE49-F238E27FC236}">
                <a16:creationId xmlns:a16="http://schemas.microsoft.com/office/drawing/2014/main" id="{64E1B695-CD6D-453A-B20E-E92CE48AFCDE}"/>
              </a:ext>
            </a:extLst>
          </p:cNvPr>
          <p:cNvSpPr>
            <a:spLocks noGrp="1"/>
          </p:cNvSpPr>
          <p:nvPr>
            <p:ph type="body" sz="quarter" idx="14" hasCustomPrompt="1"/>
          </p:nvPr>
        </p:nvSpPr>
        <p:spPr>
          <a:xfrm>
            <a:off x="360363" y="2149271"/>
            <a:ext cx="11463337" cy="3734694"/>
          </a:xfrm>
        </p:spPr>
        <p:txBody>
          <a:bodyPr/>
          <a:lstStyle>
            <a:lvl1pPr marL="179388" indent="-179388">
              <a:buClr>
                <a:schemeClr val="accent2"/>
              </a:buClr>
              <a:buFont typeface="Wingdings" panose="05000000000000000000" pitchFamily="2" charset="2"/>
              <a:buChar char="§"/>
              <a:defRPr/>
            </a:lvl1pPr>
            <a:lvl2pPr marL="269875" indent="-180975">
              <a:defRPr/>
            </a:lvl2pPr>
            <a:lvl3pPr marL="360363" indent="-180975">
              <a:defRPr/>
            </a:lvl3pPr>
            <a:lvl4pPr marL="447675" indent="-177800">
              <a:defRPr/>
            </a:lvl4pPr>
            <a:lvl5pPr marL="538163" indent="-17780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90662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Half &amp; Half Text w/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9">
            <a:extLst>
              <a:ext uri="{FF2B5EF4-FFF2-40B4-BE49-F238E27FC236}">
                <a16:creationId xmlns:a16="http://schemas.microsoft.com/office/drawing/2014/main" id="{A2029BD9-DECB-4A35-869E-57CA0993CCF7}"/>
              </a:ext>
            </a:extLst>
          </p:cNvPr>
          <p:cNvSpPr>
            <a:spLocks noGrp="1"/>
          </p:cNvSpPr>
          <p:nvPr>
            <p:ph type="body" sz="quarter" idx="16" hasCustomPrompt="1"/>
          </p:nvPr>
        </p:nvSpPr>
        <p:spPr>
          <a:xfrm>
            <a:off x="6319836"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6" name="Text Placeholder 12">
            <a:extLst>
              <a:ext uri="{FF2B5EF4-FFF2-40B4-BE49-F238E27FC236}">
                <a16:creationId xmlns:a16="http://schemas.microsoft.com/office/drawing/2014/main" id="{37DB8F53-7574-4FB2-A079-82034AD27248}"/>
              </a:ext>
            </a:extLst>
          </p:cNvPr>
          <p:cNvSpPr>
            <a:spLocks noGrp="1"/>
          </p:cNvSpPr>
          <p:nvPr>
            <p:ph type="body" sz="quarter" idx="17" hasCustomPrompt="1"/>
          </p:nvPr>
        </p:nvSpPr>
        <p:spPr>
          <a:xfrm>
            <a:off x="6319836"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927586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ictur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958FC3-0BCD-40D0-8583-2E35E266E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75" y="5736716"/>
            <a:ext cx="1702891" cy="809109"/>
          </a:xfrm>
          <a:prstGeom prst="rect">
            <a:avLst/>
          </a:prstGeom>
        </p:spPr>
      </p:pic>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7097000" y="5419708"/>
            <a:ext cx="4627600" cy="361959"/>
          </a:xfrm>
        </p:spPr>
        <p:txBody>
          <a:bodyPr wrap="square">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7097000" y="4099774"/>
            <a:ext cx="4627600" cy="646331"/>
          </a:xfrm>
        </p:spPr>
        <p:txBody>
          <a:bodyPr/>
          <a:lstStyle>
            <a:lvl1pPr>
              <a:defRPr sz="4200">
                <a:solidFill>
                  <a:schemeClr val="bg1"/>
                </a:solidFill>
              </a:defRPr>
            </a:lvl1pPr>
          </a:lstStyle>
          <a:p>
            <a:r>
              <a:rPr lang="en-US" dirty="0"/>
              <a:t>Click to add title</a:t>
            </a:r>
            <a:endParaRPr lang="en-GB" dirty="0"/>
          </a:p>
        </p:txBody>
      </p:sp>
    </p:spTree>
    <p:extLst>
      <p:ext uri="{BB962C8B-B14F-4D97-AF65-F5344CB8AC3E}">
        <p14:creationId xmlns:p14="http://schemas.microsoft.com/office/powerpoint/2010/main" val="402404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dirty="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2387045"/>
          </a:xfrm>
        </p:spPr>
        <p:txBody>
          <a:bodyPr/>
          <a:lstStyle>
            <a:lvl1pPr algn="l">
              <a:lnSpc>
                <a:spcPct val="95000"/>
              </a:lnSpc>
              <a:defRPr sz="5300">
                <a:solidFill>
                  <a:schemeClr val="accent2"/>
                </a:solidFill>
              </a:defRPr>
            </a:lvl1pPr>
          </a:lstStyle>
          <a:p>
            <a:r>
              <a:rPr lang="en-US" dirty="0"/>
              <a:t>Add title</a:t>
            </a:r>
            <a:endParaRPr lang="en-GB" dirty="0"/>
          </a:p>
        </p:txBody>
      </p:sp>
      <p:sp>
        <p:nvSpPr>
          <p:cNvPr id="11" name="Text Placeholder 3">
            <a:extLst>
              <a:ext uri="{FF2B5EF4-FFF2-40B4-BE49-F238E27FC236}">
                <a16:creationId xmlns:a16="http://schemas.microsoft.com/office/drawing/2014/main" id="{56B15538-9B8E-487D-A75E-3A799D939DAC}"/>
              </a:ext>
            </a:extLst>
          </p:cNvPr>
          <p:cNvSpPr>
            <a:spLocks noGrp="1"/>
          </p:cNvSpPr>
          <p:nvPr>
            <p:ph type="body" sz="quarter" idx="13"/>
          </p:nvPr>
        </p:nvSpPr>
        <p:spPr>
          <a:xfrm>
            <a:off x="857986" y="4729190"/>
            <a:ext cx="4752000" cy="369332"/>
          </a:xfrm>
        </p:spPr>
        <p:txBody>
          <a:bodyPr anchor="t" anchorCtr="0">
            <a:spAutoFit/>
          </a:bodyPr>
          <a:lstStyle>
            <a:lvl1pPr algn="l">
              <a:defRPr sz="2400" b="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9842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Agenda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617134" y="154566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p:nvCxnSpPr>
        <p:spPr>
          <a:xfrm>
            <a:off x="6089634" y="1522800"/>
            <a:ext cx="0" cy="4309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564135" y="163765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617134" y="2439534"/>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564135" y="2531532"/>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617134" y="333340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564135" y="342540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617134" y="422728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564135" y="431928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617134" y="5121155"/>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564135" y="5213153"/>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882130"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829131"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882130"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829131"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882130"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829131"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882130"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829131"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882130"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829131"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37" name="Picture 36" descr="A picture containing text&#10;&#10;Description automatically generated">
            <a:extLst>
              <a:ext uri="{FF2B5EF4-FFF2-40B4-BE49-F238E27FC236}">
                <a16:creationId xmlns:a16="http://schemas.microsoft.com/office/drawing/2014/main" id="{6D4620A0-8295-4FFF-8037-398828349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2947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Agenda 1 Colum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21" name="Picture 20" descr="A picture containing text&#10;&#10;Description automatically generated">
            <a:extLst>
              <a:ext uri="{FF2B5EF4-FFF2-40B4-BE49-F238E27FC236}">
                <a16:creationId xmlns:a16="http://schemas.microsoft.com/office/drawing/2014/main" id="{3B6CA544-17E4-4532-91EB-D57E0E22E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467583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D409BB77-690F-4595-AFEE-E28ABDED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654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A picture containing text&#10;&#10;Description automatically generated">
            <a:extLst>
              <a:ext uri="{FF2B5EF4-FFF2-40B4-BE49-F238E27FC236}">
                <a16:creationId xmlns:a16="http://schemas.microsoft.com/office/drawing/2014/main" id="{395551F8-DB5D-4789-AC49-B0A7BF411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05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xt and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0" name="Picture 9" descr="A picture containing text&#10;&#10;Description automatically generated">
            <a:extLst>
              <a:ext uri="{FF2B5EF4-FFF2-40B4-BE49-F238E27FC236}">
                <a16:creationId xmlns:a16="http://schemas.microsoft.com/office/drawing/2014/main" id="{020E700D-CCFE-42FC-825E-31B64A6DE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6586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amp; Half Text w/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9">
            <a:extLst>
              <a:ext uri="{FF2B5EF4-FFF2-40B4-BE49-F238E27FC236}">
                <a16:creationId xmlns:a16="http://schemas.microsoft.com/office/drawing/2014/main" id="{A2029BD9-DECB-4A35-869E-57CA0993CCF7}"/>
              </a:ext>
            </a:extLst>
          </p:cNvPr>
          <p:cNvSpPr>
            <a:spLocks noGrp="1"/>
          </p:cNvSpPr>
          <p:nvPr>
            <p:ph type="body" sz="quarter" idx="16" hasCustomPrompt="1"/>
          </p:nvPr>
        </p:nvSpPr>
        <p:spPr>
          <a:xfrm>
            <a:off x="6319836"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6" name="Text Placeholder 12">
            <a:extLst>
              <a:ext uri="{FF2B5EF4-FFF2-40B4-BE49-F238E27FC236}">
                <a16:creationId xmlns:a16="http://schemas.microsoft.com/office/drawing/2014/main" id="{37DB8F53-7574-4FB2-A079-82034AD27248}"/>
              </a:ext>
            </a:extLst>
          </p:cNvPr>
          <p:cNvSpPr>
            <a:spLocks noGrp="1"/>
          </p:cNvSpPr>
          <p:nvPr>
            <p:ph type="body" sz="quarter" idx="17" hasCustomPrompt="1"/>
          </p:nvPr>
        </p:nvSpPr>
        <p:spPr>
          <a:xfrm>
            <a:off x="6319836"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96694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and Picture B">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941E68AF-9D20-4E2C-A683-E0F53D3DE9CC}"/>
              </a:ext>
            </a:extLst>
          </p:cNvPr>
          <p:cNvSpPr>
            <a:spLocks noGrp="1"/>
          </p:cNvSpPr>
          <p:nvPr>
            <p:ph type="title"/>
          </p:nvPr>
        </p:nvSpPr>
        <p:spPr/>
        <p:txBody>
          <a:bodyPr/>
          <a:lstStyle/>
          <a:p>
            <a:r>
              <a:rPr lang="en-US"/>
              <a:t>Click to edit Master title style</a:t>
            </a:r>
            <a:endParaRPr lang="en-GB"/>
          </a:p>
        </p:txBody>
      </p:sp>
      <p:pic>
        <p:nvPicPr>
          <p:cNvPr id="10" name="Picture 9" descr="A picture containing text&#10;&#10;Description automatically generated">
            <a:extLst>
              <a:ext uri="{FF2B5EF4-FFF2-40B4-BE49-F238E27FC236}">
                <a16:creationId xmlns:a16="http://schemas.microsoft.com/office/drawing/2014/main" id="{391AA032-EE22-4F15-A5BB-D482232F1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4924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xt and 4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1">
            <a:extLst>
              <a:ext uri="{FF2B5EF4-FFF2-40B4-BE49-F238E27FC236}">
                <a16:creationId xmlns:a16="http://schemas.microsoft.com/office/drawing/2014/main" id="{558C6C68-B75D-4E73-AF87-C90C879D1433}"/>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6" name="Picture Placeholder 11">
            <a:extLst>
              <a:ext uri="{FF2B5EF4-FFF2-40B4-BE49-F238E27FC236}">
                <a16:creationId xmlns:a16="http://schemas.microsoft.com/office/drawing/2014/main" id="{DE329C50-3E21-4B54-BD6C-3F37359611ED}"/>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7" name="Picture Placeholder 11">
            <a:extLst>
              <a:ext uri="{FF2B5EF4-FFF2-40B4-BE49-F238E27FC236}">
                <a16:creationId xmlns:a16="http://schemas.microsoft.com/office/drawing/2014/main" id="{73AFC99B-A7BB-4284-B66C-21C9795F2159}"/>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0095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ext and 4 Picture C">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32B4A065-464F-AB48-88E6-3E6D4B10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17449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0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9751108"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26" name="Picture Placeholder 11">
            <a:extLst>
              <a:ext uri="{FF2B5EF4-FFF2-40B4-BE49-F238E27FC236}">
                <a16:creationId xmlns:a16="http://schemas.microsoft.com/office/drawing/2014/main" id="{7D86D39F-D42F-1B44-93FB-400C3874BB7B}"/>
              </a:ext>
            </a:extLst>
          </p:cNvPr>
          <p:cNvSpPr>
            <a:spLocks noGrp="1"/>
          </p:cNvSpPr>
          <p:nvPr>
            <p:ph type="pic" sz="quarter" idx="19"/>
          </p:nvPr>
        </p:nvSpPr>
        <p:spPr>
          <a:xfrm>
            <a:off x="2639973"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7" name="Picture Placeholder 11">
            <a:extLst>
              <a:ext uri="{FF2B5EF4-FFF2-40B4-BE49-F238E27FC236}">
                <a16:creationId xmlns:a16="http://schemas.microsoft.com/office/drawing/2014/main" id="{B28345EB-502E-3544-9686-A44344B7071F}"/>
              </a:ext>
            </a:extLst>
          </p:cNvPr>
          <p:cNvSpPr>
            <a:spLocks noGrp="1"/>
          </p:cNvSpPr>
          <p:nvPr>
            <p:ph type="pic" sz="quarter" idx="20"/>
          </p:nvPr>
        </p:nvSpPr>
        <p:spPr>
          <a:xfrm>
            <a:off x="5010352"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8" name="Picture Placeholder 11">
            <a:extLst>
              <a:ext uri="{FF2B5EF4-FFF2-40B4-BE49-F238E27FC236}">
                <a16:creationId xmlns:a16="http://schemas.microsoft.com/office/drawing/2014/main" id="{2B938C9D-8CCC-4A48-9FC6-D1CFA496D185}"/>
              </a:ext>
            </a:extLst>
          </p:cNvPr>
          <p:cNvSpPr>
            <a:spLocks noGrp="1"/>
          </p:cNvSpPr>
          <p:nvPr>
            <p:ph type="pic" sz="quarter" idx="21"/>
          </p:nvPr>
        </p:nvSpPr>
        <p:spPr>
          <a:xfrm>
            <a:off x="7380731"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3" name="Picture Placeholder 11">
            <a:extLst>
              <a:ext uri="{FF2B5EF4-FFF2-40B4-BE49-F238E27FC236}">
                <a16:creationId xmlns:a16="http://schemas.microsoft.com/office/drawing/2014/main" id="{AD20634F-C849-4945-AC79-D727D53F6BD3}"/>
              </a:ext>
            </a:extLst>
          </p:cNvPr>
          <p:cNvSpPr>
            <a:spLocks noGrp="1"/>
          </p:cNvSpPr>
          <p:nvPr>
            <p:ph type="pic" sz="quarter" idx="26"/>
          </p:nvPr>
        </p:nvSpPr>
        <p:spPr>
          <a:xfrm>
            <a:off x="9751108"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4" name="Picture Placeholder 11">
            <a:extLst>
              <a:ext uri="{FF2B5EF4-FFF2-40B4-BE49-F238E27FC236}">
                <a16:creationId xmlns:a16="http://schemas.microsoft.com/office/drawing/2014/main" id="{22F2D4FA-1B6D-5043-B85F-B246E668B787}"/>
              </a:ext>
            </a:extLst>
          </p:cNvPr>
          <p:cNvSpPr>
            <a:spLocks noGrp="1"/>
          </p:cNvSpPr>
          <p:nvPr>
            <p:ph type="pic" sz="quarter" idx="27"/>
          </p:nvPr>
        </p:nvSpPr>
        <p:spPr>
          <a:xfrm>
            <a:off x="2639973"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5" name="Picture Placeholder 11">
            <a:extLst>
              <a:ext uri="{FF2B5EF4-FFF2-40B4-BE49-F238E27FC236}">
                <a16:creationId xmlns:a16="http://schemas.microsoft.com/office/drawing/2014/main" id="{F04D79DA-E745-6C40-8E71-D233A10BDED2}"/>
              </a:ext>
            </a:extLst>
          </p:cNvPr>
          <p:cNvSpPr>
            <a:spLocks noGrp="1"/>
          </p:cNvSpPr>
          <p:nvPr>
            <p:ph type="pic" sz="quarter" idx="28"/>
          </p:nvPr>
        </p:nvSpPr>
        <p:spPr>
          <a:xfrm>
            <a:off x="5010352"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6" name="Picture Placeholder 11">
            <a:extLst>
              <a:ext uri="{FF2B5EF4-FFF2-40B4-BE49-F238E27FC236}">
                <a16:creationId xmlns:a16="http://schemas.microsoft.com/office/drawing/2014/main" id="{9A0715FB-4F47-9E4C-A074-4609F0958E12}"/>
              </a:ext>
            </a:extLst>
          </p:cNvPr>
          <p:cNvSpPr>
            <a:spLocks noGrp="1"/>
          </p:cNvSpPr>
          <p:nvPr>
            <p:ph type="pic" sz="quarter" idx="29"/>
          </p:nvPr>
        </p:nvSpPr>
        <p:spPr>
          <a:xfrm>
            <a:off x="7380731"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BE5051B8-5BE5-914D-A6BB-98BB5A99ED98}"/>
              </a:ext>
            </a:extLst>
          </p:cNvPr>
          <p:cNvSpPr>
            <a:spLocks noGrp="1"/>
          </p:cNvSpPr>
          <p:nvPr>
            <p:ph type="pic" sz="quarter" idx="30"/>
          </p:nvPr>
        </p:nvSpPr>
        <p:spPr>
          <a:xfrm>
            <a:off x="269594" y="1476748"/>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78F597CB-8E11-F041-B56B-63B73740AB47}"/>
              </a:ext>
            </a:extLst>
          </p:cNvPr>
          <p:cNvSpPr>
            <a:spLocks noGrp="1"/>
          </p:cNvSpPr>
          <p:nvPr>
            <p:ph type="pic" sz="quarter" idx="31"/>
          </p:nvPr>
        </p:nvSpPr>
        <p:spPr>
          <a:xfrm>
            <a:off x="269594" y="3514809"/>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Title 2">
            <a:extLst>
              <a:ext uri="{FF2B5EF4-FFF2-40B4-BE49-F238E27FC236}">
                <a16:creationId xmlns:a16="http://schemas.microsoft.com/office/drawing/2014/main" id="{1DE35C42-E5C4-9643-B49C-F50698065D2E}"/>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198540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and Picture Shap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text&#10;&#10;Description automatically generated">
            <a:extLst>
              <a:ext uri="{FF2B5EF4-FFF2-40B4-BE49-F238E27FC236}">
                <a16:creationId xmlns:a16="http://schemas.microsoft.com/office/drawing/2014/main" id="{4B03AAF1-C047-45D9-BB40-3AEC455D2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2041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ext and Picture Laptop">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F9359C60-E43A-9747-8E9A-49033A5B3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1" name="Picture 10" descr="A black rectangle with a white background&#10;&#10;Description automatically generated with low confidence">
            <a:extLst>
              <a:ext uri="{FF2B5EF4-FFF2-40B4-BE49-F238E27FC236}">
                <a16:creationId xmlns:a16="http://schemas.microsoft.com/office/drawing/2014/main" id="{F656FB54-158B-4892-BA0C-DC5CE7132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457" y="1477694"/>
            <a:ext cx="7284118" cy="4260752"/>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152316" y="1579545"/>
            <a:ext cx="6152400" cy="3448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5B3E3816-BC62-F348-A18F-146F99FA3206}"/>
              </a:ext>
            </a:extLst>
          </p:cNvPr>
          <p:cNvSpPr>
            <a:spLocks noGrp="1"/>
          </p:cNvSpPr>
          <p:nvPr>
            <p:ph type="dt" sz="half" idx="16"/>
          </p:nvPr>
        </p:nvSpPr>
        <p:spPr/>
        <p:txBody>
          <a:bodyPr/>
          <a:lstStyle/>
          <a:p>
            <a:fld id="{B805B651-6165-4158-9B7C-3BF79256F964}" type="datetimeFigureOut">
              <a:rPr lang="en-GB" smtClean="0"/>
              <a:pPr/>
              <a:t>31/08/2021</a:t>
            </a:fld>
            <a:endParaRPr lang="en-GB" dirty="0"/>
          </a:p>
        </p:txBody>
      </p:sp>
      <p:sp>
        <p:nvSpPr>
          <p:cNvPr id="8" name="Footer Placeholder 7">
            <a:extLst>
              <a:ext uri="{FF2B5EF4-FFF2-40B4-BE49-F238E27FC236}">
                <a16:creationId xmlns:a16="http://schemas.microsoft.com/office/drawing/2014/main" id="{3521EACC-C439-3648-AEE8-49C3AC42869C}"/>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419810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and Picture Tablet">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48BC2DAE-0F4F-B04E-A6C6-B27FFA62B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AAD62FB3-A3E7-4CDF-8C82-110FF3E14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365" y="1113144"/>
            <a:ext cx="6650186" cy="493125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525458" y="1287372"/>
            <a:ext cx="5760000" cy="4582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9D2A9921-D2AC-644A-8BE9-84873E62BF7C}"/>
              </a:ext>
            </a:extLst>
          </p:cNvPr>
          <p:cNvSpPr>
            <a:spLocks noGrp="1"/>
          </p:cNvSpPr>
          <p:nvPr>
            <p:ph type="dt" sz="half" idx="15"/>
          </p:nvPr>
        </p:nvSpPr>
        <p:spPr/>
        <p:txBody>
          <a:bodyPr/>
          <a:lstStyle/>
          <a:p>
            <a:fld id="{B805B651-6165-4158-9B7C-3BF79256F964}" type="datetimeFigureOut">
              <a:rPr lang="en-GB" smtClean="0"/>
              <a:pPr/>
              <a:t>31/08/2021</a:t>
            </a:fld>
            <a:endParaRPr lang="en-GB" dirty="0"/>
          </a:p>
        </p:txBody>
      </p:sp>
      <p:sp>
        <p:nvSpPr>
          <p:cNvPr id="8" name="Footer Placeholder 7">
            <a:extLst>
              <a:ext uri="{FF2B5EF4-FFF2-40B4-BE49-F238E27FC236}">
                <a16:creationId xmlns:a16="http://schemas.microsoft.com/office/drawing/2014/main" id="{32A91933-ED76-B043-94AF-A5D376DACFE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84726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ext and Picture Mobi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A picture containing text, electronics, screenshot&#10;&#10;Description automatically generated">
            <a:extLst>
              <a:ext uri="{FF2B5EF4-FFF2-40B4-BE49-F238E27FC236}">
                <a16:creationId xmlns:a16="http://schemas.microsoft.com/office/drawing/2014/main" id="{CD233A57-F354-497E-B007-1B1863A11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626" y="457803"/>
            <a:ext cx="2913647" cy="5869963"/>
          </a:xfrm>
          <a:prstGeom prst="rect">
            <a:avLst/>
          </a:prstGeom>
        </p:spPr>
      </p:pic>
      <p:sp>
        <p:nvSpPr>
          <p:cNvPr id="19" name="Picture Placeholder 18">
            <a:extLst>
              <a:ext uri="{FF2B5EF4-FFF2-40B4-BE49-F238E27FC236}">
                <a16:creationId xmlns:a16="http://schemas.microsoft.com/office/drawing/2014/main" id="{EA90CFDB-61DC-453E-9CA7-523550A939CF}"/>
              </a:ext>
            </a:extLst>
          </p:cNvPr>
          <p:cNvSpPr>
            <a:spLocks noGrp="1"/>
          </p:cNvSpPr>
          <p:nvPr>
            <p:ph type="pic" sz="quarter" idx="14"/>
          </p:nvPr>
        </p:nvSpPr>
        <p:spPr>
          <a:xfrm>
            <a:off x="6883400" y="598785"/>
            <a:ext cx="2570400" cy="5572800"/>
          </a:xfrm>
          <a:custGeom>
            <a:avLst/>
            <a:gdLst>
              <a:gd name="connsiteX0" fmla="*/ 309630 w 2570400"/>
              <a:gd name="connsiteY0" fmla="*/ 0 h 5572800"/>
              <a:gd name="connsiteX1" fmla="*/ 554475 w 2570400"/>
              <a:gd name="connsiteY1" fmla="*/ 0 h 5572800"/>
              <a:gd name="connsiteX2" fmla="*/ 592583 w 2570400"/>
              <a:gd name="connsiteY2" fmla="*/ 36193 h 5572800"/>
              <a:gd name="connsiteX3" fmla="*/ 592583 w 2570400"/>
              <a:gd name="connsiteY3" fmla="*/ 60957 h 5572800"/>
              <a:gd name="connsiteX4" fmla="*/ 741205 w 2570400"/>
              <a:gd name="connsiteY4" fmla="*/ 209540 h 5572800"/>
              <a:gd name="connsiteX5" fmla="*/ 1828242 w 2570400"/>
              <a:gd name="connsiteY5" fmla="*/ 209540 h 5572800"/>
              <a:gd name="connsiteX6" fmla="*/ 1976865 w 2570400"/>
              <a:gd name="connsiteY6" fmla="*/ 60957 h 5572800"/>
              <a:gd name="connsiteX7" fmla="*/ 1976865 w 2570400"/>
              <a:gd name="connsiteY7" fmla="*/ 36193 h 5572800"/>
              <a:gd name="connsiteX8" fmla="*/ 2014973 w 2570400"/>
              <a:gd name="connsiteY8" fmla="*/ 0 h 5572800"/>
              <a:gd name="connsiteX9" fmla="*/ 2260771 w 2570400"/>
              <a:gd name="connsiteY9" fmla="*/ 0 h 5572800"/>
              <a:gd name="connsiteX10" fmla="*/ 2570400 w 2570400"/>
              <a:gd name="connsiteY10" fmla="*/ 308595 h 5572800"/>
              <a:gd name="connsiteX11" fmla="*/ 2570400 w 2570400"/>
              <a:gd name="connsiteY11" fmla="*/ 5262301 h 5572800"/>
              <a:gd name="connsiteX12" fmla="*/ 2260771 w 2570400"/>
              <a:gd name="connsiteY12" fmla="*/ 5572800 h 5572800"/>
              <a:gd name="connsiteX13" fmla="*/ 309630 w 2570400"/>
              <a:gd name="connsiteY13" fmla="*/ 5572800 h 5572800"/>
              <a:gd name="connsiteX14" fmla="*/ 0 w 2570400"/>
              <a:gd name="connsiteY14" fmla="*/ 5262301 h 5572800"/>
              <a:gd name="connsiteX15" fmla="*/ 0 w 2570400"/>
              <a:gd name="connsiteY15" fmla="*/ 308595 h 5572800"/>
              <a:gd name="connsiteX16" fmla="*/ 309630 w 2570400"/>
              <a:gd name="connsiteY16" fmla="*/ 0 h 55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0400" h="5572800">
                <a:moveTo>
                  <a:pt x="309630" y="0"/>
                </a:moveTo>
                <a:lnTo>
                  <a:pt x="554475" y="0"/>
                </a:lnTo>
                <a:cubicBezTo>
                  <a:pt x="575434" y="0"/>
                  <a:pt x="592583" y="15239"/>
                  <a:pt x="592583" y="36193"/>
                </a:cubicBezTo>
                <a:lnTo>
                  <a:pt x="592583" y="60957"/>
                </a:lnTo>
                <a:cubicBezTo>
                  <a:pt x="592583" y="142868"/>
                  <a:pt x="659273" y="209540"/>
                  <a:pt x="741205" y="209540"/>
                </a:cubicBezTo>
                <a:lnTo>
                  <a:pt x="1828242" y="209540"/>
                </a:lnTo>
                <a:cubicBezTo>
                  <a:pt x="1910175" y="209540"/>
                  <a:pt x="1976865" y="142868"/>
                  <a:pt x="1976865" y="60957"/>
                </a:cubicBezTo>
                <a:lnTo>
                  <a:pt x="1976865" y="36193"/>
                </a:lnTo>
                <a:cubicBezTo>
                  <a:pt x="1976865" y="15239"/>
                  <a:pt x="1994013" y="0"/>
                  <a:pt x="2014973" y="0"/>
                </a:cubicBezTo>
                <a:lnTo>
                  <a:pt x="2260771" y="0"/>
                </a:lnTo>
                <a:cubicBezTo>
                  <a:pt x="2431305" y="0"/>
                  <a:pt x="2570400" y="137153"/>
                  <a:pt x="2570400" y="308595"/>
                </a:cubicBezTo>
                <a:lnTo>
                  <a:pt x="2570400" y="5262301"/>
                </a:lnTo>
                <a:cubicBezTo>
                  <a:pt x="2570400" y="5433742"/>
                  <a:pt x="2431305" y="5572800"/>
                  <a:pt x="2260771" y="5572800"/>
                </a:cubicBezTo>
                <a:lnTo>
                  <a:pt x="309630" y="5572800"/>
                </a:lnTo>
                <a:cubicBezTo>
                  <a:pt x="138143" y="5572800"/>
                  <a:pt x="0" y="5433742"/>
                  <a:pt x="0" y="5262301"/>
                </a:cubicBezTo>
                <a:lnTo>
                  <a:pt x="0" y="308595"/>
                </a:lnTo>
                <a:cubicBezTo>
                  <a:pt x="0" y="137153"/>
                  <a:pt x="138143" y="0"/>
                  <a:pt x="309630"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6EE8E8AD-4703-1042-B546-6EF01F4FB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3" name="Date Placeholder 2">
            <a:extLst>
              <a:ext uri="{FF2B5EF4-FFF2-40B4-BE49-F238E27FC236}">
                <a16:creationId xmlns:a16="http://schemas.microsoft.com/office/drawing/2014/main" id="{4BEA92E8-6ECF-134C-97DB-32A9DE12EDB0}"/>
              </a:ext>
            </a:extLst>
          </p:cNvPr>
          <p:cNvSpPr>
            <a:spLocks noGrp="1"/>
          </p:cNvSpPr>
          <p:nvPr>
            <p:ph type="dt" sz="half" idx="15"/>
          </p:nvPr>
        </p:nvSpPr>
        <p:spPr/>
        <p:txBody>
          <a:bodyPr/>
          <a:lstStyle/>
          <a:p>
            <a:fld id="{B805B651-6165-4158-9B7C-3BF79256F964}" type="datetimeFigureOut">
              <a:rPr lang="en-GB" smtClean="0"/>
              <a:pPr/>
              <a:t>31/08/2021</a:t>
            </a:fld>
            <a:endParaRPr lang="en-GB" dirty="0"/>
          </a:p>
        </p:txBody>
      </p:sp>
      <p:sp>
        <p:nvSpPr>
          <p:cNvPr id="8" name="Footer Placeholder 7">
            <a:extLst>
              <a:ext uri="{FF2B5EF4-FFF2-40B4-BE49-F238E27FC236}">
                <a16:creationId xmlns:a16="http://schemas.microsoft.com/office/drawing/2014/main" id="{478C9783-7B54-0C49-9088-30D197136E2A}"/>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62393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and 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9" name="Picture 8" descr="A picture containing text&#10;&#10;Description automatically generated">
            <a:extLst>
              <a:ext uri="{FF2B5EF4-FFF2-40B4-BE49-F238E27FC236}">
                <a16:creationId xmlns:a16="http://schemas.microsoft.com/office/drawing/2014/main" id="{57FD7230-19FC-4EA3-9EFE-C745FB417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Title 1">
            <a:extLst>
              <a:ext uri="{FF2B5EF4-FFF2-40B4-BE49-F238E27FC236}">
                <a16:creationId xmlns:a16="http://schemas.microsoft.com/office/drawing/2014/main" id="{25FA9238-ACD2-427C-B880-6D0CFECC27ED}"/>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24960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2006DEB-1654-4AEF-A2A1-DC5E50ECC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7" name="Title 1">
            <a:extLst>
              <a:ext uri="{FF2B5EF4-FFF2-40B4-BE49-F238E27FC236}">
                <a16:creationId xmlns:a16="http://schemas.microsoft.com/office/drawing/2014/main" id="{12340CD1-F822-4F09-B000-9025E132BCB5}"/>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310067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slideLayout" Target="../slideLayouts/slideLayout8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slideLayout" Target="../slideLayouts/slideLayout79.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theme" Target="../theme/theme3.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1528B-FBB1-4391-BE91-854DB2F449F6}"/>
              </a:ext>
            </a:extLst>
          </p:cNvPr>
          <p:cNvSpPr>
            <a:spLocks noGrp="1"/>
          </p:cNvSpPr>
          <p:nvPr>
            <p:ph type="title"/>
          </p:nvPr>
        </p:nvSpPr>
        <p:spPr>
          <a:xfrm>
            <a:off x="0" y="316219"/>
            <a:ext cx="11823700" cy="722606"/>
          </a:xfrm>
          <a:prstGeom prst="rect">
            <a:avLst/>
          </a:prstGeom>
          <a:noFill/>
        </p:spPr>
        <p:txBody>
          <a:bodyPr vert="horz" wrap="square" lIns="324000" tIns="162000" rIns="72000" bIns="36000" rtlCol="0" anchor="ctr">
            <a:spAutoFit/>
          </a:bodyPr>
          <a:lstStyle/>
          <a:p>
            <a:r>
              <a:rPr lang="en-US" dirty="0"/>
              <a:t>Enter text here</a:t>
            </a:r>
            <a:endParaRPr lang="en-GB" dirty="0"/>
          </a:p>
        </p:txBody>
      </p:sp>
      <p:sp>
        <p:nvSpPr>
          <p:cNvPr id="3" name="Text Placeholder 2">
            <a:extLst>
              <a:ext uri="{FF2B5EF4-FFF2-40B4-BE49-F238E27FC236}">
                <a16:creationId xmlns:a16="http://schemas.microsoft.com/office/drawing/2014/main" id="{CBA170A2-E1FD-4FD9-A911-7569305A4BD9}"/>
              </a:ext>
            </a:extLst>
          </p:cNvPr>
          <p:cNvSpPr>
            <a:spLocks noGrp="1"/>
          </p:cNvSpPr>
          <p:nvPr>
            <p:ph type="body" idx="1"/>
          </p:nvPr>
        </p:nvSpPr>
        <p:spPr>
          <a:xfrm>
            <a:off x="248788" y="1927742"/>
            <a:ext cx="11574911" cy="346233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60F1735-6A18-43DF-B122-FBFFA4093D55}"/>
              </a:ext>
            </a:extLst>
          </p:cNvPr>
          <p:cNvSpPr>
            <a:spLocks noGrp="1"/>
          </p:cNvSpPr>
          <p:nvPr>
            <p:ph type="dt" sz="half" idx="2"/>
          </p:nvPr>
        </p:nvSpPr>
        <p:spPr>
          <a:xfrm>
            <a:off x="8864600" y="6138863"/>
            <a:ext cx="2247900" cy="359568"/>
          </a:xfrm>
          <a:prstGeom prst="rect">
            <a:avLst/>
          </a:prstGeom>
        </p:spPr>
        <p:txBody>
          <a:bodyPr vert="horz" lIns="91440" tIns="0" rIns="91440" bIns="0" rtlCol="0" anchor="b">
            <a:noAutofit/>
          </a:bodyPr>
          <a:lstStyle>
            <a:lvl1pPr algn="r">
              <a:lnSpc>
                <a:spcPct val="80000"/>
              </a:lnSpc>
              <a:spcBef>
                <a:spcPts val="0"/>
              </a:spcBef>
              <a:spcAft>
                <a:spcPts val="600"/>
              </a:spcAft>
              <a:defRPr sz="900">
                <a:solidFill>
                  <a:schemeClr val="accent6"/>
                </a:solidFill>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CBA84C27-3202-4730-B226-F07F56E3C914}"/>
              </a:ext>
            </a:extLst>
          </p:cNvPr>
          <p:cNvSpPr>
            <a:spLocks noGrp="1"/>
          </p:cNvSpPr>
          <p:nvPr>
            <p:ph type="ftr" sz="quarter" idx="3"/>
          </p:nvPr>
        </p:nvSpPr>
        <p:spPr>
          <a:xfrm>
            <a:off x="782004" y="6141364"/>
            <a:ext cx="7966708" cy="357067"/>
          </a:xfrm>
          <a:prstGeom prst="rect">
            <a:avLst/>
          </a:prstGeom>
        </p:spPr>
        <p:txBody>
          <a:bodyPr vert="horz" lIns="0" tIns="0" rIns="91440" bIns="0" rtlCol="0" anchor="b">
            <a:noAutofit/>
          </a:bodyPr>
          <a:lstStyle>
            <a:lvl1pPr algn="l">
              <a:lnSpc>
                <a:spcPct val="80000"/>
              </a:lnSpc>
              <a:spcBef>
                <a:spcPts val="0"/>
              </a:spcBef>
              <a:spcAft>
                <a:spcPts val="600"/>
              </a:spcAft>
              <a:defRPr sz="900">
                <a:solidFill>
                  <a:schemeClr val="accent6"/>
                </a:solidFill>
              </a:defRPr>
            </a:lvl1pPr>
          </a:lstStyle>
          <a:p>
            <a:endParaRPr lang="en-GB" dirty="0"/>
          </a:p>
        </p:txBody>
      </p:sp>
      <p:sp>
        <p:nvSpPr>
          <p:cNvPr id="6" name="Slide Number Placeholder 5">
            <a:extLst>
              <a:ext uri="{FF2B5EF4-FFF2-40B4-BE49-F238E27FC236}">
                <a16:creationId xmlns:a16="http://schemas.microsoft.com/office/drawing/2014/main" id="{F19C3556-34EF-417F-A7C5-D33687A6AB57}"/>
              </a:ext>
            </a:extLst>
          </p:cNvPr>
          <p:cNvSpPr>
            <a:spLocks noGrp="1"/>
          </p:cNvSpPr>
          <p:nvPr>
            <p:ph type="sldNum" sz="quarter" idx="4"/>
          </p:nvPr>
        </p:nvSpPr>
        <p:spPr>
          <a:xfrm>
            <a:off x="11228388" y="6138863"/>
            <a:ext cx="595312" cy="359568"/>
          </a:xfrm>
          <a:prstGeom prst="rect">
            <a:avLst/>
          </a:prstGeom>
        </p:spPr>
        <p:txBody>
          <a:bodyPr vert="horz" lIns="91440" tIns="0" rIns="0" bIns="0" rtlCol="0" anchor="b">
            <a:noAutofit/>
          </a:bodyPr>
          <a:lstStyle>
            <a:lvl1pPr algn="r">
              <a:lnSpc>
                <a:spcPct val="80000"/>
              </a:lnSpc>
              <a:spcBef>
                <a:spcPts val="0"/>
              </a:spcBef>
              <a:spcAft>
                <a:spcPts val="600"/>
              </a:spcAft>
              <a:defRPr sz="900">
                <a:solidFill>
                  <a:schemeClr val="accent6"/>
                </a:solidFill>
              </a:defRPr>
            </a:lvl1pPr>
          </a:lstStyle>
          <a:p>
            <a:fld id="{672C54E1-A0BF-4ED3-B56F-7E383095C1E9}" type="slidenum">
              <a:rPr lang="en-GB" smtClean="0"/>
              <a:pPr/>
              <a:t>‹#›</a:t>
            </a:fld>
            <a:endParaRPr lang="en-GB" dirty="0"/>
          </a:p>
        </p:txBody>
      </p:sp>
    </p:spTree>
    <p:extLst>
      <p:ext uri="{BB962C8B-B14F-4D97-AF65-F5344CB8AC3E}">
        <p14:creationId xmlns:p14="http://schemas.microsoft.com/office/powerpoint/2010/main" val="3533822911"/>
      </p:ext>
    </p:extLst>
  </p:cSld>
  <p:clrMap bg1="lt1" tx1="dk1" bg2="lt2" tx2="dk2" accent1="accent1" accent2="accent2" accent3="accent3" accent4="accent4" accent5="accent5" accent6="accent6" hlink="hlink" folHlink="folHlink"/>
  <p:sldLayoutIdLst>
    <p:sldLayoutId id="2147483689" r:id="rId1"/>
    <p:sldLayoutId id="2147483694" r:id="rId2"/>
    <p:sldLayoutId id="2147483651" r:id="rId3"/>
    <p:sldLayoutId id="2147483693" r:id="rId4"/>
    <p:sldLayoutId id="2147483677" r:id="rId5"/>
    <p:sldLayoutId id="2147483687" r:id="rId6"/>
    <p:sldLayoutId id="2147483686" r:id="rId7"/>
    <p:sldLayoutId id="2147483668" r:id="rId8"/>
    <p:sldLayoutId id="2147483669" r:id="rId9"/>
    <p:sldLayoutId id="2147483688" r:id="rId10"/>
    <p:sldLayoutId id="2147483679" r:id="rId11"/>
    <p:sldLayoutId id="2147483670" r:id="rId12"/>
    <p:sldLayoutId id="2147483671" r:id="rId13"/>
    <p:sldLayoutId id="2147483675" r:id="rId14"/>
    <p:sldLayoutId id="2147483673" r:id="rId15"/>
    <p:sldLayoutId id="2147483672" r:id="rId16"/>
    <p:sldLayoutId id="2147483674" r:id="rId17"/>
    <p:sldLayoutId id="2147483680" r:id="rId18"/>
    <p:sldLayoutId id="2147483667" r:id="rId19"/>
    <p:sldLayoutId id="2147483663" r:id="rId20"/>
    <p:sldLayoutId id="2147483695" r:id="rId21"/>
    <p:sldLayoutId id="2147483684" r:id="rId22"/>
    <p:sldLayoutId id="2147483698" r:id="rId23"/>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lnSpc>
          <a:spcPct val="80000"/>
        </a:lnSpc>
        <a:spcBef>
          <a:spcPts val="0"/>
        </a:spcBef>
        <a:spcAft>
          <a:spcPts val="600"/>
        </a:spcAft>
        <a:buNone/>
        <a:defRPr sz="40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1pPr>
      <a:lvl2pPr marL="179388" indent="-179388"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269875" indent="-180975"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360363" indent="-180975" algn="l" defTabSz="914400" rtl="0" eaLnBrk="1" latinLnBrk="0" hangingPunct="1">
        <a:lnSpc>
          <a:spcPct val="90000"/>
        </a:lnSpc>
        <a:spcBef>
          <a:spcPts val="0"/>
        </a:spcBef>
        <a:spcAft>
          <a:spcPts val="600"/>
        </a:spcAft>
        <a:buClr>
          <a:schemeClr val="accent2"/>
        </a:buClr>
        <a:buFont typeface="Wingdings" panose="05000000000000000000" pitchFamily="2" charset="2"/>
        <a:buChar char="§"/>
        <a:tabLst>
          <a:tab pos="88900" algn="l"/>
        </a:tabLst>
        <a:defRPr sz="1400" kern="1200">
          <a:solidFill>
            <a:schemeClr val="tx1"/>
          </a:solidFill>
          <a:latin typeface="+mn-lt"/>
          <a:ea typeface="+mn-ea"/>
          <a:cs typeface="+mn-cs"/>
        </a:defRPr>
      </a:lvl4pPr>
      <a:lvl5pPr marL="447675" indent="-177800"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F26B43"/>
          </p15:clr>
        </p15:guide>
        <p15:guide id="2" pos="7448" userDrawn="1">
          <p15:clr>
            <a:srgbClr val="F26B43"/>
          </p15:clr>
        </p15:guide>
        <p15:guide id="3" orient="horz" pos="4094" userDrawn="1">
          <p15:clr>
            <a:srgbClr val="F26B43"/>
          </p15:clr>
        </p15:guide>
        <p15:guide id="4" orient="horz" pos="3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43079-4DE7-4C0B-BA56-0C9757894656}"/>
              </a:ext>
            </a:extLst>
          </p:cNvPr>
          <p:cNvSpPr>
            <a:spLocks noGrp="1"/>
          </p:cNvSpPr>
          <p:nvPr>
            <p:ph type="title"/>
          </p:nvPr>
        </p:nvSpPr>
        <p:spPr>
          <a:xfrm>
            <a:off x="467400" y="403225"/>
            <a:ext cx="11257200" cy="461665"/>
          </a:xfrm>
          <a:prstGeom prst="rect">
            <a:avLst/>
          </a:prstGeom>
        </p:spPr>
        <p:txBody>
          <a:bodyPr vert="horz"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90440B-0721-4378-BCDB-593C005F1CEC}"/>
              </a:ext>
            </a:extLst>
          </p:cNvPr>
          <p:cNvSpPr>
            <a:spLocks noGrp="1"/>
          </p:cNvSpPr>
          <p:nvPr>
            <p:ph type="body" idx="1"/>
          </p:nvPr>
        </p:nvSpPr>
        <p:spPr>
          <a:xfrm>
            <a:off x="467400" y="1656000"/>
            <a:ext cx="11257200" cy="46572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A8334C8-D115-4401-9E22-F1503D701282}"/>
              </a:ext>
            </a:extLst>
          </p:cNvPr>
          <p:cNvSpPr>
            <a:spLocks noGrp="1"/>
          </p:cNvSpPr>
          <p:nvPr>
            <p:ph type="dt" sz="half" idx="2"/>
          </p:nvPr>
        </p:nvSpPr>
        <p:spPr>
          <a:xfrm>
            <a:off x="8991000" y="6524069"/>
            <a:ext cx="1784476"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94DA72BA-AFC7-4824-9FAB-076D6F5E945B}"/>
              </a:ext>
            </a:extLst>
          </p:cNvPr>
          <p:cNvSpPr>
            <a:spLocks noGrp="1"/>
          </p:cNvSpPr>
          <p:nvPr>
            <p:ph type="ftr" sz="quarter" idx="3"/>
          </p:nvPr>
        </p:nvSpPr>
        <p:spPr>
          <a:xfrm>
            <a:off x="3309000" y="6524069"/>
            <a:ext cx="5572476" cy="123111"/>
          </a:xfrm>
          <a:prstGeom prst="rect">
            <a:avLst/>
          </a:prstGeom>
        </p:spPr>
        <p:txBody>
          <a:bodyPr vert="horz" wrap="square" lIns="0" tIns="0" rIns="0" bIns="0" rtlCol="0" anchor="b" anchorCtr="0">
            <a:spAutoFit/>
          </a:bodyPr>
          <a:lstStyle>
            <a:lvl1pPr algn="ctr">
              <a:defRPr sz="800" spc="0" baseline="0">
                <a:solidFill>
                  <a:schemeClr val="tx2"/>
                </a:solidFill>
                <a:latin typeface="+mj-lt"/>
              </a:defRPr>
            </a:lvl1pPr>
          </a:lstStyle>
          <a:p>
            <a:endParaRPr lang="en-GB" dirty="0"/>
          </a:p>
        </p:txBody>
      </p:sp>
      <p:sp>
        <p:nvSpPr>
          <p:cNvPr id="6" name="Slide Number Placeholder 5">
            <a:extLst>
              <a:ext uri="{FF2B5EF4-FFF2-40B4-BE49-F238E27FC236}">
                <a16:creationId xmlns:a16="http://schemas.microsoft.com/office/drawing/2014/main" id="{EFE51286-0BDB-4F53-B4DC-147D69B98517}"/>
              </a:ext>
            </a:extLst>
          </p:cNvPr>
          <p:cNvSpPr>
            <a:spLocks noGrp="1"/>
          </p:cNvSpPr>
          <p:nvPr>
            <p:ph type="sldNum" sz="quarter" idx="4"/>
          </p:nvPr>
        </p:nvSpPr>
        <p:spPr>
          <a:xfrm>
            <a:off x="10885000" y="6524069"/>
            <a:ext cx="839600"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672C54E1-A0BF-4ED3-B56F-7E383095C1E9}" type="slidenum">
              <a:rPr lang="en-GB" smtClean="0"/>
              <a:pPr/>
              <a:t>‹#›</a:t>
            </a:fld>
            <a:endParaRPr lang="en-GB" dirty="0"/>
          </a:p>
        </p:txBody>
      </p:sp>
    </p:spTree>
    <p:extLst>
      <p:ext uri="{BB962C8B-B14F-4D97-AF65-F5344CB8AC3E}">
        <p14:creationId xmlns:p14="http://schemas.microsoft.com/office/powerpoint/2010/main" val="23236975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lnSpc>
          <a:spcPct val="10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7" userDrawn="1">
          <p15:clr>
            <a:srgbClr val="F26B43"/>
          </p15:clr>
        </p15:guide>
        <p15:guide id="4" pos="7448" userDrawn="1">
          <p15:clr>
            <a:srgbClr val="F26B43"/>
          </p15:clr>
        </p15:guide>
        <p15:guide id="5" orient="horz" pos="4094" userDrawn="1">
          <p15:clr>
            <a:srgbClr val="F26B43"/>
          </p15:clr>
        </p15:guide>
        <p15:guide id="6" orient="horz" pos="386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43079-4DE7-4C0B-BA56-0C9757894656}"/>
              </a:ext>
            </a:extLst>
          </p:cNvPr>
          <p:cNvSpPr>
            <a:spLocks noGrp="1"/>
          </p:cNvSpPr>
          <p:nvPr>
            <p:ph type="title"/>
          </p:nvPr>
        </p:nvSpPr>
        <p:spPr>
          <a:xfrm>
            <a:off x="467400" y="403225"/>
            <a:ext cx="11257200" cy="461665"/>
          </a:xfrm>
          <a:prstGeom prst="rect">
            <a:avLst/>
          </a:prstGeom>
        </p:spPr>
        <p:txBody>
          <a:bodyPr vert="horz"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90440B-0721-4378-BCDB-593C005F1CEC}"/>
              </a:ext>
            </a:extLst>
          </p:cNvPr>
          <p:cNvSpPr>
            <a:spLocks noGrp="1"/>
          </p:cNvSpPr>
          <p:nvPr>
            <p:ph type="body" idx="1"/>
          </p:nvPr>
        </p:nvSpPr>
        <p:spPr>
          <a:xfrm>
            <a:off x="467400" y="1656000"/>
            <a:ext cx="11257200" cy="46572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A8334C8-D115-4401-9E22-F1503D701282}"/>
              </a:ext>
            </a:extLst>
          </p:cNvPr>
          <p:cNvSpPr>
            <a:spLocks noGrp="1"/>
          </p:cNvSpPr>
          <p:nvPr>
            <p:ph type="dt" sz="half" idx="2"/>
          </p:nvPr>
        </p:nvSpPr>
        <p:spPr>
          <a:xfrm>
            <a:off x="8991000" y="6524069"/>
            <a:ext cx="1784476"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B805B651-6165-4158-9B7C-3BF79256F964}" type="datetimeFigureOut">
              <a:rPr lang="en-GB" smtClean="0"/>
              <a:pPr/>
              <a:t>31/08/2021</a:t>
            </a:fld>
            <a:endParaRPr lang="en-GB" dirty="0"/>
          </a:p>
        </p:txBody>
      </p:sp>
      <p:sp>
        <p:nvSpPr>
          <p:cNvPr id="5" name="Footer Placeholder 4">
            <a:extLst>
              <a:ext uri="{FF2B5EF4-FFF2-40B4-BE49-F238E27FC236}">
                <a16:creationId xmlns:a16="http://schemas.microsoft.com/office/drawing/2014/main" id="{94DA72BA-AFC7-4824-9FAB-076D6F5E945B}"/>
              </a:ext>
            </a:extLst>
          </p:cNvPr>
          <p:cNvSpPr>
            <a:spLocks noGrp="1"/>
          </p:cNvSpPr>
          <p:nvPr>
            <p:ph type="ftr" sz="quarter" idx="3"/>
          </p:nvPr>
        </p:nvSpPr>
        <p:spPr>
          <a:xfrm>
            <a:off x="3309000" y="6524069"/>
            <a:ext cx="5572476" cy="123111"/>
          </a:xfrm>
          <a:prstGeom prst="rect">
            <a:avLst/>
          </a:prstGeom>
        </p:spPr>
        <p:txBody>
          <a:bodyPr vert="horz" wrap="square" lIns="0" tIns="0" rIns="0" bIns="0" rtlCol="0" anchor="b" anchorCtr="0">
            <a:spAutoFit/>
          </a:bodyPr>
          <a:lstStyle>
            <a:lvl1pPr algn="ctr">
              <a:defRPr sz="800" spc="0" baseline="0">
                <a:solidFill>
                  <a:schemeClr val="tx2"/>
                </a:solidFill>
                <a:latin typeface="+mj-lt"/>
              </a:defRPr>
            </a:lvl1pPr>
          </a:lstStyle>
          <a:p>
            <a:endParaRPr lang="en-GB" dirty="0"/>
          </a:p>
        </p:txBody>
      </p:sp>
    </p:spTree>
    <p:extLst>
      <p:ext uri="{BB962C8B-B14F-4D97-AF65-F5344CB8AC3E}">
        <p14:creationId xmlns:p14="http://schemas.microsoft.com/office/powerpoint/2010/main" val="29750449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7" userDrawn="1">
          <p15:clr>
            <a:srgbClr val="F26B43"/>
          </p15:clr>
        </p15:guide>
        <p15:guide id="4" pos="7448" userDrawn="1">
          <p15:clr>
            <a:srgbClr val="F26B43"/>
          </p15:clr>
        </p15:guide>
        <p15:guide id="5" orient="horz" pos="4094" userDrawn="1">
          <p15:clr>
            <a:srgbClr val="F26B43"/>
          </p15:clr>
        </p15:guide>
        <p15:guide id="6"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slide" Target="slide17.xm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hyperlink" Target="https://attachments-eu-west-1.insided.com/dd68904e-02b8-4c44-b07d-35e49b7f1b88/Create%20keytab%20file.pdf?Expires=1627388338&amp;Signature=GAd7eebk3LSN9sMS1s7rOdYTl36BUgG3n3uk0viM~slCucZDZ3ZofeZkhBNp5BauShA1YEO4rm0gD8dd7xjGBmdEvPjNNB1VEtAQ1IxbWNsNoSGqPCnDj05ruCiwgpcfXmdFJGiJTjioyAcLrux-PP4Kv7VY-7wLk-w~RnVSOMu14En5XmA~vmiR2pE4TqDsPmULIqsHIw2Xw9Q7L34mpiYSIB0SGKM49zmpioZ18wbYbBmOcPXAqOi0g~hwDXJzJy9exyLB9cX5kV9RqAJiCyEBU-G0Cf9t8Kaj8KHudLhRpCIw2kRqIVB0NNnUUG5fUt2PoWkThHVxvEFIBzzgCA__&amp;Key-Pair-Id=APKAJODP2KXSV47YM4AA" TargetMode="Externa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0.svg"/><Relationship Id="rId2" Type="http://schemas.openxmlformats.org/officeDocument/2006/relationships/image" Target="../media/image54.png"/><Relationship Id="rId1" Type="http://schemas.openxmlformats.org/officeDocument/2006/relationships/slideLayout" Target="../slideLayouts/slideLayout88.xml"/><Relationship Id="rId6" Type="http://schemas.openxmlformats.org/officeDocument/2006/relationships/image" Target="../media/image39.png"/><Relationship Id="rId11" Type="http://schemas.openxmlformats.org/officeDocument/2006/relationships/image" Target="../media/image48.svg"/><Relationship Id="rId5" Type="http://schemas.openxmlformats.org/officeDocument/2006/relationships/slide" Target="slide3.xml"/><Relationship Id="rId10" Type="http://schemas.openxmlformats.org/officeDocument/2006/relationships/image" Target="../media/image47.png"/><Relationship Id="rId4" Type="http://schemas.openxmlformats.org/officeDocument/2006/relationships/image" Target="../media/image42.svg"/><Relationship Id="rId9" Type="http://schemas.openxmlformats.org/officeDocument/2006/relationships/image" Target="../media/image46.sv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hyperlink" Target="https://attachments-eu-west-1.insided.com/dd68904e-02b8-4c44-b07d-35e49b7f1b88/Create%20keytab%20file.pdf?Expires=1627388338&amp;Signature=GAd7eebk3LSN9sMS1s7rOdYTl36BUgG3n3uk0viM~slCucZDZ3ZofeZkhBNp5BauShA1YEO4rm0gD8dd7xjGBmdEvPjNNB1VEtAQ1IxbWNsNoSGqPCnDj05ruCiwgpcfXmdFJGiJTjioyAcLrux-PP4Kv7VY-7wLk-w~RnVSOMu14En5XmA~vmiR2pE4TqDsPmULIqsHIw2Xw9Q7L34mpiYSIB0SGKM49zmpioZ18wbYbBmOcPXAqOi0g~hwDXJzJy9exyLB9cX5kV9RqAJiCyEBU-G0Cf9t8Kaj8KHudLhRpCIw2kRqIVB0NNnUUG5fUt2PoWkThHVxvEFIBzzgCA__&amp;Key-Pair-Id=APKAJODP2KXSV47YM4AA" TargetMode="Externa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1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55.pn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0.svg"/><Relationship Id="rId2" Type="http://schemas.openxmlformats.org/officeDocument/2006/relationships/notesSlide" Target="../notesSlides/notesSlide2.xml"/><Relationship Id="rId1" Type="http://schemas.openxmlformats.org/officeDocument/2006/relationships/slideLayout" Target="../slideLayouts/slideLayout88.xml"/><Relationship Id="rId6" Type="http://schemas.openxmlformats.org/officeDocument/2006/relationships/image" Target="../media/image39.png"/><Relationship Id="rId11" Type="http://schemas.openxmlformats.org/officeDocument/2006/relationships/image" Target="../media/image46.svg"/><Relationship Id="rId5" Type="http://schemas.openxmlformats.org/officeDocument/2006/relationships/slide" Target="slide3.xml"/><Relationship Id="rId10" Type="http://schemas.openxmlformats.org/officeDocument/2006/relationships/image" Target="../media/image45.png"/><Relationship Id="rId4" Type="http://schemas.openxmlformats.org/officeDocument/2006/relationships/image" Target="../media/image42.svg"/><Relationship Id="rId9" Type="http://schemas.openxmlformats.org/officeDocument/2006/relationships/image" Target="../media/image48.svg"/></Relationships>
</file>

<file path=ppt/slides/_rels/slide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slide" Target="slide3.xml"/><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slide" Target="slide10.xml"/><Relationship Id="rId1" Type="http://schemas.openxmlformats.org/officeDocument/2006/relationships/slideLayout" Target="../slideLayouts/slideLayout86.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hyperlink" Target="https://community.ifs.com/support-documentation-195/ifs-applications-supported-platforms-4017" TargetMode="External"/><Relationship Id="rId7" Type="http://schemas.openxmlformats.org/officeDocument/2006/relationships/image" Target="../media/image39.png"/><Relationship Id="rId12" Type="http://schemas.openxmlformats.org/officeDocument/2006/relationships/image" Target="../media/image48.svg"/><Relationship Id="rId2" Type="http://schemas.openxmlformats.org/officeDocument/2006/relationships/notesSlide" Target="../notesSlides/notesSlide3.xml"/><Relationship Id="rId1" Type="http://schemas.openxmlformats.org/officeDocument/2006/relationships/slideLayout" Target="../slideLayouts/slideLayout88.xml"/><Relationship Id="rId6" Type="http://schemas.openxmlformats.org/officeDocument/2006/relationships/slide" Target="slide3.xml"/><Relationship Id="rId11" Type="http://schemas.openxmlformats.org/officeDocument/2006/relationships/image" Target="../media/image47.png"/><Relationship Id="rId5" Type="http://schemas.openxmlformats.org/officeDocument/2006/relationships/image" Target="../media/image42.svg"/><Relationship Id="rId10" Type="http://schemas.openxmlformats.org/officeDocument/2006/relationships/image" Target="../media/image46.svg"/><Relationship Id="rId4" Type="http://schemas.openxmlformats.org/officeDocument/2006/relationships/image" Target="../media/image41.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7.xml"/><Relationship Id="rId6" Type="http://schemas.openxmlformats.org/officeDocument/2006/relationships/image" Target="../media/image40.svg"/><Relationship Id="rId11" Type="http://schemas.openxmlformats.org/officeDocument/2006/relationships/hyperlink" Target="https://community.ifs.com/" TargetMode="External"/><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slide" Target="slide53.xml"/><Relationship Id="rId3" Type="http://schemas.openxmlformats.org/officeDocument/2006/relationships/image" Target="../media/image42.svg"/><Relationship Id="rId7" Type="http://schemas.openxmlformats.org/officeDocument/2006/relationships/hyperlink" Target="https://community.ifs.com/topic/new" TargetMode="External"/><Relationship Id="rId12" Type="http://schemas.openxmlformats.org/officeDocument/2006/relationships/slide" Target="slide23.xml"/><Relationship Id="rId2" Type="http://schemas.openxmlformats.org/officeDocument/2006/relationships/image" Target="../media/image41.png"/><Relationship Id="rId1" Type="http://schemas.openxmlformats.org/officeDocument/2006/relationships/slideLayout" Target="../slideLayouts/slideLayout87.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0.svg"/><Relationship Id="rId2" Type="http://schemas.openxmlformats.org/officeDocument/2006/relationships/hyperlink" Target="https://community.ifs.com/technical-issues-101/how-to-generate-an-ifs-dump-2270" TargetMode="External"/><Relationship Id="rId1" Type="http://schemas.openxmlformats.org/officeDocument/2006/relationships/slideLayout" Target="../slideLayouts/slideLayout88.xml"/><Relationship Id="rId6" Type="http://schemas.openxmlformats.org/officeDocument/2006/relationships/image" Target="../media/image39.png"/><Relationship Id="rId5" Type="http://schemas.openxmlformats.org/officeDocument/2006/relationships/slide" Target="slide3.xm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10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88.xml"/><Relationship Id="rId6" Type="http://schemas.openxmlformats.org/officeDocument/2006/relationships/image" Target="../media/image42.svg"/><Relationship Id="rId11" Type="http://schemas.openxmlformats.org/officeDocument/2006/relationships/image" Target="../media/image48.svg"/><Relationship Id="rId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40.svg"/><Relationship Id="rId9" Type="http://schemas.openxmlformats.org/officeDocument/2006/relationships/image" Target="../media/image46.sv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docs.ifs.com/techdocs/foundation1/040_administration/210_security/015_authentication/030_configure_ADFS/default.htm" TargetMode="External"/><Relationship Id="rId7" Type="http://schemas.openxmlformats.org/officeDocument/2006/relationships/image" Target="../media/image48.svg"/><Relationship Id="rId12" Type="http://schemas.openxmlformats.org/officeDocument/2006/relationships/image" Target="../media/image40.svg"/><Relationship Id="rId2" Type="http://schemas.openxmlformats.org/officeDocument/2006/relationships/hyperlink" Target="https://docs.ifs.com/techdocs/foundation1/040_administration/210_security/015_authentication/060_SSO_behaviour/default.htm" TargetMode="External"/><Relationship Id="rId1" Type="http://schemas.openxmlformats.org/officeDocument/2006/relationships/slideLayout" Target="../slideLayouts/slideLayout88.xml"/><Relationship Id="rId6" Type="http://schemas.openxmlformats.org/officeDocument/2006/relationships/image" Target="../media/image47.png"/><Relationship Id="rId11" Type="http://schemas.openxmlformats.org/officeDocument/2006/relationships/image" Target="../media/image39.png"/><Relationship Id="rId5" Type="http://schemas.openxmlformats.org/officeDocument/2006/relationships/image" Target="../media/image46.svg"/><Relationship Id="rId10" Type="http://schemas.openxmlformats.org/officeDocument/2006/relationships/slide" Target="slide3.xml"/><Relationship Id="rId4" Type="http://schemas.openxmlformats.org/officeDocument/2006/relationships/image" Target="../media/image45.png"/><Relationship Id="rId9" Type="http://schemas.openxmlformats.org/officeDocument/2006/relationships/image" Target="../media/image42.sv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slide" Target="slide53.xml"/><Relationship Id="rId2" Type="http://schemas.openxmlformats.org/officeDocument/2006/relationships/slide" Target="slide3.xml"/><Relationship Id="rId1" Type="http://schemas.openxmlformats.org/officeDocument/2006/relationships/slideLayout" Target="../slideLayouts/slideLayout88.xml"/><Relationship Id="rId6" Type="http://schemas.openxmlformats.org/officeDocument/2006/relationships/image" Target="../media/image42.svg"/><Relationship Id="rId11" Type="http://schemas.openxmlformats.org/officeDocument/2006/relationships/image" Target="../media/image48.svg"/><Relationship Id="rId5" Type="http://schemas.openxmlformats.org/officeDocument/2006/relationships/image" Target="../media/image41.png"/><Relationship Id="rId10" Type="http://schemas.openxmlformats.org/officeDocument/2006/relationships/image" Target="../media/image47.png"/><Relationship Id="rId4" Type="http://schemas.openxmlformats.org/officeDocument/2006/relationships/image" Target="../media/image40.svg"/><Relationship Id="rId9" Type="http://schemas.openxmlformats.org/officeDocument/2006/relationships/image" Target="../media/image46.svg"/></Relationships>
</file>

<file path=ppt/slides/_rels/slide2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0.sv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88.xml"/><Relationship Id="rId6" Type="http://schemas.openxmlformats.org/officeDocument/2006/relationships/slide" Target="slide25.xml"/><Relationship Id="rId5" Type="http://schemas.openxmlformats.org/officeDocument/2006/relationships/slide" Target="slide5.xml"/><Relationship Id="rId4" Type="http://schemas.openxmlformats.org/officeDocument/2006/relationships/image" Target="../media/image51.png"/></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39.png"/><Relationship Id="rId7"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88.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58.svg"/><Relationship Id="rId4" Type="http://schemas.openxmlformats.org/officeDocument/2006/relationships/image" Target="../media/image40.svg"/><Relationship Id="rId9" Type="http://schemas.openxmlformats.org/officeDocument/2006/relationships/image" Target="../media/image57.png"/></Relationships>
</file>

<file path=ppt/slides/_rels/slide31.xml.rels><?xml version="1.0" encoding="UTF-8" standalone="yes"?>
<Relationships xmlns="http://schemas.openxmlformats.org/package/2006/relationships"><Relationship Id="rId8" Type="http://schemas.openxmlformats.org/officeDocument/2006/relationships/hyperlink" Target="https://docs.ifs.com/techdocs/foundation1/040_administration/210_security/015_authentication/060_SSO_behaviour/default.htm" TargetMode="External"/><Relationship Id="rId3" Type="http://schemas.openxmlformats.org/officeDocument/2006/relationships/image" Target="../media/image39.png"/><Relationship Id="rId7" Type="http://schemas.openxmlformats.org/officeDocument/2006/relationships/slide" Target="slide53.xml"/><Relationship Id="rId2" Type="http://schemas.openxmlformats.org/officeDocument/2006/relationships/slide" Target="slide3.xml"/><Relationship Id="rId1" Type="http://schemas.openxmlformats.org/officeDocument/2006/relationships/slideLayout" Target="../slideLayouts/slideLayout88.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hyperlink" Target="https://docs.microsoft.com/en-us/troubleshoot/windows-server/identity/troubleshoot-ad-fs-issues#troubleshooting-workflow" TargetMode="External"/><Relationship Id="rId4" Type="http://schemas.openxmlformats.org/officeDocument/2006/relationships/image" Target="../media/image40.svg"/><Relationship Id="rId9" Type="http://schemas.openxmlformats.org/officeDocument/2006/relationships/hyperlink" Target="https://docs.microsoft.com/en-us/troubleshoot/windows-server/identity/troubleshoot-ad-fs-sso-issue#azure-active-directory-azure-ad-scenario"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60.png"/><Relationship Id="rId7" Type="http://schemas.openxmlformats.org/officeDocument/2006/relationships/image" Target="../media/image41.png"/><Relationship Id="rId12" Type="http://schemas.openxmlformats.org/officeDocument/2006/relationships/image" Target="../media/image48.svg"/><Relationship Id="rId2" Type="http://schemas.openxmlformats.org/officeDocument/2006/relationships/image" Target="../media/image59.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6.svg"/><Relationship Id="rId4" Type="http://schemas.openxmlformats.org/officeDocument/2006/relationships/slide" Target="slide3.xml"/><Relationship Id="rId9"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slide" Target="slide3.xml"/><Relationship Id="rId1" Type="http://schemas.openxmlformats.org/officeDocument/2006/relationships/slideLayout" Target="../slideLayouts/slideLayout88.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slide" Target="slide3.xml"/><Relationship Id="rId1" Type="http://schemas.openxmlformats.org/officeDocument/2006/relationships/slideLayout" Target="../slideLayouts/slideLayout88.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hyperlink" Target="https://docs.microsoft.com/en-us/windows-server/identity/active-directory-federation-services" TargetMode="Externa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3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3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hyperlink" Target="https://docs.microsoft.com/en-us/windows-server/identity/ad-fs/troubleshooting/ad-fs-tshoot-logging" TargetMode="External"/><Relationship Id="rId7" Type="http://schemas.openxmlformats.org/officeDocument/2006/relationships/image" Target="../media/image39.png"/><Relationship Id="rId12" Type="http://schemas.openxmlformats.org/officeDocument/2006/relationships/image" Target="../media/image48.svg"/><Relationship Id="rId2" Type="http://schemas.openxmlformats.org/officeDocument/2006/relationships/notesSlide" Target="../notesSlides/notesSlide4.xml"/><Relationship Id="rId1" Type="http://schemas.openxmlformats.org/officeDocument/2006/relationships/slideLayout" Target="../slideLayouts/slideLayout88.xml"/><Relationship Id="rId6" Type="http://schemas.openxmlformats.org/officeDocument/2006/relationships/slide" Target="slide3.xml"/><Relationship Id="rId11" Type="http://schemas.openxmlformats.org/officeDocument/2006/relationships/image" Target="../media/image47.png"/><Relationship Id="rId5" Type="http://schemas.openxmlformats.org/officeDocument/2006/relationships/image" Target="../media/image42.svg"/><Relationship Id="rId10" Type="http://schemas.openxmlformats.org/officeDocument/2006/relationships/image" Target="../media/image46.svg"/><Relationship Id="rId4" Type="http://schemas.openxmlformats.org/officeDocument/2006/relationships/image" Target="../media/image41.pn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10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0.svg"/></Relationships>
</file>

<file path=ppt/slides/_rels/slide4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8.svg"/><Relationship Id="rId3" Type="http://schemas.openxmlformats.org/officeDocument/2006/relationships/hyperlink" Target="https://docs.microsoft.com/en-us/windows-server/identity/ad-fs/troubleshooting/ad-fs-tshoot-overview" TargetMode="External"/><Relationship Id="rId7" Type="http://schemas.openxmlformats.org/officeDocument/2006/relationships/image" Target="../media/image39.png"/><Relationship Id="rId12"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slide" Target="slide3.xml"/><Relationship Id="rId11" Type="http://schemas.openxmlformats.org/officeDocument/2006/relationships/image" Target="../media/image46.svg"/><Relationship Id="rId5" Type="http://schemas.openxmlformats.org/officeDocument/2006/relationships/image" Target="../media/image42.sv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hyperlink" Target="https://docs.microsoft.com/en-us/windows-server/identity/ad-fs/troubleshooting/ad-fs-tshoot-loggin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4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62.png"/><Relationship Id="rId7" Type="http://schemas.openxmlformats.org/officeDocument/2006/relationships/image" Target="../media/image39.png"/><Relationship Id="rId12" Type="http://schemas.openxmlformats.org/officeDocument/2006/relationships/image" Target="../media/image48.svg"/><Relationship Id="rId2" Type="http://schemas.openxmlformats.org/officeDocument/2006/relationships/image" Target="../media/image61.png"/><Relationship Id="rId1" Type="http://schemas.openxmlformats.org/officeDocument/2006/relationships/slideLayout" Target="../slideLayouts/slideLayout88.xml"/><Relationship Id="rId6" Type="http://schemas.openxmlformats.org/officeDocument/2006/relationships/slide" Target="slide3.xml"/><Relationship Id="rId11" Type="http://schemas.openxmlformats.org/officeDocument/2006/relationships/image" Target="../media/image47.png"/><Relationship Id="rId5" Type="http://schemas.openxmlformats.org/officeDocument/2006/relationships/image" Target="../media/image42.svg"/><Relationship Id="rId10" Type="http://schemas.openxmlformats.org/officeDocument/2006/relationships/image" Target="../media/image46.svg"/><Relationship Id="rId4" Type="http://schemas.openxmlformats.org/officeDocument/2006/relationships/image" Target="../media/image41.png"/><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hyperlink" Target="https://docs.ifs.com/techdocs/foundation1/020_installation/020_installing_fresh_system/010_planning_installation/025_ha_scalibility_considerations/010_loadbalancer/default.htm" TargetMode="Externa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4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8" Type="http://schemas.openxmlformats.org/officeDocument/2006/relationships/hyperlink" Target="https://docs.ifs.com/techdocs/foundation1/020_installation/020_installing_fresh_system/050_initial_system_configuration/005_user_interfaces/050_enterprise_explorer/generateclickoncecert/default.htm" TargetMode="External"/><Relationship Id="rId3" Type="http://schemas.openxmlformats.org/officeDocument/2006/relationships/image" Target="../media/image42.svg"/><Relationship Id="rId7" Type="http://schemas.openxmlformats.org/officeDocument/2006/relationships/hyperlink" Target="https://docs.ifs.com/techdocs/foundation1/020_installation/020_installing_fresh_system/010_planning_installation/020_security_considerations/010_Certificates/default.htm" TargetMode="External"/><Relationship Id="rId12" Type="http://schemas.openxmlformats.org/officeDocument/2006/relationships/image" Target="../media/image48.svg"/><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7.png"/><Relationship Id="rId5" Type="http://schemas.openxmlformats.org/officeDocument/2006/relationships/image" Target="../media/image39.png"/><Relationship Id="rId10" Type="http://schemas.openxmlformats.org/officeDocument/2006/relationships/image" Target="../media/image46.svg"/><Relationship Id="rId4" Type="http://schemas.openxmlformats.org/officeDocument/2006/relationships/slide" Target="slide3.xml"/><Relationship Id="rId9" Type="http://schemas.openxmlformats.org/officeDocument/2006/relationships/image" Target="../media/image45.png"/></Relationships>
</file>

<file path=ppt/slides/_rels/slide47.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image" Target="../media/image42.svg"/><Relationship Id="rId7" Type="http://schemas.openxmlformats.org/officeDocument/2006/relationships/slide" Target="slide48.xm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58.svg"/><Relationship Id="rId4" Type="http://schemas.openxmlformats.org/officeDocument/2006/relationships/slide" Target="slide3.xml"/><Relationship Id="rId9" Type="http://schemas.openxmlformats.org/officeDocument/2006/relationships/image" Target="../media/image57.png"/></Relationships>
</file>

<file path=ppt/slides/_rels/slide4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41.png"/><Relationship Id="rId7" Type="http://schemas.openxmlformats.org/officeDocument/2006/relationships/image" Target="../media/image40.svg"/><Relationship Id="rId12" Type="http://schemas.openxmlformats.org/officeDocument/2006/relationships/image" Target="../media/image66.svg"/><Relationship Id="rId2" Type="http://schemas.openxmlformats.org/officeDocument/2006/relationships/image" Target="../media/image63.jpg"/><Relationship Id="rId1" Type="http://schemas.openxmlformats.org/officeDocument/2006/relationships/slideLayout" Target="../slideLayouts/slideLayout88.xml"/><Relationship Id="rId6" Type="http://schemas.openxmlformats.org/officeDocument/2006/relationships/image" Target="../media/image39.png"/><Relationship Id="rId11" Type="http://schemas.openxmlformats.org/officeDocument/2006/relationships/image" Target="../media/image65.png"/><Relationship Id="rId5" Type="http://schemas.openxmlformats.org/officeDocument/2006/relationships/slide" Target="slide3.xml"/><Relationship Id="rId10" Type="http://schemas.openxmlformats.org/officeDocument/2006/relationships/slide" Target="slide53.xml"/><Relationship Id="rId4" Type="http://schemas.openxmlformats.org/officeDocument/2006/relationships/image" Target="../media/image42.svg"/><Relationship Id="rId9" Type="http://schemas.openxmlformats.org/officeDocument/2006/relationships/slide" Target="slide50.xml"/><Relationship Id="rId14" Type="http://schemas.openxmlformats.org/officeDocument/2006/relationships/image" Target="../media/image68.svg"/></Relationships>
</file>

<file path=ppt/slides/_rels/slide4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7.png"/><Relationship Id="rId3" Type="http://schemas.openxmlformats.org/officeDocument/2006/relationships/image" Target="../media/image41.png"/><Relationship Id="rId7" Type="http://schemas.openxmlformats.org/officeDocument/2006/relationships/image" Target="../media/image40.svg"/><Relationship Id="rId12" Type="http://schemas.openxmlformats.org/officeDocument/2006/relationships/image" Target="../media/image66.svg"/><Relationship Id="rId2" Type="http://schemas.openxmlformats.org/officeDocument/2006/relationships/image" Target="../media/image69.jpg"/><Relationship Id="rId1" Type="http://schemas.openxmlformats.org/officeDocument/2006/relationships/slideLayout" Target="../slideLayouts/slideLayout88.xml"/><Relationship Id="rId6" Type="http://schemas.openxmlformats.org/officeDocument/2006/relationships/image" Target="../media/image39.png"/><Relationship Id="rId11" Type="http://schemas.openxmlformats.org/officeDocument/2006/relationships/image" Target="../media/image65.png"/><Relationship Id="rId5" Type="http://schemas.openxmlformats.org/officeDocument/2006/relationships/slide" Target="slide3.xml"/><Relationship Id="rId10" Type="http://schemas.openxmlformats.org/officeDocument/2006/relationships/slide" Target="slide53.xml"/><Relationship Id="rId4" Type="http://schemas.openxmlformats.org/officeDocument/2006/relationships/image" Target="../media/image42.svg"/><Relationship Id="rId9" Type="http://schemas.openxmlformats.org/officeDocument/2006/relationships/slide" Target="slide50.xml"/><Relationship Id="rId14" Type="http://schemas.openxmlformats.org/officeDocument/2006/relationships/image" Target="../media/image68.sv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9.png"/><Relationship Id="rId7" Type="http://schemas.openxmlformats.org/officeDocument/2006/relationships/slide" Target="slide10.xml"/><Relationship Id="rId12" Type="http://schemas.openxmlformats.org/officeDocument/2006/relationships/image" Target="../media/image48.svg"/><Relationship Id="rId2" Type="http://schemas.openxmlformats.org/officeDocument/2006/relationships/slide" Target="slide3.xml"/><Relationship Id="rId1" Type="http://schemas.openxmlformats.org/officeDocument/2006/relationships/slideLayout" Target="../slideLayouts/slideLayout88.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5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87.xml"/><Relationship Id="rId6" Type="http://schemas.openxmlformats.org/officeDocument/2006/relationships/image" Target="../media/image40.svg"/><Relationship Id="rId11" Type="http://schemas.openxmlformats.org/officeDocument/2006/relationships/hyperlink" Target="https://community.ifs.com/" TargetMode="External"/><Relationship Id="rId5" Type="http://schemas.openxmlformats.org/officeDocument/2006/relationships/image" Target="../media/image39.png"/><Relationship Id="rId10" Type="http://schemas.openxmlformats.org/officeDocument/2006/relationships/image" Target="../media/image48.svg"/><Relationship Id="rId4" Type="http://schemas.openxmlformats.org/officeDocument/2006/relationships/slide" Target="slide3.xml"/><Relationship Id="rId9" Type="http://schemas.openxmlformats.org/officeDocument/2006/relationships/image" Target="../media/image47.png"/></Relationships>
</file>

<file path=ppt/slides/_rels/slide5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slide" Target="slide53.xml"/><Relationship Id="rId3" Type="http://schemas.openxmlformats.org/officeDocument/2006/relationships/image" Target="../media/image42.svg"/><Relationship Id="rId7" Type="http://schemas.openxmlformats.org/officeDocument/2006/relationships/hyperlink" Target="https://community.ifs.com/topic/new" TargetMode="External"/><Relationship Id="rId12" Type="http://schemas.openxmlformats.org/officeDocument/2006/relationships/slide" Target="slide52.xml"/><Relationship Id="rId2" Type="http://schemas.openxmlformats.org/officeDocument/2006/relationships/image" Target="../media/image41.png"/><Relationship Id="rId1" Type="http://schemas.openxmlformats.org/officeDocument/2006/relationships/slideLayout" Target="../slideLayouts/slideLayout87.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5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0.svg"/><Relationship Id="rId2" Type="http://schemas.openxmlformats.org/officeDocument/2006/relationships/hyperlink" Target="https://community.ifs.com/technical-issues-101/how-to-generate-an-ifs-dump-2270" TargetMode="External"/><Relationship Id="rId1" Type="http://schemas.openxmlformats.org/officeDocument/2006/relationships/slideLayout" Target="../slideLayouts/slideLayout88.xml"/><Relationship Id="rId6" Type="http://schemas.openxmlformats.org/officeDocument/2006/relationships/image" Target="../media/image39.png"/><Relationship Id="rId5" Type="http://schemas.openxmlformats.org/officeDocument/2006/relationships/slide" Target="slide3.xml"/><Relationship Id="rId4" Type="http://schemas.openxmlformats.org/officeDocument/2006/relationships/image" Target="../media/image42.svg"/><Relationship Id="rId9" Type="http://schemas.openxmlformats.org/officeDocument/2006/relationships/image" Target="../media/image44.svg"/></Relationships>
</file>

<file path=ppt/slides/_rels/slide5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40.svg"/><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image" Target="../media/image39.png"/><Relationship Id="rId5" Type="http://schemas.openxmlformats.org/officeDocument/2006/relationships/slide" Target="slide3.xml"/><Relationship Id="rId10" Type="http://schemas.openxmlformats.org/officeDocument/2006/relationships/hyperlink" Target="https://community.ifs.com/customer-service-and-success-123/is-there-any-sso-troubleshooting-guide-for-ifs-applications-12708" TargetMode="External"/><Relationship Id="rId4" Type="http://schemas.openxmlformats.org/officeDocument/2006/relationships/image" Target="../media/image42.svg"/><Relationship Id="rId9" Type="http://schemas.openxmlformats.org/officeDocument/2006/relationships/image" Target="../media/image44.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9.png"/><Relationship Id="rId3" Type="http://schemas.openxmlformats.org/officeDocument/2006/relationships/hyperlink" Target="https://wit.ifsworld.com/f1docs/apps9/Foundation1/020_installation/020_Installing_Fresh_System/040_Installing_IFS_Applications/030_deploy_middle_tier/default.htm" TargetMode="External"/><Relationship Id="rId7" Type="http://schemas.openxmlformats.org/officeDocument/2006/relationships/image" Target="../media/image46.sv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88.xml"/><Relationship Id="rId6" Type="http://schemas.openxmlformats.org/officeDocument/2006/relationships/image" Target="../media/image45.png"/><Relationship Id="rId11" Type="http://schemas.openxmlformats.org/officeDocument/2006/relationships/image" Target="../media/image42.svg"/><Relationship Id="rId5" Type="http://schemas.openxmlformats.org/officeDocument/2006/relationships/slide" Target="slide10.xml"/><Relationship Id="rId10" Type="http://schemas.openxmlformats.org/officeDocument/2006/relationships/image" Target="../media/image41.png"/><Relationship Id="rId4" Type="http://schemas.openxmlformats.org/officeDocument/2006/relationships/hyperlink" Target="https://wit.ifsworld.com/f1docs/apps9/Foundation1/020_installation/400_installation_options/003_security/010_sso_middleware_server/default.htm" TargetMode="External"/><Relationship Id="rId9" Type="http://schemas.openxmlformats.org/officeDocument/2006/relationships/image" Target="../media/image48.svg"/><Relationship Id="rId14"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53.xml"/><Relationship Id="rId7" Type="http://schemas.openxmlformats.org/officeDocument/2006/relationships/image" Target="../media/image48.svg"/><Relationship Id="rId12" Type="http://schemas.openxmlformats.org/officeDocument/2006/relationships/image" Target="../media/image40.svg"/><Relationship Id="rId2" Type="http://schemas.openxmlformats.org/officeDocument/2006/relationships/slide" Target="slide8.xml"/><Relationship Id="rId1" Type="http://schemas.openxmlformats.org/officeDocument/2006/relationships/slideLayout" Target="../slideLayouts/slideLayout88.xml"/><Relationship Id="rId6" Type="http://schemas.openxmlformats.org/officeDocument/2006/relationships/image" Target="../media/image47.png"/><Relationship Id="rId11" Type="http://schemas.openxmlformats.org/officeDocument/2006/relationships/image" Target="../media/image39.png"/><Relationship Id="rId5" Type="http://schemas.openxmlformats.org/officeDocument/2006/relationships/image" Target="../media/image46.svg"/><Relationship Id="rId10" Type="http://schemas.openxmlformats.org/officeDocument/2006/relationships/slide" Target="slide3.xml"/><Relationship Id="rId4" Type="http://schemas.openxmlformats.org/officeDocument/2006/relationships/image" Target="../media/image45.pn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slide" Target="slide9.xm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slide" Target="slide10.xml"/><Relationship Id="rId2" Type="http://schemas.openxmlformats.org/officeDocument/2006/relationships/image" Target="../media/image41.png"/><Relationship Id="rId1" Type="http://schemas.openxmlformats.org/officeDocument/2006/relationships/slideLayout" Target="../slideLayouts/slideLayout88.xml"/><Relationship Id="rId6" Type="http://schemas.openxmlformats.org/officeDocument/2006/relationships/image" Target="../media/image40.svg"/><Relationship Id="rId11" Type="http://schemas.openxmlformats.org/officeDocument/2006/relationships/image" Target="../media/image48.svg"/><Relationship Id="rId5" Type="http://schemas.openxmlformats.org/officeDocument/2006/relationships/image" Target="../media/image39.png"/><Relationship Id="rId10" Type="http://schemas.openxmlformats.org/officeDocument/2006/relationships/image" Target="../media/image47.png"/><Relationship Id="rId4" Type="http://schemas.openxmlformats.org/officeDocument/2006/relationships/slide" Target="slide3.xml"/><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35382-B17A-43CA-AA9A-92CCD3C44A61}"/>
              </a:ext>
            </a:extLst>
          </p:cNvPr>
          <p:cNvSpPr>
            <a:spLocks noGrp="1"/>
          </p:cNvSpPr>
          <p:nvPr>
            <p:ph type="title"/>
          </p:nvPr>
        </p:nvSpPr>
        <p:spPr>
          <a:xfrm>
            <a:off x="214895" y="225635"/>
            <a:ext cx="6854247" cy="1169551"/>
          </a:xfrm>
        </p:spPr>
        <p:txBody>
          <a:bodyPr/>
          <a:lstStyle/>
          <a:p>
            <a:r>
              <a:rPr lang="en-US" sz="4000" cap="all" dirty="0"/>
              <a:t>TROUBLESHOOTING SSO </a:t>
            </a:r>
            <a:br>
              <a:rPr lang="en-US" sz="4000" cap="all" dirty="0"/>
            </a:br>
            <a:r>
              <a:rPr lang="en-US" sz="4000" cap="all" dirty="0"/>
              <a:t>AUTHENTICATION</a:t>
            </a:r>
            <a:r>
              <a:rPr lang="en-US" sz="4000" b="0" dirty="0"/>
              <a:t>​</a:t>
            </a:r>
            <a:endParaRPr lang="en-GB" sz="4000" dirty="0"/>
          </a:p>
        </p:txBody>
      </p:sp>
      <p:sp>
        <p:nvSpPr>
          <p:cNvPr id="5" name="Text Placeholder 4">
            <a:extLst>
              <a:ext uri="{FF2B5EF4-FFF2-40B4-BE49-F238E27FC236}">
                <a16:creationId xmlns:a16="http://schemas.microsoft.com/office/drawing/2014/main" id="{E030027B-4D1C-44A7-AEF3-E100D35A1A76}"/>
              </a:ext>
            </a:extLst>
          </p:cNvPr>
          <p:cNvSpPr>
            <a:spLocks noGrp="1"/>
          </p:cNvSpPr>
          <p:nvPr>
            <p:ph type="body" sz="quarter" idx="13"/>
          </p:nvPr>
        </p:nvSpPr>
        <p:spPr>
          <a:xfrm>
            <a:off x="232870" y="2546311"/>
            <a:ext cx="5127696" cy="615553"/>
          </a:xfrm>
        </p:spPr>
        <p:txBody>
          <a:bodyPr/>
          <a:lstStyle/>
          <a:p>
            <a:r>
              <a:rPr lang="en-US" sz="2000" b="1" dirty="0"/>
              <a:t>Guide for diagnosing SSO Authentication </a:t>
            </a:r>
            <a:r>
              <a:rPr lang="en-US" sz="2000" dirty="0"/>
              <a:t>​</a:t>
            </a:r>
            <a:br>
              <a:rPr lang="en-US" sz="2000" dirty="0"/>
            </a:br>
            <a:r>
              <a:rPr lang="en-US" sz="2000" b="1" dirty="0"/>
              <a:t>issues with IFS Applications (IFS9/IFS10)</a:t>
            </a:r>
            <a:endParaRPr lang="en-GB" dirty="0"/>
          </a:p>
        </p:txBody>
      </p:sp>
      <p:sp>
        <p:nvSpPr>
          <p:cNvPr id="6" name="Text Placeholder 8">
            <a:extLst>
              <a:ext uri="{FF2B5EF4-FFF2-40B4-BE49-F238E27FC236}">
                <a16:creationId xmlns:a16="http://schemas.microsoft.com/office/drawing/2014/main" id="{F413575B-AB3F-43E6-A522-1DD1D23C3AB1}"/>
              </a:ext>
            </a:extLst>
          </p:cNvPr>
          <p:cNvSpPr txBox="1">
            <a:spLocks/>
          </p:cNvSpPr>
          <p:nvPr/>
        </p:nvSpPr>
        <p:spPr>
          <a:xfrm>
            <a:off x="274815" y="5233466"/>
            <a:ext cx="4752975" cy="369887"/>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Yasas Kasthuriarachchi</a:t>
            </a:r>
          </a:p>
        </p:txBody>
      </p:sp>
      <p:sp>
        <p:nvSpPr>
          <p:cNvPr id="7" name="Text Placeholder 7">
            <a:extLst>
              <a:ext uri="{FF2B5EF4-FFF2-40B4-BE49-F238E27FC236}">
                <a16:creationId xmlns:a16="http://schemas.microsoft.com/office/drawing/2014/main" id="{33ADA349-6545-4549-B7A4-FF9EB492F492}"/>
              </a:ext>
            </a:extLst>
          </p:cNvPr>
          <p:cNvSpPr txBox="1">
            <a:spLocks/>
          </p:cNvSpPr>
          <p:nvPr/>
        </p:nvSpPr>
        <p:spPr>
          <a:xfrm>
            <a:off x="214895" y="5495133"/>
            <a:ext cx="6538243" cy="754665"/>
          </a:xfrm>
          <a:prstGeom prst="rect">
            <a:avLst/>
          </a:prstGeom>
        </p:spPr>
        <p:txBody>
          <a:bodyPr>
            <a:normAutofit fontScale="62500" lnSpcReduction="20000"/>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sv-SE" sz="1600" dirty="0">
                <a:solidFill>
                  <a:schemeClr val="bg2"/>
                </a:solidFill>
              </a:rPr>
              <a:t>Lead Software Engineer and Subject Matter Expert</a:t>
            </a:r>
          </a:p>
          <a:p>
            <a:pPr>
              <a:lnSpc>
                <a:spcPct val="160000"/>
              </a:lnSpc>
            </a:pPr>
            <a:r>
              <a:rPr lang="sv-SE" sz="1600" dirty="0">
                <a:solidFill>
                  <a:schemeClr val="bg2"/>
                </a:solidFill>
              </a:rPr>
              <a:t>Advanced Competence Hub </a:t>
            </a:r>
            <a:br>
              <a:rPr lang="sv-SE" sz="1600" dirty="0">
                <a:solidFill>
                  <a:schemeClr val="bg2"/>
                </a:solidFill>
              </a:rPr>
            </a:br>
            <a:r>
              <a:rPr lang="sv-SE" sz="1600" dirty="0">
                <a:solidFill>
                  <a:schemeClr val="bg2"/>
                </a:solidFill>
              </a:rPr>
              <a:t>Customer Service Experience</a:t>
            </a:r>
          </a:p>
        </p:txBody>
      </p:sp>
      <p:sp>
        <p:nvSpPr>
          <p:cNvPr id="3" name="TextBox 2">
            <a:extLst>
              <a:ext uri="{FF2B5EF4-FFF2-40B4-BE49-F238E27FC236}">
                <a16:creationId xmlns:a16="http://schemas.microsoft.com/office/drawing/2014/main" id="{F2ACCBD9-6416-4102-894F-2009A8A5F791}"/>
              </a:ext>
            </a:extLst>
          </p:cNvPr>
          <p:cNvSpPr txBox="1"/>
          <p:nvPr/>
        </p:nvSpPr>
        <p:spPr>
          <a:xfrm>
            <a:off x="1361872" y="6447699"/>
            <a:ext cx="1575881" cy="184666"/>
          </a:xfrm>
          <a:prstGeom prst="rect">
            <a:avLst/>
          </a:prstGeom>
          <a:noFill/>
        </p:spPr>
        <p:txBody>
          <a:bodyPr wrap="square" lIns="0" tIns="0" rIns="0" bIns="0" rtlCol="0">
            <a:spAutoFit/>
          </a:bodyPr>
          <a:lstStyle/>
          <a:p>
            <a:pPr algn="l"/>
            <a:r>
              <a:rPr lang="en-US" sz="1200" dirty="0">
                <a:solidFill>
                  <a:schemeClr val="bg2">
                    <a:lumMod val="60000"/>
                    <a:lumOff val="40000"/>
                  </a:schemeClr>
                </a:solidFill>
              </a:rPr>
              <a:t>2021 - 08 - 31 </a:t>
            </a:r>
          </a:p>
        </p:txBody>
      </p:sp>
    </p:spTree>
    <p:extLst>
      <p:ext uri="{BB962C8B-B14F-4D97-AF65-F5344CB8AC3E}">
        <p14:creationId xmlns:p14="http://schemas.microsoft.com/office/powerpoint/2010/main" val="249258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2.0 </a:t>
            </a:r>
          </a:p>
        </p:txBody>
      </p:sp>
      <p:sp>
        <p:nvSpPr>
          <p:cNvPr id="12" name="Rectangle 11">
            <a:extLst>
              <a:ext uri="{FF2B5EF4-FFF2-40B4-BE49-F238E27FC236}">
                <a16:creationId xmlns:a16="http://schemas.microsoft.com/office/drawing/2014/main" id="{22ED7730-8392-49BF-91BA-CEBE2C797F67}"/>
              </a:ext>
            </a:extLst>
          </p:cNvPr>
          <p:cNvSpPr/>
          <p:nvPr/>
        </p:nvSpPr>
        <p:spPr>
          <a:xfrm>
            <a:off x="342466" y="1137006"/>
            <a:ext cx="4996881" cy="400110"/>
          </a:xfrm>
          <a:prstGeom prst="rect">
            <a:avLst/>
          </a:prstGeom>
        </p:spPr>
        <p:txBody>
          <a:bodyPr wrap="none">
            <a:spAutoFit/>
          </a:bodyPr>
          <a:lstStyle/>
          <a:p>
            <a:r>
              <a:rPr lang="en-US" sz="2000" b="1" dirty="0">
                <a:solidFill>
                  <a:schemeClr val="bg2">
                    <a:lumMod val="75000"/>
                  </a:schemeClr>
                </a:solidFill>
                <a:latin typeface="Helvetica" panose="020B0604020202020204" pitchFamily="34" charset="0"/>
              </a:rPr>
              <a:t>Has this been occurring for a all users?</a:t>
            </a:r>
            <a:endParaRPr lang="en-US" sz="2000" b="1" dirty="0">
              <a:solidFill>
                <a:schemeClr val="bg2">
                  <a:lumMod val="75000"/>
                </a:schemeClr>
              </a:solidFill>
            </a:endParaRPr>
          </a:p>
        </p:txBody>
      </p:sp>
      <p:sp>
        <p:nvSpPr>
          <p:cNvPr id="14" name="Rectangle 13">
            <a:extLst>
              <a:ext uri="{FF2B5EF4-FFF2-40B4-BE49-F238E27FC236}">
                <a16:creationId xmlns:a16="http://schemas.microsoft.com/office/drawing/2014/main" id="{D056FC98-14A3-4C44-AF10-A312F0F1A734}"/>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6" name="Graphic 15" descr="Back">
            <a:hlinkClick r:id="" action="ppaction://hlinkshowjump?jump=previousslide"/>
            <a:extLst>
              <a:ext uri="{FF2B5EF4-FFF2-40B4-BE49-F238E27FC236}">
                <a16:creationId xmlns:a16="http://schemas.microsoft.com/office/drawing/2014/main" id="{B1AC2F9A-3EA7-4C0B-B180-3BBA7CA079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2A6A9F71-1C11-4A56-A594-392D2B898A20}"/>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CB24DFD9-E126-43EB-8BB0-3435A6C8EBEA}"/>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D8CE70F3-F049-4C53-8CB1-059D4787F5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Rounded Corners 19">
            <a:extLst>
              <a:ext uri="{FF2B5EF4-FFF2-40B4-BE49-F238E27FC236}">
                <a16:creationId xmlns:a16="http://schemas.microsoft.com/office/drawing/2014/main" id="{D7D35496-5B69-4FDC-AB03-1B0CEA3C1868}"/>
              </a:ext>
            </a:extLst>
          </p:cNvPr>
          <p:cNvSpPr/>
          <p:nvPr/>
        </p:nvSpPr>
        <p:spPr>
          <a:xfrm>
            <a:off x="4593162" y="3667544"/>
            <a:ext cx="6912528" cy="16594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C186A6-7F1A-4764-88C9-7A476F93B7CF}"/>
              </a:ext>
            </a:extLst>
          </p:cNvPr>
          <p:cNvSpPr txBox="1"/>
          <p:nvPr/>
        </p:nvSpPr>
        <p:spPr>
          <a:xfrm>
            <a:off x="4759252" y="3865994"/>
            <a:ext cx="6563210" cy="1237364"/>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This indicates a User Group issue / incorrect mapping or issue with user setup. Hence check if the specific user is in the correct IFS LDAP Group. After verifying that user is present in the correct group and if issue persist click </a:t>
            </a:r>
            <a:r>
              <a:rPr lang="en-US" dirty="0">
                <a:solidFill>
                  <a:schemeClr val="bg1"/>
                </a:solidFill>
                <a:hlinkClick r:id="rId7" action="ppaction://hlinksldjump">
                  <a:extLst>
                    <a:ext uri="{A12FA001-AC4F-418D-AE19-62706E023703}">
                      <ahyp:hlinkClr xmlns:ahyp="http://schemas.microsoft.com/office/drawing/2018/hyperlinkcolor" val="tx"/>
                    </a:ext>
                  </a:extLst>
                </a:hlinkClick>
              </a:rPr>
              <a:t>here</a:t>
            </a:r>
            <a:endParaRPr lang="en-GB" sz="4400" b="1" dirty="0">
              <a:solidFill>
                <a:schemeClr val="accent2">
                  <a:lumMod val="75000"/>
                  <a:lumOff val="25000"/>
                </a:schemeClr>
              </a:solidFill>
            </a:endParaRPr>
          </a:p>
        </p:txBody>
      </p:sp>
      <p:sp>
        <p:nvSpPr>
          <p:cNvPr id="22" name="Arrow: Down 21">
            <a:extLst>
              <a:ext uri="{FF2B5EF4-FFF2-40B4-BE49-F238E27FC236}">
                <a16:creationId xmlns:a16="http://schemas.microsoft.com/office/drawing/2014/main" id="{94E9C23D-E503-4B38-AAAB-7A13E2CED9DE}"/>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ectangle: Rounded Corners 22">
            <a:hlinkClick r:id="" action="ppaction://hlinkshowjump?jump=nextslide"/>
            <a:extLst>
              <a:ext uri="{FF2B5EF4-FFF2-40B4-BE49-F238E27FC236}">
                <a16:creationId xmlns:a16="http://schemas.microsoft.com/office/drawing/2014/main" id="{6B689FA1-B34C-4454-BCBD-2C36D58E5B0D}"/>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4" name="Rectangle: Rounded Corners 23">
            <a:extLst>
              <a:ext uri="{FF2B5EF4-FFF2-40B4-BE49-F238E27FC236}">
                <a16:creationId xmlns:a16="http://schemas.microsoft.com/office/drawing/2014/main" id="{0548D502-AB0F-4108-B785-5BDFF3DB7DB4}"/>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5" name="Graphic 24" descr="Badge Tick1 with solid fill">
            <a:extLst>
              <a:ext uri="{FF2B5EF4-FFF2-40B4-BE49-F238E27FC236}">
                <a16:creationId xmlns:a16="http://schemas.microsoft.com/office/drawing/2014/main" id="{501A25AB-74FA-41B7-99C1-953F4327C6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3124199"/>
            <a:ext cx="472581" cy="472581"/>
          </a:xfrm>
          <a:prstGeom prst="rect">
            <a:avLst/>
          </a:prstGeom>
        </p:spPr>
      </p:pic>
      <p:pic>
        <p:nvPicPr>
          <p:cNvPr id="26" name="Graphic 25" descr="Badge Cross with solid fill">
            <a:extLst>
              <a:ext uri="{FF2B5EF4-FFF2-40B4-BE49-F238E27FC236}">
                <a16:creationId xmlns:a16="http://schemas.microsoft.com/office/drawing/2014/main" id="{EEFB4FD1-3325-4910-BF09-58B381C2BA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8767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nextCondLst>
                <p:cond evt="onClick" delay="0">
                  <p:tgtEl>
                    <p:spTgt spid="24"/>
                  </p:tgtEl>
                </p:cond>
              </p:nextCondLst>
            </p:seq>
          </p:childTnLst>
        </p:cTn>
      </p:par>
    </p:tnLst>
    <p:bldLst>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3.0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90612"/>
            <a:ext cx="8097760" cy="768418"/>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Are there any duplicated SPNs in the Active Directory? </a:t>
            </a:r>
            <a:endParaRPr lang="en-GB" sz="2000" b="1" dirty="0">
              <a:solidFill>
                <a:schemeClr val="bg2">
                  <a:lumMod val="75000"/>
                </a:schemeClr>
              </a:solidFill>
            </a:endParaRPr>
          </a:p>
        </p:txBody>
      </p:sp>
      <p:sp>
        <p:nvSpPr>
          <p:cNvPr id="16" name="Rectangle 15">
            <a:extLst>
              <a:ext uri="{FF2B5EF4-FFF2-40B4-BE49-F238E27FC236}">
                <a16:creationId xmlns:a16="http://schemas.microsoft.com/office/drawing/2014/main" id="{4B778FF6-2FFA-417A-AE8F-CFA93870AC6B}"/>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7" name="Graphic 16" descr="Back">
            <a:hlinkClick r:id="" action="ppaction://hlinkshowjump?jump=previousslide"/>
            <a:extLst>
              <a:ext uri="{FF2B5EF4-FFF2-40B4-BE49-F238E27FC236}">
                <a16:creationId xmlns:a16="http://schemas.microsoft.com/office/drawing/2014/main" id="{A4B7F6F5-4947-4DDF-9FB0-584939CAC8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DBC4129C-FC0C-4877-B5CD-33A42A6943D4}"/>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8A3D2C6C-C8F7-4F80-B73C-F4E7EA2EFCB9}"/>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4" action="ppaction://hlinksldjump"/>
            <a:extLst>
              <a:ext uri="{FF2B5EF4-FFF2-40B4-BE49-F238E27FC236}">
                <a16:creationId xmlns:a16="http://schemas.microsoft.com/office/drawing/2014/main" id="{6EC27F14-8070-47E1-AB54-D435646828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1" name="Rectangle: Rounded Corners 20">
            <a:extLst>
              <a:ext uri="{FF2B5EF4-FFF2-40B4-BE49-F238E27FC236}">
                <a16:creationId xmlns:a16="http://schemas.microsoft.com/office/drawing/2014/main" id="{1346674F-159C-4AB9-8903-52222A56E7CA}"/>
              </a:ext>
            </a:extLst>
          </p:cNvPr>
          <p:cNvSpPr/>
          <p:nvPr/>
        </p:nvSpPr>
        <p:spPr>
          <a:xfrm>
            <a:off x="4556348" y="2484752"/>
            <a:ext cx="6989471" cy="269964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0F9E89A-A371-40E7-9502-F56B51F836E0}"/>
              </a:ext>
            </a:extLst>
          </p:cNvPr>
          <p:cNvSpPr txBox="1"/>
          <p:nvPr/>
        </p:nvSpPr>
        <p:spPr>
          <a:xfrm>
            <a:off x="4722438" y="2683202"/>
            <a:ext cx="6661423" cy="2249525"/>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t>Make sure that no duplicate SPNs are registered for the machines in your cluster. A SPN mapped to multiple (service) accounts will make WIA to fail and the client will most likely get a HTTP Error 401 Unauthorized. </a:t>
            </a:r>
            <a:br>
              <a:rPr lang="en-US" dirty="0"/>
            </a:br>
            <a:r>
              <a:rPr lang="en-US" sz="1200" dirty="0"/>
              <a:t>Use the command setspn -X -F to list duplicates in your Active Directory.</a:t>
            </a:r>
            <a:br>
              <a:rPr lang="en-US" dirty="0"/>
            </a:br>
            <a:br>
              <a:rPr lang="en-US" dirty="0"/>
            </a:br>
            <a:r>
              <a:rPr lang="en-US" dirty="0"/>
              <a:t>Refer</a:t>
            </a:r>
            <a:r>
              <a:rPr lang="en-US" dirty="0">
                <a:solidFill>
                  <a:schemeClr val="bg1"/>
                </a:solidFill>
              </a:rPr>
              <a:t> </a:t>
            </a:r>
            <a:r>
              <a:rPr lang="en-US" dirty="0">
                <a:solidFill>
                  <a:schemeClr val="bg1"/>
                </a:solidFill>
                <a:hlinkClick r:id="rId7">
                  <a:extLst>
                    <a:ext uri="{A12FA001-AC4F-418D-AE19-62706E023703}">
                      <ahyp:hlinkClr xmlns:ahyp="http://schemas.microsoft.com/office/drawing/2018/hyperlinkcolor" val="tx"/>
                    </a:ext>
                  </a:extLst>
                </a:hlinkClick>
              </a:rPr>
              <a:t>Create Keytab File &gt; Verify Service Principal Names</a:t>
            </a:r>
            <a:r>
              <a:rPr lang="en-US" dirty="0">
                <a:solidFill>
                  <a:schemeClr val="bg1"/>
                </a:solidFill>
              </a:rPr>
              <a:t> </a:t>
            </a:r>
            <a:r>
              <a:rPr lang="en-US" dirty="0"/>
              <a:t>in IFS Technical Documentation for more details.</a:t>
            </a:r>
            <a:endParaRPr lang="en-GB" sz="4400" b="1" dirty="0">
              <a:solidFill>
                <a:schemeClr val="accent2">
                  <a:lumMod val="75000"/>
                  <a:lumOff val="25000"/>
                </a:schemeClr>
              </a:solidFill>
            </a:endParaRPr>
          </a:p>
        </p:txBody>
      </p:sp>
      <p:sp>
        <p:nvSpPr>
          <p:cNvPr id="23" name="Arrow: Down 22">
            <a:extLst>
              <a:ext uri="{FF2B5EF4-FFF2-40B4-BE49-F238E27FC236}">
                <a16:creationId xmlns:a16="http://schemas.microsoft.com/office/drawing/2014/main" id="{09C4207A-23C9-4E2C-9353-9E1FD14E2E34}"/>
              </a:ext>
            </a:extLst>
          </p:cNvPr>
          <p:cNvSpPr/>
          <p:nvPr/>
        </p:nvSpPr>
        <p:spPr>
          <a:xfrm rot="16200000">
            <a:off x="3273174" y="2860700"/>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1842929-608F-4F64-9FBD-C62E1217FF1C}"/>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hlinkClick r:id="" action="ppaction://hlinkshowjump?jump=nextslide"/>
            <a:extLst>
              <a:ext uri="{FF2B5EF4-FFF2-40B4-BE49-F238E27FC236}">
                <a16:creationId xmlns:a16="http://schemas.microsoft.com/office/drawing/2014/main" id="{5BEBD219-6C22-47F9-A6DF-82E5E08878A3}"/>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586286D3-1083-4576-979E-A6374DD860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3124199"/>
            <a:ext cx="472581" cy="472581"/>
          </a:xfrm>
          <a:prstGeom prst="rect">
            <a:avLst/>
          </a:prstGeom>
        </p:spPr>
      </p:pic>
      <p:pic>
        <p:nvPicPr>
          <p:cNvPr id="27" name="Graphic 26" descr="Badge Cross with solid fill">
            <a:extLst>
              <a:ext uri="{FF2B5EF4-FFF2-40B4-BE49-F238E27FC236}">
                <a16:creationId xmlns:a16="http://schemas.microsoft.com/office/drawing/2014/main" id="{5708DD57-6DB7-46FD-A1D2-330B1D6DEC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401123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4"/>
                  </p:tgtEl>
                </p:cond>
              </p:nextCondLst>
            </p:seq>
          </p:childTnLst>
        </p:cTn>
      </p:par>
    </p:tnLst>
    <p:bldLst>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4.0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23716"/>
            <a:ext cx="6940079" cy="575471"/>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Are you using a single Active Directory?</a:t>
            </a:r>
            <a:endParaRPr lang="en-GB" sz="2000" b="1" dirty="0">
              <a:solidFill>
                <a:schemeClr val="bg2">
                  <a:lumMod val="75000"/>
                </a:schemeClr>
              </a:solidFill>
            </a:endParaRPr>
          </a:p>
        </p:txBody>
      </p:sp>
      <p:sp>
        <p:nvSpPr>
          <p:cNvPr id="15" name="Rectangle 14">
            <a:extLst>
              <a:ext uri="{FF2B5EF4-FFF2-40B4-BE49-F238E27FC236}">
                <a16:creationId xmlns:a16="http://schemas.microsoft.com/office/drawing/2014/main" id="{3527650B-7124-4A0A-8BC9-354C90D56E45}"/>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6" name="Graphic 15" descr="Back">
            <a:hlinkClick r:id="" action="ppaction://hlinkshowjump?jump=previousslide"/>
            <a:extLst>
              <a:ext uri="{FF2B5EF4-FFF2-40B4-BE49-F238E27FC236}">
                <a16:creationId xmlns:a16="http://schemas.microsoft.com/office/drawing/2014/main" id="{5B86491D-1149-4D99-8073-1C9839667F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A4865410-E90B-4394-BDBC-44DC632CD528}"/>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8F7C112E-6C8F-4E81-91D6-E29A9A8D5FFC}"/>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8D6233A4-47B0-461E-B70F-2C60269202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Rounded Corners 19">
            <a:extLst>
              <a:ext uri="{FF2B5EF4-FFF2-40B4-BE49-F238E27FC236}">
                <a16:creationId xmlns:a16="http://schemas.microsoft.com/office/drawing/2014/main" id="{84B9B80B-ACBC-4CED-ABD4-FF5467109444}"/>
              </a:ext>
            </a:extLst>
          </p:cNvPr>
          <p:cNvSpPr/>
          <p:nvPr/>
        </p:nvSpPr>
        <p:spPr>
          <a:xfrm>
            <a:off x="4508747" y="3863042"/>
            <a:ext cx="7182649" cy="137794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7C99607-87C6-4B9C-9D8B-A4A586043B9D}"/>
              </a:ext>
            </a:extLst>
          </p:cNvPr>
          <p:cNvSpPr txBox="1"/>
          <p:nvPr/>
        </p:nvSpPr>
        <p:spPr>
          <a:xfrm>
            <a:off x="4731401" y="4057909"/>
            <a:ext cx="6737340" cy="972568"/>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The SSO integration is only certificated against a single Active Directory. Hence please setup a single Active Directory setup! </a:t>
            </a:r>
            <a:br>
              <a:rPr lang="en-US" dirty="0"/>
            </a:br>
            <a:r>
              <a:rPr lang="en-US" dirty="0"/>
              <a:t>You (customer / partner) need to do this internally</a:t>
            </a:r>
          </a:p>
        </p:txBody>
      </p:sp>
      <p:sp>
        <p:nvSpPr>
          <p:cNvPr id="22" name="Arrow: Down 21">
            <a:extLst>
              <a:ext uri="{FF2B5EF4-FFF2-40B4-BE49-F238E27FC236}">
                <a16:creationId xmlns:a16="http://schemas.microsoft.com/office/drawing/2014/main" id="{DDCF0BED-A772-4763-8C50-6E3BA2A37BE3}"/>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ectangle: Rounded Corners 22">
            <a:hlinkClick r:id="" action="ppaction://hlinkshowjump?jump=nextslide"/>
            <a:extLst>
              <a:ext uri="{FF2B5EF4-FFF2-40B4-BE49-F238E27FC236}">
                <a16:creationId xmlns:a16="http://schemas.microsoft.com/office/drawing/2014/main" id="{E8567B34-E512-4AB5-ADC4-AFB251718FF5}"/>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4" name="Rectangle: Rounded Corners 23">
            <a:extLst>
              <a:ext uri="{FF2B5EF4-FFF2-40B4-BE49-F238E27FC236}">
                <a16:creationId xmlns:a16="http://schemas.microsoft.com/office/drawing/2014/main" id="{17C99C8C-D82A-4B07-8DC7-65F9DCDA44BB}"/>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5" name="Graphic 24" descr="Badge Tick1 with solid fill">
            <a:extLst>
              <a:ext uri="{FF2B5EF4-FFF2-40B4-BE49-F238E27FC236}">
                <a16:creationId xmlns:a16="http://schemas.microsoft.com/office/drawing/2014/main" id="{940EC632-0DDC-4865-80BB-B046354FFF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26" name="Graphic 25" descr="Badge Cross with solid fill">
            <a:extLst>
              <a:ext uri="{FF2B5EF4-FFF2-40B4-BE49-F238E27FC236}">
                <a16:creationId xmlns:a16="http://schemas.microsoft.com/office/drawing/2014/main" id="{08173249-9CEC-4F70-904D-EDD3169A5C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805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nextCondLst>
                <p:cond evt="onClick" delay="0">
                  <p:tgtEl>
                    <p:spTgt spid="24"/>
                  </p:tgtEl>
                </p:cond>
              </p:nextCondLst>
            </p:seq>
          </p:childTnLst>
        </p:cTn>
      </p:par>
    </p:tnLst>
    <p:bldLst>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5.0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399558"/>
            <a:ext cx="6805855" cy="497463"/>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Does LDAP Authentication work?</a:t>
            </a:r>
            <a:endParaRPr lang="en-GB" sz="2000" b="1" dirty="0">
              <a:solidFill>
                <a:schemeClr val="bg2">
                  <a:lumMod val="75000"/>
                </a:schemeClr>
              </a:solidFill>
            </a:endParaRPr>
          </a:p>
        </p:txBody>
      </p:sp>
      <p:sp>
        <p:nvSpPr>
          <p:cNvPr id="16" name="Rectangle 15">
            <a:extLst>
              <a:ext uri="{FF2B5EF4-FFF2-40B4-BE49-F238E27FC236}">
                <a16:creationId xmlns:a16="http://schemas.microsoft.com/office/drawing/2014/main" id="{D6D008B8-9BE7-4E26-9044-54A2E6302E86}"/>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7" name="Graphic 16" descr="Back">
            <a:hlinkClick r:id="" action="ppaction://hlinkshowjump?jump=previousslide"/>
            <a:extLst>
              <a:ext uri="{FF2B5EF4-FFF2-40B4-BE49-F238E27FC236}">
                <a16:creationId xmlns:a16="http://schemas.microsoft.com/office/drawing/2014/main" id="{6A95339D-F897-4884-BA28-71F3448F79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EB5C4124-B4DC-4163-A87E-6F8D49331F1C}"/>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61FD4EA6-259A-4474-BD76-4586129B07F6}"/>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4" action="ppaction://hlinksldjump"/>
            <a:extLst>
              <a:ext uri="{FF2B5EF4-FFF2-40B4-BE49-F238E27FC236}">
                <a16:creationId xmlns:a16="http://schemas.microsoft.com/office/drawing/2014/main" id="{0DE1C362-C0E7-4D9C-8F76-418B06C498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1" name="Rectangle: Rounded Corners 20">
            <a:extLst>
              <a:ext uri="{FF2B5EF4-FFF2-40B4-BE49-F238E27FC236}">
                <a16:creationId xmlns:a16="http://schemas.microsoft.com/office/drawing/2014/main" id="{3ECBE6D2-DFEB-4A51-A05D-D61DA8D4AE9E}"/>
              </a:ext>
            </a:extLst>
          </p:cNvPr>
          <p:cNvSpPr/>
          <p:nvPr/>
        </p:nvSpPr>
        <p:spPr>
          <a:xfrm>
            <a:off x="4593161" y="3667544"/>
            <a:ext cx="7260435" cy="157557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83712FD-DC37-4FB8-B70D-33E2A152C6F9}"/>
              </a:ext>
            </a:extLst>
          </p:cNvPr>
          <p:cNvSpPr txBox="1"/>
          <p:nvPr/>
        </p:nvSpPr>
        <p:spPr>
          <a:xfrm>
            <a:off x="4759252" y="3865994"/>
            <a:ext cx="6965348" cy="1114428"/>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It is a mandatory requirement to have LDAP working. You (customer) need to ensure that Customer LDAP configuration is working successfully in the environment prior to verifying SSO; hence this is a pre-requisite check to be carried out internally by customer</a:t>
            </a:r>
          </a:p>
          <a:p>
            <a:pPr algn="ctr"/>
            <a:endParaRPr lang="en-US" dirty="0"/>
          </a:p>
        </p:txBody>
      </p:sp>
      <p:sp>
        <p:nvSpPr>
          <p:cNvPr id="23" name="Arrow: Down 22">
            <a:extLst>
              <a:ext uri="{FF2B5EF4-FFF2-40B4-BE49-F238E27FC236}">
                <a16:creationId xmlns:a16="http://schemas.microsoft.com/office/drawing/2014/main" id="{F496E690-2F48-494C-B8D7-94A66ADC3247}"/>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hlinkClick r:id="" action="ppaction://hlinkshowjump?jump=nextslide"/>
            <a:extLst>
              <a:ext uri="{FF2B5EF4-FFF2-40B4-BE49-F238E27FC236}">
                <a16:creationId xmlns:a16="http://schemas.microsoft.com/office/drawing/2014/main" id="{EE4A239E-7EBB-466A-B6E2-C99B83891A69}"/>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extLst>
              <a:ext uri="{FF2B5EF4-FFF2-40B4-BE49-F238E27FC236}">
                <a16:creationId xmlns:a16="http://schemas.microsoft.com/office/drawing/2014/main" id="{05381FAE-6036-4674-A43D-7D8776075A08}"/>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ADF5756B-1E4A-409A-9452-0DD23465FF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27" name="Graphic 26" descr="Badge Cross with solid fill">
            <a:extLst>
              <a:ext uri="{FF2B5EF4-FFF2-40B4-BE49-F238E27FC236}">
                <a16:creationId xmlns:a16="http://schemas.microsoft.com/office/drawing/2014/main" id="{955DFA1B-06F7-45DB-ADF1-3C3FC6A9E2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10854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6.0</a:t>
            </a:r>
          </a:p>
        </p:txBody>
      </p:sp>
      <p:sp>
        <p:nvSpPr>
          <p:cNvPr id="5" name="TextBox 4">
            <a:extLst>
              <a:ext uri="{FF2B5EF4-FFF2-40B4-BE49-F238E27FC236}">
                <a16:creationId xmlns:a16="http://schemas.microsoft.com/office/drawing/2014/main" id="{3369C7D4-BA02-4A53-93B0-DAD05B595453}"/>
              </a:ext>
            </a:extLst>
          </p:cNvPr>
          <p:cNvSpPr txBox="1"/>
          <p:nvPr/>
        </p:nvSpPr>
        <p:spPr>
          <a:xfrm>
            <a:off x="402429" y="1206877"/>
            <a:ext cx="5302085" cy="1609313"/>
          </a:xfrm>
          <a:prstGeom prst="rect">
            <a:avLst/>
          </a:prstGeom>
        </p:spPr>
        <p:txBody>
          <a:bodyPr vert="horz" lIns="0" tIns="0" rIns="0" bIns="0" rtlCol="0">
            <a:normAutofit/>
          </a:bodyPr>
          <a:lstStyle/>
          <a:p>
            <a:pPr>
              <a:spcAft>
                <a:spcPts val="600"/>
              </a:spcAft>
            </a:pPr>
            <a:r>
              <a:rPr lang="en-US" b="1" dirty="0">
                <a:solidFill>
                  <a:schemeClr val="bg2">
                    <a:lumMod val="75000"/>
                  </a:schemeClr>
                </a:solidFill>
              </a:rPr>
              <a:t>Verify if the checkbox “</a:t>
            </a:r>
            <a:r>
              <a:rPr lang="en-US" b="1" i="1" dirty="0">
                <a:solidFill>
                  <a:schemeClr val="bg2">
                    <a:lumMod val="75000"/>
                  </a:schemeClr>
                </a:solidFill>
              </a:rPr>
              <a:t>This account supports Kerberos AES 256-bit encryption</a:t>
            </a:r>
            <a:r>
              <a:rPr lang="en-US" b="1" dirty="0">
                <a:solidFill>
                  <a:schemeClr val="bg2">
                    <a:lumMod val="75000"/>
                  </a:schemeClr>
                </a:solidFill>
              </a:rPr>
              <a:t>”, in the SSO Service Account properties is left unticked? </a:t>
            </a:r>
            <a:endParaRPr lang="en-GB" b="1" dirty="0">
              <a:solidFill>
                <a:schemeClr val="bg2">
                  <a:lumMod val="75000"/>
                </a:schemeClr>
              </a:solidFill>
            </a:endParaRPr>
          </a:p>
        </p:txBody>
      </p:sp>
      <p:pic>
        <p:nvPicPr>
          <p:cNvPr id="14" name="Picture 13">
            <a:extLst>
              <a:ext uri="{FF2B5EF4-FFF2-40B4-BE49-F238E27FC236}">
                <a16:creationId xmlns:a16="http://schemas.microsoft.com/office/drawing/2014/main" id="{F1D249A7-8166-40FD-B4FB-B29080352755}"/>
              </a:ext>
            </a:extLst>
          </p:cNvPr>
          <p:cNvPicPr>
            <a:picLocks noChangeAspect="1"/>
          </p:cNvPicPr>
          <p:nvPr/>
        </p:nvPicPr>
        <p:blipFill>
          <a:blip r:embed="rId2"/>
          <a:stretch>
            <a:fillRect/>
          </a:stretch>
        </p:blipFill>
        <p:spPr>
          <a:xfrm>
            <a:off x="6617213" y="664853"/>
            <a:ext cx="2681679" cy="3381246"/>
          </a:xfrm>
          <a:prstGeom prst="rect">
            <a:avLst/>
          </a:prstGeom>
          <a:ln>
            <a:solidFill>
              <a:schemeClr val="tx1"/>
            </a:solidFill>
          </a:ln>
        </p:spPr>
      </p:pic>
      <p:sp>
        <p:nvSpPr>
          <p:cNvPr id="17" name="Rectangle 16">
            <a:extLst>
              <a:ext uri="{FF2B5EF4-FFF2-40B4-BE49-F238E27FC236}">
                <a16:creationId xmlns:a16="http://schemas.microsoft.com/office/drawing/2014/main" id="{EFC8BACB-4C28-477F-9CDB-EAD1505A091D}"/>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8" name="Graphic 17" descr="Back">
            <a:hlinkClick r:id="" action="ppaction://hlinkshowjump?jump=previousslide"/>
            <a:extLst>
              <a:ext uri="{FF2B5EF4-FFF2-40B4-BE49-F238E27FC236}">
                <a16:creationId xmlns:a16="http://schemas.microsoft.com/office/drawing/2014/main" id="{E50A2172-047F-48F8-B23A-7B7182A097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3707" y="131109"/>
            <a:ext cx="461665" cy="461665"/>
          </a:xfrm>
          <a:prstGeom prst="rect">
            <a:avLst/>
          </a:prstGeom>
        </p:spPr>
      </p:pic>
      <p:sp>
        <p:nvSpPr>
          <p:cNvPr id="19" name="TextBox 18">
            <a:extLst>
              <a:ext uri="{FF2B5EF4-FFF2-40B4-BE49-F238E27FC236}">
                <a16:creationId xmlns:a16="http://schemas.microsoft.com/office/drawing/2014/main" id="{8F4449BD-C71A-4DFE-A974-DE1D450B432A}"/>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0" name="TextBox 19">
            <a:extLst>
              <a:ext uri="{FF2B5EF4-FFF2-40B4-BE49-F238E27FC236}">
                <a16:creationId xmlns:a16="http://schemas.microsoft.com/office/drawing/2014/main" id="{DF53EB34-6566-4C1F-963A-D63E92B565DC}"/>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1" name="Graphic 20" descr="Home">
            <a:hlinkClick r:id="rId5" action="ppaction://hlinksldjump"/>
            <a:extLst>
              <a:ext uri="{FF2B5EF4-FFF2-40B4-BE49-F238E27FC236}">
                <a16:creationId xmlns:a16="http://schemas.microsoft.com/office/drawing/2014/main" id="{8E2441F1-01DB-470B-A730-6CDE590264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8877" y="91667"/>
            <a:ext cx="461665" cy="461665"/>
          </a:xfrm>
          <a:prstGeom prst="rect">
            <a:avLst/>
          </a:prstGeom>
        </p:spPr>
      </p:pic>
      <p:sp>
        <p:nvSpPr>
          <p:cNvPr id="22" name="Rectangle: Rounded Corners 21">
            <a:extLst>
              <a:ext uri="{FF2B5EF4-FFF2-40B4-BE49-F238E27FC236}">
                <a16:creationId xmlns:a16="http://schemas.microsoft.com/office/drawing/2014/main" id="{DFB1A1BC-32E5-49C6-9245-BE7BAF70419D}"/>
              </a:ext>
            </a:extLst>
          </p:cNvPr>
          <p:cNvSpPr/>
          <p:nvPr/>
        </p:nvSpPr>
        <p:spPr>
          <a:xfrm>
            <a:off x="4389964" y="4682552"/>
            <a:ext cx="7463633" cy="11394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8E25947-C83E-47D6-ADF6-8FDEC253B969}"/>
              </a:ext>
            </a:extLst>
          </p:cNvPr>
          <p:cNvSpPr txBox="1"/>
          <p:nvPr/>
        </p:nvSpPr>
        <p:spPr>
          <a:xfrm>
            <a:off x="4556199" y="4868514"/>
            <a:ext cx="7131161" cy="767478"/>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Checkbox “This account supports Kerberos AES 256-bit </a:t>
            </a:r>
          </a:p>
          <a:p>
            <a:pPr algn="ctr"/>
            <a:r>
              <a:rPr lang="en-US" dirty="0"/>
              <a:t>encryption”, in the SSO Service Account properties MUST be unticked</a:t>
            </a:r>
          </a:p>
        </p:txBody>
      </p:sp>
      <p:sp>
        <p:nvSpPr>
          <p:cNvPr id="24" name="Arrow: Down 23">
            <a:extLst>
              <a:ext uri="{FF2B5EF4-FFF2-40B4-BE49-F238E27FC236}">
                <a16:creationId xmlns:a16="http://schemas.microsoft.com/office/drawing/2014/main" id="{64B04F16-1829-418E-A1F8-482DE40BA236}"/>
              </a:ext>
            </a:extLst>
          </p:cNvPr>
          <p:cNvSpPr/>
          <p:nvPr/>
        </p:nvSpPr>
        <p:spPr>
          <a:xfrm rot="16200000">
            <a:off x="3278986" y="4759250"/>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Rectangle: Rounded Corners 24">
            <a:hlinkClick r:id="" action="ppaction://hlinkshowjump?jump=nextslide"/>
            <a:extLst>
              <a:ext uri="{FF2B5EF4-FFF2-40B4-BE49-F238E27FC236}">
                <a16:creationId xmlns:a16="http://schemas.microsoft.com/office/drawing/2014/main" id="{A614B593-6BF5-4EDD-9FA9-F00B6F298119}"/>
              </a:ext>
            </a:extLst>
          </p:cNvPr>
          <p:cNvSpPr/>
          <p:nvPr/>
        </p:nvSpPr>
        <p:spPr>
          <a:xfrm>
            <a:off x="402429" y="3513398"/>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6" name="Rectangle: Rounded Corners 25">
            <a:extLst>
              <a:ext uri="{FF2B5EF4-FFF2-40B4-BE49-F238E27FC236}">
                <a16:creationId xmlns:a16="http://schemas.microsoft.com/office/drawing/2014/main" id="{001D8877-C120-4898-9CCF-047D4A992419}"/>
              </a:ext>
            </a:extLst>
          </p:cNvPr>
          <p:cNvSpPr/>
          <p:nvPr/>
        </p:nvSpPr>
        <p:spPr>
          <a:xfrm>
            <a:off x="402429" y="4753713"/>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7" name="Graphic 26" descr="Badge Tick1 with solid fill">
            <a:extLst>
              <a:ext uri="{FF2B5EF4-FFF2-40B4-BE49-F238E27FC236}">
                <a16:creationId xmlns:a16="http://schemas.microsoft.com/office/drawing/2014/main" id="{60375DE0-2A0F-4FE2-B3B6-E56020546A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459" y="3839957"/>
            <a:ext cx="472581" cy="472581"/>
          </a:xfrm>
          <a:prstGeom prst="rect">
            <a:avLst/>
          </a:prstGeom>
        </p:spPr>
      </p:pic>
      <p:pic>
        <p:nvPicPr>
          <p:cNvPr id="28" name="Graphic 27" descr="Badge Cross with solid fill">
            <a:extLst>
              <a:ext uri="{FF2B5EF4-FFF2-40B4-BE49-F238E27FC236}">
                <a16:creationId xmlns:a16="http://schemas.microsoft.com/office/drawing/2014/main" id="{1C7E1C48-62D9-4F38-B743-C5EC441503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459" y="5050123"/>
            <a:ext cx="472582" cy="472582"/>
          </a:xfrm>
          <a:prstGeom prst="rect">
            <a:avLst/>
          </a:prstGeom>
        </p:spPr>
      </p:pic>
    </p:spTree>
    <p:extLst>
      <p:ext uri="{BB962C8B-B14F-4D97-AF65-F5344CB8AC3E}">
        <p14:creationId xmlns:p14="http://schemas.microsoft.com/office/powerpoint/2010/main" val="175807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7.0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83517"/>
            <a:ext cx="6252182" cy="4845176"/>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Is the </a:t>
            </a:r>
            <a:r>
              <a:rPr lang="en-US" sz="2000" b="1" dirty="0" err="1">
                <a:solidFill>
                  <a:schemeClr val="bg2">
                    <a:lumMod val="75000"/>
                  </a:schemeClr>
                </a:solidFill>
              </a:rPr>
              <a:t>keytab</a:t>
            </a:r>
            <a:r>
              <a:rPr lang="en-US" sz="2000" b="1" dirty="0">
                <a:solidFill>
                  <a:schemeClr val="bg2">
                    <a:lumMod val="75000"/>
                  </a:schemeClr>
                </a:solidFill>
              </a:rPr>
              <a:t> file successfully verified using kinit?</a:t>
            </a:r>
            <a:endParaRPr lang="en-GB" sz="2000" b="1" dirty="0">
              <a:solidFill>
                <a:schemeClr val="bg2">
                  <a:lumMod val="75000"/>
                </a:schemeClr>
              </a:solidFill>
            </a:endParaRPr>
          </a:p>
        </p:txBody>
      </p:sp>
      <p:sp>
        <p:nvSpPr>
          <p:cNvPr id="16" name="Rectangle 15">
            <a:extLst>
              <a:ext uri="{FF2B5EF4-FFF2-40B4-BE49-F238E27FC236}">
                <a16:creationId xmlns:a16="http://schemas.microsoft.com/office/drawing/2014/main" id="{1E68BBF9-6E12-4731-986B-455D5F29FDF4}"/>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7" name="Graphic 16" descr="Back">
            <a:hlinkClick r:id="" action="ppaction://hlinkshowjump?jump=previousslide"/>
            <a:extLst>
              <a:ext uri="{FF2B5EF4-FFF2-40B4-BE49-F238E27FC236}">
                <a16:creationId xmlns:a16="http://schemas.microsoft.com/office/drawing/2014/main" id="{B682FD04-E57D-49B1-8B1E-74614A65C1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A68ED5BB-886A-4DEE-AD64-6D3A248AC76D}"/>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2C8EFA6D-0A5F-48BC-B09B-BBF79ECA6554}"/>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4" action="ppaction://hlinksldjump"/>
            <a:extLst>
              <a:ext uri="{FF2B5EF4-FFF2-40B4-BE49-F238E27FC236}">
                <a16:creationId xmlns:a16="http://schemas.microsoft.com/office/drawing/2014/main" id="{53E051C9-A503-4A5F-9906-79E766FC6A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8" name="Rectangle: Rounded Corners 27">
            <a:extLst>
              <a:ext uri="{FF2B5EF4-FFF2-40B4-BE49-F238E27FC236}">
                <a16:creationId xmlns:a16="http://schemas.microsoft.com/office/drawing/2014/main" id="{15BB6C57-CA33-46A9-89C7-7DF65F28807F}"/>
              </a:ext>
            </a:extLst>
          </p:cNvPr>
          <p:cNvSpPr/>
          <p:nvPr/>
        </p:nvSpPr>
        <p:spPr>
          <a:xfrm>
            <a:off x="4488821" y="3997566"/>
            <a:ext cx="5589034" cy="10654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AEBEB59-B6F9-4FF3-9CC3-0CD5F909ED79}"/>
              </a:ext>
            </a:extLst>
          </p:cNvPr>
          <p:cNvSpPr txBox="1"/>
          <p:nvPr/>
        </p:nvSpPr>
        <p:spPr>
          <a:xfrm>
            <a:off x="4654911" y="4196016"/>
            <a:ext cx="5228391" cy="66406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Refer</a:t>
            </a:r>
            <a:r>
              <a:rPr lang="en-US" dirty="0">
                <a:solidFill>
                  <a:schemeClr val="bg1"/>
                </a:solidFill>
              </a:rPr>
              <a:t> </a:t>
            </a:r>
            <a:r>
              <a:rPr lang="en-US" dirty="0">
                <a:solidFill>
                  <a:schemeClr val="bg1"/>
                </a:solidFill>
                <a:hlinkClick r:id="rId7">
                  <a:extLst>
                    <a:ext uri="{A12FA001-AC4F-418D-AE19-62706E023703}">
                      <ahyp:hlinkClr xmlns:ahyp="http://schemas.microsoft.com/office/drawing/2018/hyperlinkcolor" val="tx"/>
                    </a:ext>
                  </a:extLst>
                </a:hlinkClick>
              </a:rPr>
              <a:t>here</a:t>
            </a:r>
            <a:r>
              <a:rPr lang="en-US" dirty="0">
                <a:solidFill>
                  <a:schemeClr val="bg1"/>
                </a:solidFill>
              </a:rPr>
              <a:t> or IFSAPP9 Technical Documentation </a:t>
            </a:r>
            <a:r>
              <a:rPr lang="en-US" dirty="0"/>
              <a:t>and create the </a:t>
            </a:r>
            <a:r>
              <a:rPr lang="en-US" dirty="0" err="1"/>
              <a:t>keytab</a:t>
            </a:r>
            <a:r>
              <a:rPr lang="en-US" dirty="0"/>
              <a:t> file correctly</a:t>
            </a:r>
          </a:p>
        </p:txBody>
      </p:sp>
      <p:sp>
        <p:nvSpPr>
          <p:cNvPr id="30" name="Arrow: Down 29">
            <a:extLst>
              <a:ext uri="{FF2B5EF4-FFF2-40B4-BE49-F238E27FC236}">
                <a16:creationId xmlns:a16="http://schemas.microsoft.com/office/drawing/2014/main" id="{92FA41AF-C680-4767-B2BA-39286EA9EEAA}"/>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Rectangle: Rounded Corners 30">
            <a:hlinkClick r:id="" action="ppaction://hlinkshowjump?jump=nextslide"/>
            <a:extLst>
              <a:ext uri="{FF2B5EF4-FFF2-40B4-BE49-F238E27FC236}">
                <a16:creationId xmlns:a16="http://schemas.microsoft.com/office/drawing/2014/main" id="{14D4B5A5-B511-4F54-9AFD-CB5A41F638CB}"/>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2" name="Rectangle: Rounded Corners 31">
            <a:extLst>
              <a:ext uri="{FF2B5EF4-FFF2-40B4-BE49-F238E27FC236}">
                <a16:creationId xmlns:a16="http://schemas.microsoft.com/office/drawing/2014/main" id="{FB91AB19-8073-425B-B268-55B8D50412AE}"/>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3" name="Graphic 32" descr="Badge Tick1 with solid fill">
            <a:extLst>
              <a:ext uri="{FF2B5EF4-FFF2-40B4-BE49-F238E27FC236}">
                <a16:creationId xmlns:a16="http://schemas.microsoft.com/office/drawing/2014/main" id="{C720D650-C895-4246-A807-4A6BD89EA5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3124199"/>
            <a:ext cx="472581" cy="472581"/>
          </a:xfrm>
          <a:prstGeom prst="rect">
            <a:avLst/>
          </a:prstGeom>
        </p:spPr>
      </p:pic>
      <p:pic>
        <p:nvPicPr>
          <p:cNvPr id="34" name="Graphic 33" descr="Badge Cross with solid fill">
            <a:extLst>
              <a:ext uri="{FF2B5EF4-FFF2-40B4-BE49-F238E27FC236}">
                <a16:creationId xmlns:a16="http://schemas.microsoft.com/office/drawing/2014/main" id="{E6AD5559-C6C2-4FC4-A51B-97BC43849B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280717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nextCondLst>
                <p:cond evt="onClick" delay="0">
                  <p:tgtEl>
                    <p:spTgt spid="32"/>
                  </p:tgtEl>
                </p:cond>
              </p:nextCondLst>
            </p:seq>
          </p:childTnLst>
        </p:cTn>
      </p:par>
    </p:tnLst>
    <p:bldLst>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8.0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10334"/>
            <a:ext cx="8315873" cy="842140"/>
          </a:xfrm>
          <a:prstGeom prst="rect">
            <a:avLst/>
          </a:prstGeom>
        </p:spPr>
        <p:txBody>
          <a:bodyPr vert="horz" lIns="0" tIns="0" rIns="0" bIns="0" rtlCol="0">
            <a:noAutofit/>
          </a:bodyPr>
          <a:lstStyle/>
          <a:p>
            <a:r>
              <a:rPr lang="en-US" sz="2000" b="1" dirty="0">
                <a:solidFill>
                  <a:schemeClr val="bg2">
                    <a:lumMod val="75000"/>
                  </a:schemeClr>
                </a:solidFill>
              </a:rPr>
              <a:t>Are there any firewalls blocking the UDP and TCP ports used by the Kerberos protocol and between the Application Server and the Active Directory, used by LDAP?</a:t>
            </a:r>
            <a:br>
              <a:rPr lang="en-US" sz="2000" dirty="0"/>
            </a:br>
            <a:endParaRPr lang="en-GB" sz="2000" b="1" dirty="0">
              <a:solidFill>
                <a:schemeClr val="accent2">
                  <a:lumMod val="75000"/>
                  <a:lumOff val="25000"/>
                </a:schemeClr>
              </a:solidFill>
            </a:endParaRPr>
          </a:p>
        </p:txBody>
      </p:sp>
      <p:sp>
        <p:nvSpPr>
          <p:cNvPr id="21" name="Rectangle 20">
            <a:extLst>
              <a:ext uri="{FF2B5EF4-FFF2-40B4-BE49-F238E27FC236}">
                <a16:creationId xmlns:a16="http://schemas.microsoft.com/office/drawing/2014/main" id="{BE350DD4-EC33-4AC8-AAA4-4C703EC19AD1}"/>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22" name="Graphic 21" descr="Back">
            <a:hlinkClick r:id="" action="ppaction://hlinkshowjump?jump=previousslide"/>
            <a:extLst>
              <a:ext uri="{FF2B5EF4-FFF2-40B4-BE49-F238E27FC236}">
                <a16:creationId xmlns:a16="http://schemas.microsoft.com/office/drawing/2014/main" id="{59775DD2-D496-4828-8F60-93178AE5E6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23" name="TextBox 22">
            <a:extLst>
              <a:ext uri="{FF2B5EF4-FFF2-40B4-BE49-F238E27FC236}">
                <a16:creationId xmlns:a16="http://schemas.microsoft.com/office/drawing/2014/main" id="{FB93A7BB-BA4F-4A59-AC5D-75E913667B46}"/>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4" name="TextBox 23">
            <a:extLst>
              <a:ext uri="{FF2B5EF4-FFF2-40B4-BE49-F238E27FC236}">
                <a16:creationId xmlns:a16="http://schemas.microsoft.com/office/drawing/2014/main" id="{33D05044-AF37-4DDD-AB19-9E0F445FC6FC}"/>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5" name="Graphic 24" descr="Home">
            <a:hlinkClick r:id="rId4" action="ppaction://hlinksldjump"/>
            <a:extLst>
              <a:ext uri="{FF2B5EF4-FFF2-40B4-BE49-F238E27FC236}">
                <a16:creationId xmlns:a16="http://schemas.microsoft.com/office/drawing/2014/main" id="{F84D6D25-DB20-4D8C-8277-3A52B184DB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6" name="Rectangle: Rounded Corners 25">
            <a:extLst>
              <a:ext uri="{FF2B5EF4-FFF2-40B4-BE49-F238E27FC236}">
                <a16:creationId xmlns:a16="http://schemas.microsoft.com/office/drawing/2014/main" id="{6A55AC3C-1561-4A07-A222-378DA64962E2}"/>
              </a:ext>
            </a:extLst>
          </p:cNvPr>
          <p:cNvSpPr/>
          <p:nvPr/>
        </p:nvSpPr>
        <p:spPr>
          <a:xfrm>
            <a:off x="4500467" y="2912591"/>
            <a:ext cx="6354887" cy="137829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1997EE0-6917-4CCF-9784-1EB2C6ACDA04}"/>
              </a:ext>
            </a:extLst>
          </p:cNvPr>
          <p:cNvSpPr txBox="1"/>
          <p:nvPr/>
        </p:nvSpPr>
        <p:spPr>
          <a:xfrm>
            <a:off x="4666557" y="3111040"/>
            <a:ext cx="5911983" cy="943529"/>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Ensure that firewalls are not blocking the UDP / TCP ports and between the Application Server and the Active Directory, used by LDAP</a:t>
            </a:r>
            <a:endParaRPr lang="en-GB" dirty="0">
              <a:solidFill>
                <a:schemeClr val="bg1"/>
              </a:solidFill>
            </a:endParaRPr>
          </a:p>
        </p:txBody>
      </p:sp>
      <p:sp>
        <p:nvSpPr>
          <p:cNvPr id="28" name="Arrow: Down 27">
            <a:extLst>
              <a:ext uri="{FF2B5EF4-FFF2-40B4-BE49-F238E27FC236}">
                <a16:creationId xmlns:a16="http://schemas.microsoft.com/office/drawing/2014/main" id="{38964676-84CF-4373-9911-A4D681359EC1}"/>
              </a:ext>
            </a:extLst>
          </p:cNvPr>
          <p:cNvSpPr/>
          <p:nvPr/>
        </p:nvSpPr>
        <p:spPr>
          <a:xfrm rot="16200000">
            <a:off x="3248007" y="3179481"/>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5FD982DF-A738-4A62-96B8-86CC10E51856}"/>
              </a:ext>
            </a:extLst>
          </p:cNvPr>
          <p:cNvSpPr/>
          <p:nvPr/>
        </p:nvSpPr>
        <p:spPr>
          <a:xfrm>
            <a:off x="408263" y="3116421"/>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0" name="Rectangle: Rounded Corners 29">
            <a:hlinkClick r:id="" action="ppaction://hlinkshowjump?jump=nextslide"/>
            <a:extLst>
              <a:ext uri="{FF2B5EF4-FFF2-40B4-BE49-F238E27FC236}">
                <a16:creationId xmlns:a16="http://schemas.microsoft.com/office/drawing/2014/main" id="{6EF02F38-FF36-4792-A49D-FA154C4A473D}"/>
              </a:ext>
            </a:extLst>
          </p:cNvPr>
          <p:cNvSpPr/>
          <p:nvPr/>
        </p:nvSpPr>
        <p:spPr>
          <a:xfrm>
            <a:off x="408263" y="4356736"/>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1" name="Graphic 30" descr="Badge Tick1 with solid fill">
            <a:extLst>
              <a:ext uri="{FF2B5EF4-FFF2-40B4-BE49-F238E27FC236}">
                <a16:creationId xmlns:a16="http://schemas.microsoft.com/office/drawing/2014/main" id="{19A5ADD8-4810-4CC5-A07A-1795660BC1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293" y="3442980"/>
            <a:ext cx="472581" cy="472581"/>
          </a:xfrm>
          <a:prstGeom prst="rect">
            <a:avLst/>
          </a:prstGeom>
        </p:spPr>
      </p:pic>
      <p:pic>
        <p:nvPicPr>
          <p:cNvPr id="32" name="Graphic 31" descr="Badge Cross with solid fill">
            <a:extLst>
              <a:ext uri="{FF2B5EF4-FFF2-40B4-BE49-F238E27FC236}">
                <a16:creationId xmlns:a16="http://schemas.microsoft.com/office/drawing/2014/main" id="{6AE30383-1B63-4852-A747-A28C5E8D94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293" y="4653146"/>
            <a:ext cx="472582" cy="472582"/>
          </a:xfrm>
          <a:prstGeom prst="rect">
            <a:avLst/>
          </a:prstGeom>
        </p:spPr>
      </p:pic>
    </p:spTree>
    <p:extLst>
      <p:ext uri="{BB962C8B-B14F-4D97-AF65-F5344CB8AC3E}">
        <p14:creationId xmlns:p14="http://schemas.microsoft.com/office/powerpoint/2010/main" val="358961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nextCondLst>
                <p:cond evt="onClick" delay="0">
                  <p:tgtEl>
                    <p:spTgt spid="29"/>
                  </p:tgtEl>
                </p:cond>
              </p:nextCondLst>
            </p:seq>
          </p:childTnLst>
        </p:cTn>
      </p:par>
    </p:tnLst>
    <p:bldLst>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9.0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116881"/>
            <a:ext cx="7787367" cy="756086"/>
          </a:xfrm>
          <a:prstGeom prst="rect">
            <a:avLst/>
          </a:prstGeom>
        </p:spPr>
        <p:txBody>
          <a:bodyPr vert="horz" lIns="0" tIns="0" rIns="0" bIns="0" rtlCol="0">
            <a:normAutofit/>
          </a:bodyPr>
          <a:lstStyle/>
          <a:p>
            <a:r>
              <a:rPr lang="en-US" sz="2000" b="1" dirty="0">
                <a:solidFill>
                  <a:schemeClr val="bg2">
                    <a:lumMod val="75000"/>
                  </a:schemeClr>
                </a:solidFill>
              </a:rPr>
              <a:t>Are loggings of HTTP Status Code “</a:t>
            </a:r>
            <a:r>
              <a:rPr lang="en-US" sz="2000" b="1" i="1" dirty="0">
                <a:solidFill>
                  <a:schemeClr val="bg2">
                    <a:lumMod val="75000"/>
                  </a:schemeClr>
                </a:solidFill>
              </a:rPr>
              <a:t>400 – Bad request</a:t>
            </a:r>
            <a:r>
              <a:rPr lang="en-US" sz="2000" b="1" dirty="0">
                <a:solidFill>
                  <a:schemeClr val="bg2">
                    <a:lumMod val="75000"/>
                  </a:schemeClr>
                </a:solidFill>
              </a:rPr>
              <a:t>” present in any access.log?</a:t>
            </a:r>
            <a:endParaRPr lang="en-GB" sz="2000" b="1" dirty="0">
              <a:solidFill>
                <a:schemeClr val="bg2">
                  <a:lumMod val="75000"/>
                </a:schemeClr>
              </a:solidFill>
            </a:endParaRPr>
          </a:p>
        </p:txBody>
      </p:sp>
      <p:sp>
        <p:nvSpPr>
          <p:cNvPr id="16" name="Rectangle 15">
            <a:extLst>
              <a:ext uri="{FF2B5EF4-FFF2-40B4-BE49-F238E27FC236}">
                <a16:creationId xmlns:a16="http://schemas.microsoft.com/office/drawing/2014/main" id="{ADAD9308-EE2D-4CFD-AAEA-9E7B503AA02F}"/>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7" name="Graphic 16" descr="Back">
            <a:hlinkClick r:id="" action="ppaction://hlinkshowjump?jump=previousslide"/>
            <a:extLst>
              <a:ext uri="{FF2B5EF4-FFF2-40B4-BE49-F238E27FC236}">
                <a16:creationId xmlns:a16="http://schemas.microsoft.com/office/drawing/2014/main" id="{A39D8191-C414-45B2-B74A-AEB2F3DD69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7711849D-A81E-4E61-B6DE-196460ACA4C9}"/>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FCAF446D-E7F8-4890-AD90-ECF2A36B0F01}"/>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4" action="ppaction://hlinksldjump"/>
            <a:extLst>
              <a:ext uri="{FF2B5EF4-FFF2-40B4-BE49-F238E27FC236}">
                <a16:creationId xmlns:a16="http://schemas.microsoft.com/office/drawing/2014/main" id="{EB7A0850-AF03-4378-A4F9-21C0736B48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1" name="Rectangle: Rounded Corners 20">
            <a:extLst>
              <a:ext uri="{FF2B5EF4-FFF2-40B4-BE49-F238E27FC236}">
                <a16:creationId xmlns:a16="http://schemas.microsoft.com/office/drawing/2014/main" id="{76C1A58D-5529-47F4-B374-995B0FAA2F7B}"/>
              </a:ext>
            </a:extLst>
          </p:cNvPr>
          <p:cNvSpPr/>
          <p:nvPr/>
        </p:nvSpPr>
        <p:spPr>
          <a:xfrm>
            <a:off x="4514103" y="1859799"/>
            <a:ext cx="6989471" cy="210593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D98B80-8689-4EFE-BC99-4BF572697E38}"/>
              </a:ext>
            </a:extLst>
          </p:cNvPr>
          <p:cNvSpPr txBox="1"/>
          <p:nvPr/>
        </p:nvSpPr>
        <p:spPr>
          <a:xfrm>
            <a:off x="4680193" y="2058248"/>
            <a:ext cx="6636255" cy="1733576"/>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solidFill>
                  <a:schemeClr val="bg1"/>
                </a:solidFill>
              </a:rPr>
              <a:t>The default value of the ‘Limit Request Field Size’ parameter should be increased. Refer picture below. As an initial step you could set the Limit Request Field Size parameter to the double of the default value. However, it is NOT recommended to set any of these values to contrasting high figures; hence adjust gradually based on the situation.</a:t>
            </a:r>
            <a:endParaRPr lang="en-GB" dirty="0">
              <a:solidFill>
                <a:schemeClr val="bg1"/>
              </a:solidFill>
            </a:endParaRPr>
          </a:p>
        </p:txBody>
      </p:sp>
      <p:sp>
        <p:nvSpPr>
          <p:cNvPr id="23" name="Arrow: Down 22">
            <a:extLst>
              <a:ext uri="{FF2B5EF4-FFF2-40B4-BE49-F238E27FC236}">
                <a16:creationId xmlns:a16="http://schemas.microsoft.com/office/drawing/2014/main" id="{E9A7E83E-3B9A-4693-96ED-823FAFBA340C}"/>
              </a:ext>
            </a:extLst>
          </p:cNvPr>
          <p:cNvSpPr/>
          <p:nvPr/>
        </p:nvSpPr>
        <p:spPr>
          <a:xfrm rot="16200000">
            <a:off x="3283140" y="2492070"/>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8DD6C28-8B45-4047-81F9-239D5D4D3A75}"/>
              </a:ext>
            </a:extLst>
          </p:cNvPr>
          <p:cNvSpPr/>
          <p:nvPr/>
        </p:nvSpPr>
        <p:spPr>
          <a:xfrm>
            <a:off x="443396" y="242901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hlinkClick r:id="" action="ppaction://hlinkshowjump?jump=nextslide"/>
            <a:extLst>
              <a:ext uri="{FF2B5EF4-FFF2-40B4-BE49-F238E27FC236}">
                <a16:creationId xmlns:a16="http://schemas.microsoft.com/office/drawing/2014/main" id="{FE0A17C2-9E65-4B69-ADCA-1AAA042D3AA7}"/>
              </a:ext>
            </a:extLst>
          </p:cNvPr>
          <p:cNvSpPr/>
          <p:nvPr/>
        </p:nvSpPr>
        <p:spPr>
          <a:xfrm>
            <a:off x="443396" y="366932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65CB36BC-0399-4BDB-9956-0BA28CF2C7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8426" y="2755569"/>
            <a:ext cx="472581" cy="472581"/>
          </a:xfrm>
          <a:prstGeom prst="rect">
            <a:avLst/>
          </a:prstGeom>
        </p:spPr>
      </p:pic>
      <p:pic>
        <p:nvPicPr>
          <p:cNvPr id="27" name="Graphic 26" descr="Badge Cross with solid fill">
            <a:extLst>
              <a:ext uri="{FF2B5EF4-FFF2-40B4-BE49-F238E27FC236}">
                <a16:creationId xmlns:a16="http://schemas.microsoft.com/office/drawing/2014/main" id="{4CF75E57-6954-4693-B63F-270769E0DB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8426" y="3965735"/>
            <a:ext cx="472582" cy="472582"/>
          </a:xfrm>
          <a:prstGeom prst="rect">
            <a:avLst/>
          </a:prstGeom>
        </p:spPr>
      </p:pic>
      <p:pic>
        <p:nvPicPr>
          <p:cNvPr id="28" name="Picture 27">
            <a:extLst>
              <a:ext uri="{FF2B5EF4-FFF2-40B4-BE49-F238E27FC236}">
                <a16:creationId xmlns:a16="http://schemas.microsoft.com/office/drawing/2014/main" id="{9FF43152-DDF2-4F7A-9A0E-68DF128D0B90}"/>
              </a:ext>
            </a:extLst>
          </p:cNvPr>
          <p:cNvPicPr>
            <a:picLocks noChangeAspect="1"/>
          </p:cNvPicPr>
          <p:nvPr/>
        </p:nvPicPr>
        <p:blipFill>
          <a:blip r:embed="rId11"/>
          <a:stretch>
            <a:fillRect/>
          </a:stretch>
        </p:blipFill>
        <p:spPr>
          <a:xfrm>
            <a:off x="6160997" y="4202025"/>
            <a:ext cx="3863847" cy="2417283"/>
          </a:xfrm>
          <a:prstGeom prst="rect">
            <a:avLst/>
          </a:prstGeom>
          <a:ln>
            <a:solidFill>
              <a:schemeClr val="tx1"/>
            </a:solidFill>
          </a:ln>
        </p:spPr>
      </p:pic>
    </p:spTree>
    <p:extLst>
      <p:ext uri="{BB962C8B-B14F-4D97-AF65-F5344CB8AC3E}">
        <p14:creationId xmlns:p14="http://schemas.microsoft.com/office/powerpoint/2010/main" val="35317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nextCondLst>
                <p:cond evt="onClick" delay="0">
                  <p:tgtEl>
                    <p:spTgt spid="24"/>
                  </p:tgtEl>
                </p:cond>
              </p:nextCondLst>
            </p:seq>
          </p:childTnLst>
        </p:cTn>
      </p:par>
    </p:tnLst>
    <p:bldLst>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10.0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176448"/>
            <a:ext cx="8307484" cy="914400"/>
          </a:xfrm>
          <a:prstGeom prst="rect">
            <a:avLst/>
          </a:prstGeom>
        </p:spPr>
        <p:txBody>
          <a:bodyPr vert="horz" lIns="0" tIns="0" rIns="0" bIns="0" rtlCol="0">
            <a:normAutofit/>
          </a:bodyPr>
          <a:lstStyle/>
          <a:p>
            <a:r>
              <a:rPr lang="en-US" sz="2000" b="1" dirty="0">
                <a:solidFill>
                  <a:schemeClr val="bg2">
                    <a:lumMod val="75000"/>
                  </a:schemeClr>
                </a:solidFill>
              </a:rPr>
              <a:t>Are there any circular nested LDAP groups in the Active Directory?</a:t>
            </a:r>
          </a:p>
        </p:txBody>
      </p:sp>
      <p:sp>
        <p:nvSpPr>
          <p:cNvPr id="16" name="Rectangle 15">
            <a:extLst>
              <a:ext uri="{FF2B5EF4-FFF2-40B4-BE49-F238E27FC236}">
                <a16:creationId xmlns:a16="http://schemas.microsoft.com/office/drawing/2014/main" id="{DAD2D1ED-5154-4CDF-A2BA-182414D0C475}"/>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7" name="Graphic 16" descr="Back">
            <a:hlinkClick r:id="" action="ppaction://hlinkshowjump?jump=previousslide"/>
            <a:extLst>
              <a:ext uri="{FF2B5EF4-FFF2-40B4-BE49-F238E27FC236}">
                <a16:creationId xmlns:a16="http://schemas.microsoft.com/office/drawing/2014/main" id="{32D495F5-DB9D-4C35-A7C9-A1E75EAD22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37778115-192C-478F-88E4-35F21C93C4F5}"/>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12F6ED67-40DA-47AD-8121-3BAD112A4112}"/>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4" action="ppaction://hlinksldjump"/>
            <a:extLst>
              <a:ext uri="{FF2B5EF4-FFF2-40B4-BE49-F238E27FC236}">
                <a16:creationId xmlns:a16="http://schemas.microsoft.com/office/drawing/2014/main" id="{6F6655BD-6C25-4FBF-B54D-0A13FEBFEB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1" name="Rectangle: Rounded Corners 20">
            <a:extLst>
              <a:ext uri="{FF2B5EF4-FFF2-40B4-BE49-F238E27FC236}">
                <a16:creationId xmlns:a16="http://schemas.microsoft.com/office/drawing/2014/main" id="{BDA565BB-09AD-4A65-95B8-4CE54535E309}"/>
              </a:ext>
            </a:extLst>
          </p:cNvPr>
          <p:cNvSpPr/>
          <p:nvPr/>
        </p:nvSpPr>
        <p:spPr>
          <a:xfrm>
            <a:off x="4556349" y="2719645"/>
            <a:ext cx="6912528" cy="10654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D6262BB-0F2A-4DAF-A4E8-E0781B1AA7C6}"/>
              </a:ext>
            </a:extLst>
          </p:cNvPr>
          <p:cNvSpPr txBox="1"/>
          <p:nvPr/>
        </p:nvSpPr>
        <p:spPr>
          <a:xfrm>
            <a:off x="4722439" y="2918094"/>
            <a:ext cx="6563210" cy="66868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This is likely to be an issue with the LDAP user configuration hence please verify this with an internal system administrator</a:t>
            </a:r>
            <a:endParaRPr lang="en-GB" dirty="0">
              <a:solidFill>
                <a:schemeClr val="bg1"/>
              </a:solidFill>
            </a:endParaRPr>
          </a:p>
        </p:txBody>
      </p:sp>
      <p:sp>
        <p:nvSpPr>
          <p:cNvPr id="23" name="Arrow: Down 22">
            <a:extLst>
              <a:ext uri="{FF2B5EF4-FFF2-40B4-BE49-F238E27FC236}">
                <a16:creationId xmlns:a16="http://schemas.microsoft.com/office/drawing/2014/main" id="{6D0F4615-7398-4EED-A69F-D377645310D2}"/>
              </a:ext>
            </a:extLst>
          </p:cNvPr>
          <p:cNvSpPr/>
          <p:nvPr/>
        </p:nvSpPr>
        <p:spPr>
          <a:xfrm rot="16200000">
            <a:off x="3293187" y="2782253"/>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66A82F8-0EA5-4FD4-B48A-3602035CA696}"/>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hlinkClick r:id="" action="ppaction://hlinkshowjump?jump=nextslide"/>
            <a:extLst>
              <a:ext uri="{FF2B5EF4-FFF2-40B4-BE49-F238E27FC236}">
                <a16:creationId xmlns:a16="http://schemas.microsoft.com/office/drawing/2014/main" id="{D2119071-1C2B-42DB-968E-2CD9F1CCDD53}"/>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BCFF812B-3BE1-4A2C-A9C8-58B1D2B703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27" name="Graphic 26" descr="Badge Cross with solid fill">
            <a:extLst>
              <a:ext uri="{FF2B5EF4-FFF2-40B4-BE49-F238E27FC236}">
                <a16:creationId xmlns:a16="http://schemas.microsoft.com/office/drawing/2014/main" id="{B9ADCA22-13FD-4DD6-B1E5-1DF5DEC2E6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46494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4"/>
                  </p:tgtEl>
                </p:cond>
              </p:nextCondLst>
            </p:seq>
          </p:childTnLst>
        </p:cTn>
      </p:par>
    </p:tnLst>
    <p:bldLst>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11.0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176448"/>
            <a:ext cx="9045716" cy="914400"/>
          </a:xfrm>
          <a:prstGeom prst="rect">
            <a:avLst/>
          </a:prstGeom>
        </p:spPr>
        <p:txBody>
          <a:bodyPr vert="horz" lIns="0" tIns="0" rIns="0" bIns="0" rtlCol="0">
            <a:normAutofit/>
          </a:bodyPr>
          <a:lstStyle/>
          <a:p>
            <a:r>
              <a:rPr lang="en-US" sz="2000" b="1" dirty="0">
                <a:solidFill>
                  <a:schemeClr val="bg2">
                    <a:lumMod val="75000"/>
                  </a:schemeClr>
                </a:solidFill>
              </a:rPr>
              <a:t>Is the client sending a Kerberos ticket?</a:t>
            </a:r>
          </a:p>
          <a:p>
            <a:r>
              <a:rPr lang="en-US" sz="1400" b="1" dirty="0">
                <a:solidFill>
                  <a:schemeClr val="bg2">
                    <a:lumMod val="75000"/>
                  </a:schemeClr>
                </a:solidFill>
              </a:rPr>
              <a:t>Determine above based on log indications (enable debugging) / Sniff client traffic with Wireshark</a:t>
            </a:r>
          </a:p>
        </p:txBody>
      </p:sp>
      <p:sp>
        <p:nvSpPr>
          <p:cNvPr id="16" name="Rectangle 15">
            <a:extLst>
              <a:ext uri="{FF2B5EF4-FFF2-40B4-BE49-F238E27FC236}">
                <a16:creationId xmlns:a16="http://schemas.microsoft.com/office/drawing/2014/main" id="{DAD2D1ED-5154-4CDF-A2BA-182414D0C475}"/>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7" name="Graphic 16" descr="Back">
            <a:hlinkClick r:id="" action="ppaction://hlinkshowjump?jump=previousslide"/>
            <a:extLst>
              <a:ext uri="{FF2B5EF4-FFF2-40B4-BE49-F238E27FC236}">
                <a16:creationId xmlns:a16="http://schemas.microsoft.com/office/drawing/2014/main" id="{32D495F5-DB9D-4C35-A7C9-A1E75EAD22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37778115-192C-478F-88E4-35F21C93C4F5}"/>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12F6ED67-40DA-47AD-8121-3BAD112A4112}"/>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5" action="ppaction://hlinksldjump"/>
            <a:extLst>
              <a:ext uri="{FF2B5EF4-FFF2-40B4-BE49-F238E27FC236}">
                <a16:creationId xmlns:a16="http://schemas.microsoft.com/office/drawing/2014/main" id="{6F6655BD-6C25-4FBF-B54D-0A13FEBFEB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8877" y="91667"/>
            <a:ext cx="461665" cy="461665"/>
          </a:xfrm>
          <a:prstGeom prst="rect">
            <a:avLst/>
          </a:prstGeom>
        </p:spPr>
      </p:pic>
      <p:pic>
        <p:nvPicPr>
          <p:cNvPr id="27" name="Graphic 26" descr="Badge Cross with solid fill">
            <a:extLst>
              <a:ext uri="{FF2B5EF4-FFF2-40B4-BE49-F238E27FC236}">
                <a16:creationId xmlns:a16="http://schemas.microsoft.com/office/drawing/2014/main" id="{B9ADCA22-13FD-4DD6-B1E5-1DF5DEC2E6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958" y="3126350"/>
            <a:ext cx="472582" cy="472582"/>
          </a:xfrm>
          <a:prstGeom prst="rect">
            <a:avLst/>
          </a:prstGeom>
        </p:spPr>
      </p:pic>
      <p:sp>
        <p:nvSpPr>
          <p:cNvPr id="28" name="Rectangle: Rounded Corners 27">
            <a:extLst>
              <a:ext uri="{FF2B5EF4-FFF2-40B4-BE49-F238E27FC236}">
                <a16:creationId xmlns:a16="http://schemas.microsoft.com/office/drawing/2014/main" id="{D0A9BEEE-1DB1-41DB-8DDB-E30545937EDB}"/>
              </a:ext>
            </a:extLst>
          </p:cNvPr>
          <p:cNvSpPr/>
          <p:nvPr/>
        </p:nvSpPr>
        <p:spPr>
          <a:xfrm>
            <a:off x="4556349" y="4070255"/>
            <a:ext cx="7200906" cy="10654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C6CD5A0-6E8C-4391-AA8C-90812DB6F8FF}"/>
              </a:ext>
            </a:extLst>
          </p:cNvPr>
          <p:cNvSpPr txBox="1"/>
          <p:nvPr/>
        </p:nvSpPr>
        <p:spPr>
          <a:xfrm>
            <a:off x="4722438" y="4268705"/>
            <a:ext cx="6968603" cy="66406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GB" dirty="0">
                <a:solidFill>
                  <a:schemeClr val="bg1"/>
                </a:solidFill>
              </a:rPr>
              <a:t>Check the SPN as if it contains the correct naming.</a:t>
            </a:r>
            <a:br>
              <a:rPr lang="en-GB" dirty="0">
                <a:solidFill>
                  <a:schemeClr val="bg1"/>
                </a:solidFill>
              </a:rPr>
            </a:br>
            <a:r>
              <a:rPr lang="en-US" dirty="0"/>
              <a:t>Refer to SPN verifications in IFS APP9 Technical Documentation</a:t>
            </a:r>
          </a:p>
        </p:txBody>
      </p:sp>
      <p:sp>
        <p:nvSpPr>
          <p:cNvPr id="30" name="Arrow: Down 29">
            <a:extLst>
              <a:ext uri="{FF2B5EF4-FFF2-40B4-BE49-F238E27FC236}">
                <a16:creationId xmlns:a16="http://schemas.microsoft.com/office/drawing/2014/main" id="{94D3DDC8-3151-452E-9A08-4419BC8E8E1F}"/>
              </a:ext>
            </a:extLst>
          </p:cNvPr>
          <p:cNvSpPr/>
          <p:nvPr/>
        </p:nvSpPr>
        <p:spPr>
          <a:xfrm rot="16200000">
            <a:off x="3377515" y="4116181"/>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Rectangle: Rounded Corners 30">
            <a:hlinkClick r:id="" action="ppaction://hlinkshowjump?jump=nextslide"/>
            <a:extLst>
              <a:ext uri="{FF2B5EF4-FFF2-40B4-BE49-F238E27FC236}">
                <a16:creationId xmlns:a16="http://schemas.microsoft.com/office/drawing/2014/main" id="{86E2D2E4-E9F9-47CC-B975-771E109C9586}"/>
              </a:ext>
            </a:extLst>
          </p:cNvPr>
          <p:cNvSpPr/>
          <p:nvPr/>
        </p:nvSpPr>
        <p:spPr>
          <a:xfrm>
            <a:off x="500958" y="2870329"/>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2" name="Rectangle: Rounded Corners 31">
            <a:extLst>
              <a:ext uri="{FF2B5EF4-FFF2-40B4-BE49-F238E27FC236}">
                <a16:creationId xmlns:a16="http://schemas.microsoft.com/office/drawing/2014/main" id="{8E2CE458-F046-435D-B74A-AD8E2B0CAD30}"/>
              </a:ext>
            </a:extLst>
          </p:cNvPr>
          <p:cNvSpPr/>
          <p:nvPr/>
        </p:nvSpPr>
        <p:spPr>
          <a:xfrm>
            <a:off x="500958" y="4110644"/>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3" name="Graphic 32" descr="Badge Tick1 with solid fill">
            <a:extLst>
              <a:ext uri="{FF2B5EF4-FFF2-40B4-BE49-F238E27FC236}">
                <a16:creationId xmlns:a16="http://schemas.microsoft.com/office/drawing/2014/main" id="{1359FAA3-E086-4AC1-9955-A0E5E5F5AF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5988" y="3196888"/>
            <a:ext cx="472581" cy="472581"/>
          </a:xfrm>
          <a:prstGeom prst="rect">
            <a:avLst/>
          </a:prstGeom>
        </p:spPr>
      </p:pic>
      <p:pic>
        <p:nvPicPr>
          <p:cNvPr id="34" name="Graphic 33" descr="Badge Cross with solid fill">
            <a:extLst>
              <a:ext uri="{FF2B5EF4-FFF2-40B4-BE49-F238E27FC236}">
                <a16:creationId xmlns:a16="http://schemas.microsoft.com/office/drawing/2014/main" id="{90A0EA33-2C15-4F65-9B02-F043C8D005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5988" y="4407054"/>
            <a:ext cx="472582" cy="472582"/>
          </a:xfrm>
          <a:prstGeom prst="rect">
            <a:avLst/>
          </a:prstGeom>
        </p:spPr>
      </p:pic>
    </p:spTree>
    <p:extLst>
      <p:ext uri="{BB962C8B-B14F-4D97-AF65-F5344CB8AC3E}">
        <p14:creationId xmlns:p14="http://schemas.microsoft.com/office/powerpoint/2010/main" val="1492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nextCondLst>
                <p:cond evt="onClick" delay="0">
                  <p:tgtEl>
                    <p:spTgt spid="32"/>
                  </p:tgtEl>
                </p:cond>
              </p:nextCondLst>
            </p:seq>
          </p:childTnLst>
        </p:cTn>
      </p:par>
    </p:tnLst>
    <p:bldLst>
      <p:bldP spid="28"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hlinkClick r:id="rId2" action="ppaction://hlinksldjump"/>
            <a:extLst>
              <a:ext uri="{FF2B5EF4-FFF2-40B4-BE49-F238E27FC236}">
                <a16:creationId xmlns:a16="http://schemas.microsoft.com/office/drawing/2014/main" id="{AA545B23-D0E9-4027-A1D6-C27E7F5A6DA8}"/>
              </a:ext>
            </a:extLst>
          </p:cNvPr>
          <p:cNvSpPr/>
          <p:nvPr/>
        </p:nvSpPr>
        <p:spPr>
          <a:xfrm>
            <a:off x="1485638" y="4202883"/>
            <a:ext cx="552888" cy="314341"/>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7B1B2955-7881-40DD-87C4-FA846EC2F30D}"/>
              </a:ext>
            </a:extLst>
          </p:cNvPr>
          <p:cNvSpPr>
            <a:spLocks noGrp="1"/>
          </p:cNvSpPr>
          <p:nvPr>
            <p:ph type="title"/>
          </p:nvPr>
        </p:nvSpPr>
        <p:spPr/>
        <p:txBody>
          <a:bodyPr vert="horz" lIns="0" tIns="0" rIns="0" bIns="0" rtlCol="0" anchor="t" anchorCtr="0">
            <a:normAutofit/>
          </a:bodyPr>
          <a:lstStyle/>
          <a:p>
            <a:r>
              <a:rPr lang="sv-SE" dirty="0"/>
              <a:t>Resource Keys</a:t>
            </a:r>
          </a:p>
        </p:txBody>
      </p:sp>
      <p:pic>
        <p:nvPicPr>
          <p:cNvPr id="55" name="Graphic 54" descr="Home">
            <a:hlinkClick r:id="rId3" action="ppaction://hlinksldjump"/>
            <a:extLst>
              <a:ext uri="{FF2B5EF4-FFF2-40B4-BE49-F238E27FC236}">
                <a16:creationId xmlns:a16="http://schemas.microsoft.com/office/drawing/2014/main" id="{AE212BBA-1C5E-46C6-AC7D-5CB755DADC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5638" y="1693964"/>
            <a:ext cx="713676" cy="713676"/>
          </a:xfrm>
          <a:prstGeom prst="rect">
            <a:avLst/>
          </a:prstGeom>
        </p:spPr>
      </p:pic>
      <p:pic>
        <p:nvPicPr>
          <p:cNvPr id="57" name="Graphic 56" descr="Back">
            <a:hlinkClick r:id="" action="ppaction://hlinkshowjump?jump=previousslide"/>
            <a:extLst>
              <a:ext uri="{FF2B5EF4-FFF2-40B4-BE49-F238E27FC236}">
                <a16:creationId xmlns:a16="http://schemas.microsoft.com/office/drawing/2014/main" id="{01F23CF8-A8AC-4590-8393-582A985044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5638" y="2755216"/>
            <a:ext cx="713676" cy="713676"/>
          </a:xfrm>
          <a:prstGeom prst="rect">
            <a:avLst/>
          </a:prstGeom>
        </p:spPr>
      </p:pic>
      <p:sp>
        <p:nvSpPr>
          <p:cNvPr id="63" name="Rectangle 62">
            <a:extLst>
              <a:ext uri="{FF2B5EF4-FFF2-40B4-BE49-F238E27FC236}">
                <a16:creationId xmlns:a16="http://schemas.microsoft.com/office/drawing/2014/main" id="{A2CAE00A-3082-49E6-AF7B-B6B7989733A0}"/>
              </a:ext>
            </a:extLst>
          </p:cNvPr>
          <p:cNvSpPr/>
          <p:nvPr/>
        </p:nvSpPr>
        <p:spPr>
          <a:xfrm>
            <a:off x="2846392" y="1862235"/>
            <a:ext cx="3163045" cy="461665"/>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Return to Home Page</a:t>
            </a:r>
          </a:p>
        </p:txBody>
      </p:sp>
      <p:sp>
        <p:nvSpPr>
          <p:cNvPr id="66" name="Rectangle 65">
            <a:extLst>
              <a:ext uri="{FF2B5EF4-FFF2-40B4-BE49-F238E27FC236}">
                <a16:creationId xmlns:a16="http://schemas.microsoft.com/office/drawing/2014/main" id="{C61732C7-4669-4CDA-8D15-7FF579E9E5EC}"/>
              </a:ext>
            </a:extLst>
          </p:cNvPr>
          <p:cNvSpPr/>
          <p:nvPr/>
        </p:nvSpPr>
        <p:spPr>
          <a:xfrm>
            <a:off x="2803913" y="2907174"/>
            <a:ext cx="3334567" cy="461665"/>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Move to Previous Slide</a:t>
            </a:r>
          </a:p>
        </p:txBody>
      </p:sp>
      <p:sp>
        <p:nvSpPr>
          <p:cNvPr id="67" name="Rectangle 66">
            <a:extLst>
              <a:ext uri="{FF2B5EF4-FFF2-40B4-BE49-F238E27FC236}">
                <a16:creationId xmlns:a16="http://schemas.microsoft.com/office/drawing/2014/main" id="{29F9D673-88AE-4CB9-AAA5-C194F115DD6C}"/>
              </a:ext>
            </a:extLst>
          </p:cNvPr>
          <p:cNvSpPr/>
          <p:nvPr/>
        </p:nvSpPr>
        <p:spPr>
          <a:xfrm>
            <a:off x="2803913" y="3943724"/>
            <a:ext cx="4413389" cy="461665"/>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Click on the Appropriate Button</a:t>
            </a:r>
          </a:p>
        </p:txBody>
      </p:sp>
      <p:pic>
        <p:nvPicPr>
          <p:cNvPr id="9" name="Graphic 8" descr="Arrow: Slight curve with solid fill">
            <a:extLst>
              <a:ext uri="{FF2B5EF4-FFF2-40B4-BE49-F238E27FC236}">
                <a16:creationId xmlns:a16="http://schemas.microsoft.com/office/drawing/2014/main" id="{DBA4DF1C-E866-4AF4-99D5-B5FE1FC13C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65178" y="5038216"/>
            <a:ext cx="775355" cy="775355"/>
          </a:xfrm>
          <a:prstGeom prst="rect">
            <a:avLst/>
          </a:prstGeom>
        </p:spPr>
      </p:pic>
      <p:sp>
        <p:nvSpPr>
          <p:cNvPr id="10" name="Rectangle 9">
            <a:extLst>
              <a:ext uri="{FF2B5EF4-FFF2-40B4-BE49-F238E27FC236}">
                <a16:creationId xmlns:a16="http://schemas.microsoft.com/office/drawing/2014/main" id="{AE87B289-9C3E-4DE2-9DAA-6ACF88891A46}"/>
              </a:ext>
            </a:extLst>
          </p:cNvPr>
          <p:cNvSpPr/>
          <p:nvPr/>
        </p:nvSpPr>
        <p:spPr>
          <a:xfrm>
            <a:off x="2846392" y="5155123"/>
            <a:ext cx="2768707" cy="461665"/>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25400" dir="5400000" algn="ctr" rotWithShape="0">
                    <a:srgbClr val="6E747A">
                      <a:alpha val="43000"/>
                    </a:srgbClr>
                  </a:outerShdw>
                </a:effectLst>
              </a:rPr>
              <a:t>Move to Next Slide</a:t>
            </a:r>
          </a:p>
        </p:txBody>
      </p:sp>
      <p:sp>
        <p:nvSpPr>
          <p:cNvPr id="11" name="Rectangle: Rounded Corners 10">
            <a:hlinkClick r:id="rId2" action="ppaction://hlinksldjump"/>
            <a:extLst>
              <a:ext uri="{FF2B5EF4-FFF2-40B4-BE49-F238E27FC236}">
                <a16:creationId xmlns:a16="http://schemas.microsoft.com/office/drawing/2014/main" id="{2E073794-3552-44F5-8DB6-5CAC87AE770D}"/>
              </a:ext>
            </a:extLst>
          </p:cNvPr>
          <p:cNvSpPr/>
          <p:nvPr/>
        </p:nvSpPr>
        <p:spPr>
          <a:xfrm>
            <a:off x="1485638" y="3854987"/>
            <a:ext cx="552888" cy="314341"/>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adge Tick1 with solid fill">
            <a:extLst>
              <a:ext uri="{FF2B5EF4-FFF2-40B4-BE49-F238E27FC236}">
                <a16:creationId xmlns:a16="http://schemas.microsoft.com/office/drawing/2014/main" id="{16E43BA1-8476-4CD8-974A-E09648CE994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8601" y="3889837"/>
            <a:ext cx="244640" cy="244640"/>
          </a:xfrm>
          <a:prstGeom prst="rect">
            <a:avLst/>
          </a:prstGeom>
        </p:spPr>
      </p:pic>
      <p:pic>
        <p:nvPicPr>
          <p:cNvPr id="14" name="Graphic 13" descr="Badge Cross with solid fill">
            <a:extLst>
              <a:ext uri="{FF2B5EF4-FFF2-40B4-BE49-F238E27FC236}">
                <a16:creationId xmlns:a16="http://schemas.microsoft.com/office/drawing/2014/main" id="{32AEEAA7-AEF0-49C6-ACC9-114947DABDC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34290" y="4235179"/>
            <a:ext cx="245729" cy="245729"/>
          </a:xfrm>
          <a:prstGeom prst="rect">
            <a:avLst/>
          </a:prstGeom>
        </p:spPr>
      </p:pic>
      <p:pic>
        <p:nvPicPr>
          <p:cNvPr id="16" name="Graphic 15" descr="Arrow: Slight curve with solid fill">
            <a:hlinkClick r:id="" action="ppaction://hlinkshowjump?jump=nextslide"/>
            <a:extLst>
              <a:ext uri="{FF2B5EF4-FFF2-40B4-BE49-F238E27FC236}">
                <a16:creationId xmlns:a16="http://schemas.microsoft.com/office/drawing/2014/main" id="{838BC4F6-9F18-4005-8F84-F47E5A01EF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23640" y="6067097"/>
            <a:ext cx="775355" cy="775355"/>
          </a:xfrm>
          <a:prstGeom prst="rect">
            <a:avLst/>
          </a:prstGeom>
        </p:spPr>
      </p:pic>
    </p:spTree>
    <p:extLst>
      <p:ext uri="{BB962C8B-B14F-4D97-AF65-F5344CB8AC3E}">
        <p14:creationId xmlns:p14="http://schemas.microsoft.com/office/powerpoint/2010/main" val="100625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12.0</a:t>
            </a:r>
          </a:p>
        </p:txBody>
      </p:sp>
      <p:sp>
        <p:nvSpPr>
          <p:cNvPr id="5" name="TextBox 4">
            <a:extLst>
              <a:ext uri="{FF2B5EF4-FFF2-40B4-BE49-F238E27FC236}">
                <a16:creationId xmlns:a16="http://schemas.microsoft.com/office/drawing/2014/main" id="{3369C7D4-BA02-4A53-93B0-DAD05B595453}"/>
              </a:ext>
            </a:extLst>
          </p:cNvPr>
          <p:cNvSpPr txBox="1"/>
          <p:nvPr/>
        </p:nvSpPr>
        <p:spPr>
          <a:xfrm>
            <a:off x="447824" y="1202336"/>
            <a:ext cx="9557444" cy="964733"/>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Did you consult </a:t>
            </a:r>
            <a:r>
              <a:rPr lang="en-US" sz="2000" b="1" dirty="0">
                <a:solidFill>
                  <a:schemeClr val="bg2">
                    <a:lumMod val="75000"/>
                  </a:schemeClr>
                </a:solidFill>
                <a:hlinkClick r:id="rId3">
                  <a:extLst>
                    <a:ext uri="{A12FA001-AC4F-418D-AE19-62706E023703}">
                      <ahyp:hlinkClr xmlns:ahyp="http://schemas.microsoft.com/office/drawing/2018/hyperlinkcolor" val="tx"/>
                    </a:ext>
                  </a:extLst>
                </a:hlinkClick>
              </a:rPr>
              <a:t>IFS Supported Platforms</a:t>
            </a:r>
            <a:r>
              <a:rPr lang="en-US" sz="2000" b="1" dirty="0">
                <a:solidFill>
                  <a:schemeClr val="bg2">
                    <a:lumMod val="75000"/>
                  </a:schemeClr>
                </a:solidFill>
              </a:rPr>
              <a:t>, section 3rd Party LDAP Server, for supported integrations with Active Directory?</a:t>
            </a:r>
            <a:endParaRPr lang="en-GB" sz="2000" b="1" dirty="0">
              <a:solidFill>
                <a:schemeClr val="bg2">
                  <a:lumMod val="75000"/>
                </a:schemeClr>
              </a:solidFill>
            </a:endParaRPr>
          </a:p>
        </p:txBody>
      </p:sp>
      <p:sp>
        <p:nvSpPr>
          <p:cNvPr id="16" name="Rectangle 15">
            <a:extLst>
              <a:ext uri="{FF2B5EF4-FFF2-40B4-BE49-F238E27FC236}">
                <a16:creationId xmlns:a16="http://schemas.microsoft.com/office/drawing/2014/main" id="{1E68BBF9-6E12-4731-986B-455D5F29FDF4}"/>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7" name="Graphic 16" descr="Back">
            <a:hlinkClick r:id="" action="ppaction://hlinkshowjump?jump=previousslide"/>
            <a:extLst>
              <a:ext uri="{FF2B5EF4-FFF2-40B4-BE49-F238E27FC236}">
                <a16:creationId xmlns:a16="http://schemas.microsoft.com/office/drawing/2014/main" id="{B682FD04-E57D-49B1-8B1E-74614A65C1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A68ED5BB-886A-4DEE-AD64-6D3A248AC76D}"/>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2C8EFA6D-0A5F-48BC-B09B-BBF79ECA6554}"/>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6" action="ppaction://hlinksldjump"/>
            <a:extLst>
              <a:ext uri="{FF2B5EF4-FFF2-40B4-BE49-F238E27FC236}">
                <a16:creationId xmlns:a16="http://schemas.microsoft.com/office/drawing/2014/main" id="{53E051C9-A503-4A5F-9906-79E766FC6A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68877" y="91667"/>
            <a:ext cx="461665" cy="461665"/>
          </a:xfrm>
          <a:prstGeom prst="rect">
            <a:avLst/>
          </a:prstGeom>
        </p:spPr>
      </p:pic>
      <p:sp>
        <p:nvSpPr>
          <p:cNvPr id="28" name="Rectangle: Rounded Corners 27">
            <a:extLst>
              <a:ext uri="{FF2B5EF4-FFF2-40B4-BE49-F238E27FC236}">
                <a16:creationId xmlns:a16="http://schemas.microsoft.com/office/drawing/2014/main" id="{15BB6C57-CA33-46A9-89C7-7DF65F28807F}"/>
              </a:ext>
            </a:extLst>
          </p:cNvPr>
          <p:cNvSpPr/>
          <p:nvPr/>
        </p:nvSpPr>
        <p:spPr>
          <a:xfrm>
            <a:off x="4488821" y="3997566"/>
            <a:ext cx="6912528" cy="106540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AEBEB59-B6F9-4FF3-9CC3-0CD5F909ED79}"/>
              </a:ext>
            </a:extLst>
          </p:cNvPr>
          <p:cNvSpPr txBox="1"/>
          <p:nvPr/>
        </p:nvSpPr>
        <p:spPr>
          <a:xfrm>
            <a:off x="4654911" y="4196016"/>
            <a:ext cx="6563210" cy="66406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Refer</a:t>
            </a:r>
            <a:r>
              <a:rPr lang="en-US" dirty="0">
                <a:solidFill>
                  <a:schemeClr val="bg1"/>
                </a:solidFill>
              </a:rPr>
              <a:t> </a:t>
            </a:r>
            <a:r>
              <a:rPr lang="en-US" dirty="0">
                <a:solidFill>
                  <a:schemeClr val="bg1"/>
                </a:solidFill>
                <a:hlinkClick r:id="rId3">
                  <a:extLst>
                    <a:ext uri="{A12FA001-AC4F-418D-AE19-62706E023703}">
                      <ahyp:hlinkClr xmlns:ahyp="http://schemas.microsoft.com/office/drawing/2018/hyperlinkcolor" val="tx"/>
                    </a:ext>
                  </a:extLst>
                </a:hlinkClick>
              </a:rPr>
              <a:t>here</a:t>
            </a:r>
            <a:r>
              <a:rPr lang="en-US" dirty="0">
                <a:solidFill>
                  <a:schemeClr val="bg1"/>
                </a:solidFill>
              </a:rPr>
              <a:t> on the IFS Supported Platforms and ensure that the system is supported for integrations with Active Directory  </a:t>
            </a:r>
            <a:endParaRPr lang="en-US" dirty="0"/>
          </a:p>
        </p:txBody>
      </p:sp>
      <p:sp>
        <p:nvSpPr>
          <p:cNvPr id="30" name="Arrow: Down 29">
            <a:extLst>
              <a:ext uri="{FF2B5EF4-FFF2-40B4-BE49-F238E27FC236}">
                <a16:creationId xmlns:a16="http://schemas.microsoft.com/office/drawing/2014/main" id="{92FA41AF-C680-4767-B2BA-39286EA9EEAA}"/>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Rectangle: Rounded Corners 30">
            <a:hlinkClick r:id="" action="ppaction://hlinkshowjump?jump=nextslide"/>
            <a:extLst>
              <a:ext uri="{FF2B5EF4-FFF2-40B4-BE49-F238E27FC236}">
                <a16:creationId xmlns:a16="http://schemas.microsoft.com/office/drawing/2014/main" id="{14D4B5A5-B511-4F54-9AFD-CB5A41F638CB}"/>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2" name="Rectangle: Rounded Corners 31">
            <a:extLst>
              <a:ext uri="{FF2B5EF4-FFF2-40B4-BE49-F238E27FC236}">
                <a16:creationId xmlns:a16="http://schemas.microsoft.com/office/drawing/2014/main" id="{FB91AB19-8073-425B-B268-55B8D50412AE}"/>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3" name="Graphic 32" descr="Badge Tick1 with solid fill">
            <a:extLst>
              <a:ext uri="{FF2B5EF4-FFF2-40B4-BE49-F238E27FC236}">
                <a16:creationId xmlns:a16="http://schemas.microsoft.com/office/drawing/2014/main" id="{C720D650-C895-4246-A807-4A6BD89EA5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3124199"/>
            <a:ext cx="472581" cy="472581"/>
          </a:xfrm>
          <a:prstGeom prst="rect">
            <a:avLst/>
          </a:prstGeom>
        </p:spPr>
      </p:pic>
      <p:pic>
        <p:nvPicPr>
          <p:cNvPr id="34" name="Graphic 33" descr="Badge Cross with solid fill">
            <a:extLst>
              <a:ext uri="{FF2B5EF4-FFF2-40B4-BE49-F238E27FC236}">
                <a16:creationId xmlns:a16="http://schemas.microsoft.com/office/drawing/2014/main" id="{E6AD5559-C6C2-4FC4-A51B-97BC43849B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358689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nextCondLst>
                <p:cond evt="onClick" delay="0">
                  <p:tgtEl>
                    <p:spTgt spid="32"/>
                  </p:tgtEl>
                </p:cond>
              </p:nextCondLst>
            </p:seq>
          </p:childTnLst>
        </p:cTn>
      </p:par>
    </p:tnLst>
    <p:bldLst>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234223" y="239430"/>
            <a:ext cx="11257200" cy="461665"/>
          </a:xfrm>
        </p:spPr>
        <p:txBody>
          <a:bodyPr vert="horz" lIns="0" tIns="0" rIns="0" bIns="0" rtlCol="0" anchor="t" anchorCtr="0">
            <a:normAutofit/>
          </a:bodyPr>
          <a:lstStyle/>
          <a:p>
            <a:r>
              <a:rPr lang="sv-SE" dirty="0"/>
              <a:t>No Solution so far?</a:t>
            </a:r>
          </a:p>
        </p:txBody>
      </p:sp>
      <p:pic>
        <p:nvPicPr>
          <p:cNvPr id="5" name="Graphic 4" descr="Back">
            <a:hlinkClick r:id="" action="ppaction://hlinkshowjump?jump=previousslide"/>
            <a:extLst>
              <a:ext uri="{FF2B5EF4-FFF2-40B4-BE49-F238E27FC236}">
                <a16:creationId xmlns:a16="http://schemas.microsoft.com/office/drawing/2014/main" id="{60DA227B-1F00-409F-9C5C-CCDF63CDBC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6" name="TextBox 5">
            <a:extLst>
              <a:ext uri="{FF2B5EF4-FFF2-40B4-BE49-F238E27FC236}">
                <a16:creationId xmlns:a16="http://schemas.microsoft.com/office/drawing/2014/main" id="{D21798BC-7B79-4827-8BE7-1AF1FF38FD65}"/>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7" name="TextBox 6">
            <a:extLst>
              <a:ext uri="{FF2B5EF4-FFF2-40B4-BE49-F238E27FC236}">
                <a16:creationId xmlns:a16="http://schemas.microsoft.com/office/drawing/2014/main" id="{33F14E6D-1C56-466D-AEDF-655B7D3DA7E9}"/>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8" name="Graphic 7" descr="Home">
            <a:hlinkClick r:id="rId4" action="ppaction://hlinksldjump"/>
            <a:extLst>
              <a:ext uri="{FF2B5EF4-FFF2-40B4-BE49-F238E27FC236}">
                <a16:creationId xmlns:a16="http://schemas.microsoft.com/office/drawing/2014/main" id="{1244C508-95E8-4381-8946-7E329B6E3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9" name="TextBox 8">
            <a:extLst>
              <a:ext uri="{FF2B5EF4-FFF2-40B4-BE49-F238E27FC236}">
                <a16:creationId xmlns:a16="http://schemas.microsoft.com/office/drawing/2014/main" id="{B5593F9B-6E3A-4378-94BD-94D91B4D5042}"/>
              </a:ext>
            </a:extLst>
          </p:cNvPr>
          <p:cNvSpPr txBox="1"/>
          <p:nvPr/>
        </p:nvSpPr>
        <p:spPr>
          <a:xfrm>
            <a:off x="2824927" y="1345558"/>
            <a:ext cx="6075792" cy="617773"/>
          </a:xfrm>
          <a:prstGeom prst="rect">
            <a:avLst/>
          </a:prstGeom>
        </p:spPr>
        <p:txBody>
          <a:bodyPr vert="horz" lIns="0" tIns="0" rIns="0" bIns="0" rtlCol="0">
            <a:normAutofit/>
          </a:bodyPr>
          <a:lstStyle/>
          <a:p>
            <a:pPr>
              <a:spcAft>
                <a:spcPts val="600"/>
              </a:spcAft>
            </a:pPr>
            <a:r>
              <a:rPr lang="en-GB" sz="2800" b="1" dirty="0">
                <a:solidFill>
                  <a:schemeClr val="accent2">
                    <a:lumMod val="75000"/>
                    <a:lumOff val="25000"/>
                  </a:schemeClr>
                </a:solidFill>
              </a:rPr>
              <a:t>Did you search in IFS Community?</a:t>
            </a:r>
          </a:p>
        </p:txBody>
      </p:sp>
      <p:sp>
        <p:nvSpPr>
          <p:cNvPr id="16" name="Rectangle: Rounded Corners 15">
            <a:extLst>
              <a:ext uri="{FF2B5EF4-FFF2-40B4-BE49-F238E27FC236}">
                <a16:creationId xmlns:a16="http://schemas.microsoft.com/office/drawing/2014/main" id="{15D9C61B-87A0-40C2-BBFC-39E4EB773019}"/>
              </a:ext>
            </a:extLst>
          </p:cNvPr>
          <p:cNvSpPr/>
          <p:nvPr/>
        </p:nvSpPr>
        <p:spPr>
          <a:xfrm>
            <a:off x="3054720" y="5177182"/>
            <a:ext cx="6912528" cy="10654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DFD9D1-11F3-4C7C-A3E3-AE0B9029FC7B}"/>
              </a:ext>
            </a:extLst>
          </p:cNvPr>
          <p:cNvSpPr txBox="1"/>
          <p:nvPr/>
        </p:nvSpPr>
        <p:spPr>
          <a:xfrm>
            <a:off x="3245513" y="5393823"/>
            <a:ext cx="6561217" cy="67980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Search your specific issue using keywords including SSO and any error messages or log indications</a:t>
            </a:r>
          </a:p>
        </p:txBody>
      </p:sp>
      <p:sp>
        <p:nvSpPr>
          <p:cNvPr id="18" name="Arrow: Down 17">
            <a:extLst>
              <a:ext uri="{FF2B5EF4-FFF2-40B4-BE49-F238E27FC236}">
                <a16:creationId xmlns:a16="http://schemas.microsoft.com/office/drawing/2014/main" id="{C835DC69-6083-416C-A5DA-529813EEEFE6}"/>
              </a:ext>
            </a:extLst>
          </p:cNvPr>
          <p:cNvSpPr/>
          <p:nvPr/>
        </p:nvSpPr>
        <p:spPr>
          <a:xfrm>
            <a:off x="6641795" y="3949743"/>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Rectangle: Rounded Corners 18">
            <a:hlinkClick r:id="" action="ppaction://hlinkshowjump?jump=nextslide"/>
            <a:extLst>
              <a:ext uri="{FF2B5EF4-FFF2-40B4-BE49-F238E27FC236}">
                <a16:creationId xmlns:a16="http://schemas.microsoft.com/office/drawing/2014/main" id="{7822771F-F9CF-4835-A95A-829ACCCFA84B}"/>
              </a:ext>
            </a:extLst>
          </p:cNvPr>
          <p:cNvSpPr/>
          <p:nvPr/>
        </p:nvSpPr>
        <p:spPr>
          <a:xfrm>
            <a:off x="2883650" y="2667699"/>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0" name="Rectangle: Rounded Corners 19">
            <a:extLst>
              <a:ext uri="{FF2B5EF4-FFF2-40B4-BE49-F238E27FC236}">
                <a16:creationId xmlns:a16="http://schemas.microsoft.com/office/drawing/2014/main" id="{786E1240-436B-4D14-BD33-E1906E4C530E}"/>
              </a:ext>
            </a:extLst>
          </p:cNvPr>
          <p:cNvSpPr/>
          <p:nvPr/>
        </p:nvSpPr>
        <p:spPr>
          <a:xfrm>
            <a:off x="6096000" y="2667699"/>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1" name="Graphic 20" descr="Badge Tick1 with solid fill">
            <a:extLst>
              <a:ext uri="{FF2B5EF4-FFF2-40B4-BE49-F238E27FC236}">
                <a16:creationId xmlns:a16="http://schemas.microsoft.com/office/drawing/2014/main" id="{2456C03C-AEB8-4F97-BB28-9E6E48D551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8680" y="2994258"/>
            <a:ext cx="472581" cy="472581"/>
          </a:xfrm>
          <a:prstGeom prst="rect">
            <a:avLst/>
          </a:prstGeom>
        </p:spPr>
      </p:pic>
      <p:pic>
        <p:nvPicPr>
          <p:cNvPr id="22" name="Graphic 21" descr="Badge Cross with solid fill">
            <a:extLst>
              <a:ext uri="{FF2B5EF4-FFF2-40B4-BE49-F238E27FC236}">
                <a16:creationId xmlns:a16="http://schemas.microsoft.com/office/drawing/2014/main" id="{D835ABBB-35FD-46E8-9E60-564F5A463E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1030" y="2964109"/>
            <a:ext cx="472582" cy="472582"/>
          </a:xfrm>
          <a:prstGeom prst="rect">
            <a:avLst/>
          </a:prstGeom>
        </p:spPr>
      </p:pic>
      <p:sp>
        <p:nvSpPr>
          <p:cNvPr id="23" name="TextBox 22">
            <a:extLst>
              <a:ext uri="{FF2B5EF4-FFF2-40B4-BE49-F238E27FC236}">
                <a16:creationId xmlns:a16="http://schemas.microsoft.com/office/drawing/2014/main" id="{62794E06-37E9-4526-B74F-079DFA0F721E}"/>
              </a:ext>
            </a:extLst>
          </p:cNvPr>
          <p:cNvSpPr txBox="1"/>
          <p:nvPr/>
        </p:nvSpPr>
        <p:spPr>
          <a:xfrm>
            <a:off x="4508362" y="1965496"/>
            <a:ext cx="3005889" cy="369332"/>
          </a:xfrm>
          <a:prstGeom prst="rect">
            <a:avLst/>
          </a:prstGeom>
          <a:noFill/>
        </p:spPr>
        <p:txBody>
          <a:bodyPr wrap="square">
            <a:spAutoFit/>
          </a:bodyPr>
          <a:lstStyle/>
          <a:p>
            <a:r>
              <a:rPr lang="en-US" dirty="0">
                <a:solidFill>
                  <a:schemeClr val="accent6">
                    <a:lumMod val="75000"/>
                  </a:schemeClr>
                </a:solidFill>
                <a:hlinkClick r:id="rId11">
                  <a:extLst>
                    <a:ext uri="{A12FA001-AC4F-418D-AE19-62706E023703}">
                      <ahyp:hlinkClr xmlns:ahyp="http://schemas.microsoft.com/office/drawing/2018/hyperlinkcolor" val="tx"/>
                    </a:ext>
                  </a:extLst>
                </a:hlinkClick>
              </a:rPr>
              <a:t>Search in IFS Community</a:t>
            </a:r>
            <a:endParaRPr lang="en-US" dirty="0">
              <a:solidFill>
                <a:schemeClr val="accent6">
                  <a:lumMod val="75000"/>
                </a:schemeClr>
              </a:solidFill>
            </a:endParaRPr>
          </a:p>
        </p:txBody>
      </p:sp>
      <p:sp>
        <p:nvSpPr>
          <p:cNvPr id="24" name="Rectangle 23">
            <a:extLst>
              <a:ext uri="{FF2B5EF4-FFF2-40B4-BE49-F238E27FC236}">
                <a16:creationId xmlns:a16="http://schemas.microsoft.com/office/drawing/2014/main" id="{B33CE4EF-07C1-4981-B868-B8C33439EBD4}"/>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spTree>
    <p:extLst>
      <p:ext uri="{BB962C8B-B14F-4D97-AF65-F5344CB8AC3E}">
        <p14:creationId xmlns:p14="http://schemas.microsoft.com/office/powerpoint/2010/main" val="42024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20"/>
                  </p:tgtEl>
                </p:cond>
              </p:nextCondLst>
            </p:seq>
          </p:childTnLst>
        </p:cTn>
      </p:par>
    </p:tnLst>
    <p:bldLst>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19A5EF-1AC3-4E02-858B-60AEE5ED4B3C}"/>
              </a:ext>
            </a:extLst>
          </p:cNvPr>
          <p:cNvSpPr/>
          <p:nvPr/>
        </p:nvSpPr>
        <p:spPr>
          <a:xfrm>
            <a:off x="1305617" y="2767207"/>
            <a:ext cx="1241207" cy="42970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Graphic 4" descr="Back">
            <a:hlinkClick r:id="" action="ppaction://hlinkshowjump?jump=previousslide"/>
            <a:extLst>
              <a:ext uri="{FF2B5EF4-FFF2-40B4-BE49-F238E27FC236}">
                <a16:creationId xmlns:a16="http://schemas.microsoft.com/office/drawing/2014/main" id="{60DA227B-1F00-409F-9C5C-CCDF63CDBC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6" name="TextBox 5">
            <a:extLst>
              <a:ext uri="{FF2B5EF4-FFF2-40B4-BE49-F238E27FC236}">
                <a16:creationId xmlns:a16="http://schemas.microsoft.com/office/drawing/2014/main" id="{D21798BC-7B79-4827-8BE7-1AF1FF38FD65}"/>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7" name="TextBox 6">
            <a:extLst>
              <a:ext uri="{FF2B5EF4-FFF2-40B4-BE49-F238E27FC236}">
                <a16:creationId xmlns:a16="http://schemas.microsoft.com/office/drawing/2014/main" id="{33F14E6D-1C56-466D-AEDF-655B7D3DA7E9}"/>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8" name="Graphic 7" descr="Home">
            <a:hlinkClick r:id="rId4" action="ppaction://hlinksldjump"/>
            <a:extLst>
              <a:ext uri="{FF2B5EF4-FFF2-40B4-BE49-F238E27FC236}">
                <a16:creationId xmlns:a16="http://schemas.microsoft.com/office/drawing/2014/main" id="{1244C508-95E8-4381-8946-7E329B6E3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9" name="TextBox 8">
            <a:extLst>
              <a:ext uri="{FF2B5EF4-FFF2-40B4-BE49-F238E27FC236}">
                <a16:creationId xmlns:a16="http://schemas.microsoft.com/office/drawing/2014/main" id="{B5593F9B-6E3A-4378-94BD-94D91B4D5042}"/>
              </a:ext>
            </a:extLst>
          </p:cNvPr>
          <p:cNvSpPr txBox="1"/>
          <p:nvPr/>
        </p:nvSpPr>
        <p:spPr>
          <a:xfrm>
            <a:off x="2536904" y="1311573"/>
            <a:ext cx="7275418" cy="617773"/>
          </a:xfrm>
          <a:prstGeom prst="rect">
            <a:avLst/>
          </a:prstGeom>
        </p:spPr>
        <p:txBody>
          <a:bodyPr vert="horz" lIns="0" tIns="0" rIns="0" bIns="0" rtlCol="0">
            <a:normAutofit/>
          </a:bodyPr>
          <a:lstStyle/>
          <a:p>
            <a:pPr>
              <a:spcAft>
                <a:spcPts val="600"/>
              </a:spcAft>
            </a:pPr>
            <a:r>
              <a:rPr lang="en-GB" sz="2800" b="1" dirty="0">
                <a:solidFill>
                  <a:schemeClr val="accent2">
                    <a:lumMod val="75000"/>
                    <a:lumOff val="25000"/>
                  </a:schemeClr>
                </a:solidFill>
              </a:rPr>
              <a:t>Did you post this issue in IFS Community?</a:t>
            </a:r>
          </a:p>
        </p:txBody>
      </p:sp>
      <p:sp>
        <p:nvSpPr>
          <p:cNvPr id="16" name="Rectangle: Rounded Corners 15">
            <a:extLst>
              <a:ext uri="{FF2B5EF4-FFF2-40B4-BE49-F238E27FC236}">
                <a16:creationId xmlns:a16="http://schemas.microsoft.com/office/drawing/2014/main" id="{15D9C61B-87A0-40C2-BBFC-39E4EB773019}"/>
              </a:ext>
            </a:extLst>
          </p:cNvPr>
          <p:cNvSpPr/>
          <p:nvPr/>
        </p:nvSpPr>
        <p:spPr>
          <a:xfrm>
            <a:off x="3077590" y="5714078"/>
            <a:ext cx="6912528" cy="10654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DFD9D1-11F3-4C7C-A3E3-AE0B9029FC7B}"/>
              </a:ext>
            </a:extLst>
          </p:cNvPr>
          <p:cNvSpPr txBox="1"/>
          <p:nvPr/>
        </p:nvSpPr>
        <p:spPr>
          <a:xfrm>
            <a:off x="3268383" y="5930719"/>
            <a:ext cx="6561217" cy="67980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We would appreciate if you could </a:t>
            </a:r>
            <a:r>
              <a:rPr lang="en-US" dirty="0">
                <a:solidFill>
                  <a:schemeClr val="bg1"/>
                </a:solidFill>
                <a:hlinkClick r:id="rId7">
                  <a:extLst>
                    <a:ext uri="{A12FA001-AC4F-418D-AE19-62706E023703}">
                      <ahyp:hlinkClr xmlns:ahyp="http://schemas.microsoft.com/office/drawing/2018/hyperlinkcolor" val="tx"/>
                    </a:ext>
                  </a:extLst>
                </a:hlinkClick>
              </a:rPr>
              <a:t>post this issue in IFS Community</a:t>
            </a:r>
            <a:r>
              <a:rPr lang="en-US" dirty="0">
                <a:solidFill>
                  <a:schemeClr val="bg1"/>
                </a:solidFill>
              </a:rPr>
              <a:t> with all the details / test plan and screenshots</a:t>
            </a:r>
          </a:p>
        </p:txBody>
      </p:sp>
      <p:sp>
        <p:nvSpPr>
          <p:cNvPr id="18" name="Arrow: Down 17">
            <a:extLst>
              <a:ext uri="{FF2B5EF4-FFF2-40B4-BE49-F238E27FC236}">
                <a16:creationId xmlns:a16="http://schemas.microsoft.com/office/drawing/2014/main" id="{C835DC69-6083-416C-A5DA-529813EEEFE6}"/>
              </a:ext>
            </a:extLst>
          </p:cNvPr>
          <p:cNvSpPr/>
          <p:nvPr/>
        </p:nvSpPr>
        <p:spPr>
          <a:xfrm>
            <a:off x="6096000" y="3913324"/>
            <a:ext cx="872456" cy="158037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822771F-F9CF-4835-A95A-829ACCCFA84B}"/>
              </a:ext>
            </a:extLst>
          </p:cNvPr>
          <p:cNvSpPr/>
          <p:nvPr/>
        </p:nvSpPr>
        <p:spPr>
          <a:xfrm>
            <a:off x="2536904" y="2664698"/>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0" name="Rectangle: Rounded Corners 19">
            <a:extLst>
              <a:ext uri="{FF2B5EF4-FFF2-40B4-BE49-F238E27FC236}">
                <a16:creationId xmlns:a16="http://schemas.microsoft.com/office/drawing/2014/main" id="{786E1240-436B-4D14-BD33-E1906E4C530E}"/>
              </a:ext>
            </a:extLst>
          </p:cNvPr>
          <p:cNvSpPr/>
          <p:nvPr/>
        </p:nvSpPr>
        <p:spPr>
          <a:xfrm>
            <a:off x="5258728" y="2664698"/>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1" name="Graphic 20" descr="Badge Tick1 with solid fill">
            <a:extLst>
              <a:ext uri="{FF2B5EF4-FFF2-40B4-BE49-F238E27FC236}">
                <a16:creationId xmlns:a16="http://schemas.microsoft.com/office/drawing/2014/main" id="{2456C03C-AEB8-4F97-BB28-9E6E48D551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1934" y="2991257"/>
            <a:ext cx="472581" cy="472581"/>
          </a:xfrm>
          <a:prstGeom prst="rect">
            <a:avLst/>
          </a:prstGeom>
        </p:spPr>
      </p:pic>
      <p:pic>
        <p:nvPicPr>
          <p:cNvPr id="22" name="Graphic 21" descr="Badge Cross with solid fill">
            <a:extLst>
              <a:ext uri="{FF2B5EF4-FFF2-40B4-BE49-F238E27FC236}">
                <a16:creationId xmlns:a16="http://schemas.microsoft.com/office/drawing/2014/main" id="{D835ABBB-35FD-46E8-9E60-564F5A463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30300" y="2975561"/>
            <a:ext cx="472582" cy="472582"/>
          </a:xfrm>
          <a:prstGeom prst="rect">
            <a:avLst/>
          </a:prstGeom>
        </p:spPr>
      </p:pic>
      <p:sp>
        <p:nvSpPr>
          <p:cNvPr id="23" name="TextBox 22">
            <a:extLst>
              <a:ext uri="{FF2B5EF4-FFF2-40B4-BE49-F238E27FC236}">
                <a16:creationId xmlns:a16="http://schemas.microsoft.com/office/drawing/2014/main" id="{9784E3A3-C3FE-4BA4-8CAB-B23EE97FD936}"/>
              </a:ext>
            </a:extLst>
          </p:cNvPr>
          <p:cNvSpPr txBox="1"/>
          <p:nvPr/>
        </p:nvSpPr>
        <p:spPr>
          <a:xfrm>
            <a:off x="4594537" y="1965496"/>
            <a:ext cx="2550253" cy="369332"/>
          </a:xfrm>
          <a:prstGeom prst="rect">
            <a:avLst/>
          </a:prstGeom>
          <a:noFill/>
        </p:spPr>
        <p:txBody>
          <a:bodyPr wrap="square">
            <a:spAutoFit/>
          </a:bodyPr>
          <a:lstStyle/>
          <a:p>
            <a:r>
              <a:rPr lang="en-US" dirty="0">
                <a:solidFill>
                  <a:schemeClr val="accent6">
                    <a:lumMod val="75000"/>
                  </a:schemeClr>
                </a:solidFill>
                <a:hlinkClick r:id="rId7">
                  <a:extLst>
                    <a:ext uri="{A12FA001-AC4F-418D-AE19-62706E023703}">
                      <ahyp:hlinkClr xmlns:ahyp="http://schemas.microsoft.com/office/drawing/2018/hyperlinkcolor" val="tx"/>
                    </a:ext>
                  </a:extLst>
                </a:hlinkClick>
              </a:rPr>
              <a:t>Post in IFS Community</a:t>
            </a:r>
            <a:endParaRPr lang="en-US" dirty="0">
              <a:solidFill>
                <a:schemeClr val="accent6">
                  <a:lumMod val="75000"/>
                </a:schemeClr>
              </a:solidFill>
            </a:endParaRPr>
          </a:p>
        </p:txBody>
      </p:sp>
      <p:sp>
        <p:nvSpPr>
          <p:cNvPr id="25" name="Rectangle: Rounded Corners 24">
            <a:hlinkClick r:id="rId12" action="ppaction://hlinksldjump"/>
            <a:extLst>
              <a:ext uri="{FF2B5EF4-FFF2-40B4-BE49-F238E27FC236}">
                <a16:creationId xmlns:a16="http://schemas.microsoft.com/office/drawing/2014/main" id="{A575E18F-2F56-48DD-A914-528BFDE1BE08}"/>
              </a:ext>
            </a:extLst>
          </p:cNvPr>
          <p:cNvSpPr/>
          <p:nvPr/>
        </p:nvSpPr>
        <p:spPr>
          <a:xfrm>
            <a:off x="7980553" y="2647796"/>
            <a:ext cx="2550252" cy="1082304"/>
          </a:xfrm>
          <a:prstGeom prst="roundRect">
            <a:avLst/>
          </a:prstGeom>
          <a:solidFill>
            <a:srgbClr val="FF00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 want to raise a Support Case since this is urgent</a:t>
            </a:r>
            <a:endParaRPr lang="en-US" sz="1400" dirty="0"/>
          </a:p>
        </p:txBody>
      </p:sp>
      <p:sp>
        <p:nvSpPr>
          <p:cNvPr id="29" name="Arrow: Down 28">
            <a:extLst>
              <a:ext uri="{FF2B5EF4-FFF2-40B4-BE49-F238E27FC236}">
                <a16:creationId xmlns:a16="http://schemas.microsoft.com/office/drawing/2014/main" id="{49657FC5-9230-4396-8844-A5F59405FAAE}"/>
              </a:ext>
            </a:extLst>
          </p:cNvPr>
          <p:cNvSpPr/>
          <p:nvPr/>
        </p:nvSpPr>
        <p:spPr>
          <a:xfrm>
            <a:off x="662499" y="2767207"/>
            <a:ext cx="872456" cy="136856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098F59F-DC9E-4BB3-9FB6-712E464B3FBA}"/>
              </a:ext>
            </a:extLst>
          </p:cNvPr>
          <p:cNvSpPr txBox="1"/>
          <p:nvPr/>
        </p:nvSpPr>
        <p:spPr>
          <a:xfrm>
            <a:off x="142613" y="4135773"/>
            <a:ext cx="2785145" cy="1182848"/>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accent2">
                    <a:lumMod val="90000"/>
                    <a:lumOff val="10000"/>
                  </a:schemeClr>
                </a:solidFill>
              </a:rPr>
              <a:t>Did you find a solution?</a:t>
            </a:r>
          </a:p>
        </p:txBody>
      </p:sp>
      <p:sp>
        <p:nvSpPr>
          <p:cNvPr id="33" name="Rectangle: Rounded Corners 32">
            <a:hlinkClick r:id="rId13" action="ppaction://hlinksldjump"/>
            <a:extLst>
              <a:ext uri="{FF2B5EF4-FFF2-40B4-BE49-F238E27FC236}">
                <a16:creationId xmlns:a16="http://schemas.microsoft.com/office/drawing/2014/main" id="{70B37F30-F308-4D8C-85AD-AACA4167C935}"/>
              </a:ext>
            </a:extLst>
          </p:cNvPr>
          <p:cNvSpPr/>
          <p:nvPr/>
        </p:nvSpPr>
        <p:spPr>
          <a:xfrm>
            <a:off x="467400" y="4533089"/>
            <a:ext cx="908989" cy="44553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endParaRPr lang="en-US" sz="1600" dirty="0"/>
          </a:p>
        </p:txBody>
      </p:sp>
      <p:sp>
        <p:nvSpPr>
          <p:cNvPr id="34" name="Rectangle: Rounded Corners 33">
            <a:hlinkClick r:id="rId12" action="ppaction://hlinksldjump"/>
            <a:extLst>
              <a:ext uri="{FF2B5EF4-FFF2-40B4-BE49-F238E27FC236}">
                <a16:creationId xmlns:a16="http://schemas.microsoft.com/office/drawing/2014/main" id="{A0FE430C-1443-44EE-95FB-F0DB4E6B112F}"/>
              </a:ext>
            </a:extLst>
          </p:cNvPr>
          <p:cNvSpPr/>
          <p:nvPr/>
        </p:nvSpPr>
        <p:spPr>
          <a:xfrm>
            <a:off x="1645994" y="4533089"/>
            <a:ext cx="908989" cy="44553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a:t>
            </a:r>
            <a:endParaRPr lang="en-US" sz="1600" dirty="0"/>
          </a:p>
        </p:txBody>
      </p:sp>
      <p:sp>
        <p:nvSpPr>
          <p:cNvPr id="26" name="Title 1">
            <a:extLst>
              <a:ext uri="{FF2B5EF4-FFF2-40B4-BE49-F238E27FC236}">
                <a16:creationId xmlns:a16="http://schemas.microsoft.com/office/drawing/2014/main" id="{C313A4F9-5389-470C-9BFC-94A0686BE2B9}"/>
              </a:ext>
            </a:extLst>
          </p:cNvPr>
          <p:cNvSpPr>
            <a:spLocks noGrp="1"/>
          </p:cNvSpPr>
          <p:nvPr>
            <p:ph type="title"/>
          </p:nvPr>
        </p:nvSpPr>
        <p:spPr>
          <a:xfrm>
            <a:off x="234223" y="239430"/>
            <a:ext cx="11257200" cy="461665"/>
          </a:xfrm>
        </p:spPr>
        <p:txBody>
          <a:bodyPr vert="horz" lIns="0" tIns="0" rIns="0" bIns="0" rtlCol="0" anchor="t" anchorCtr="0">
            <a:normAutofit/>
          </a:bodyPr>
          <a:lstStyle/>
          <a:p>
            <a:r>
              <a:rPr lang="sv-SE" dirty="0"/>
              <a:t>No Solution so far?</a:t>
            </a:r>
          </a:p>
        </p:txBody>
      </p:sp>
      <p:sp>
        <p:nvSpPr>
          <p:cNvPr id="24" name="Rectangle 23">
            <a:extLst>
              <a:ext uri="{FF2B5EF4-FFF2-40B4-BE49-F238E27FC236}">
                <a16:creationId xmlns:a16="http://schemas.microsoft.com/office/drawing/2014/main" id="{05B42639-55C7-4142-86F9-87020FC0F51A}"/>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spTree>
    <p:extLst>
      <p:ext uri="{BB962C8B-B14F-4D97-AF65-F5344CB8AC3E}">
        <p14:creationId xmlns:p14="http://schemas.microsoft.com/office/powerpoint/2010/main" val="151620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19"/>
                  </p:tgtEl>
                </p:cond>
              </p:nextCondLst>
            </p:seq>
          </p:childTnLst>
        </p:cTn>
      </p:par>
    </p:tnLst>
    <p:bldLst>
      <p:bldP spid="11" grpId="0" animBg="1"/>
      <p:bldP spid="16" grpId="0" animBg="1"/>
      <p:bldP spid="17" grpId="0" animBg="1"/>
      <p:bldP spid="18" grpId="0" animBg="1"/>
      <p:bldP spid="29" grpId="0" animBg="1"/>
      <p:bldP spid="31"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816116" cy="461665"/>
          </a:xfrm>
        </p:spPr>
        <p:txBody>
          <a:bodyPr vert="horz" lIns="0" tIns="0" rIns="0" bIns="0" rtlCol="0" anchor="t" anchorCtr="0">
            <a:normAutofit/>
          </a:bodyPr>
          <a:lstStyle/>
          <a:p>
            <a:r>
              <a:rPr lang="sv-SE" dirty="0"/>
              <a:t>13.0</a:t>
            </a:r>
          </a:p>
        </p:txBody>
      </p:sp>
      <p:sp>
        <p:nvSpPr>
          <p:cNvPr id="12" name="TextBox 11">
            <a:extLst>
              <a:ext uri="{FF2B5EF4-FFF2-40B4-BE49-F238E27FC236}">
                <a16:creationId xmlns:a16="http://schemas.microsoft.com/office/drawing/2014/main" id="{64134238-5E05-4A52-8E98-E8A15E67430E}"/>
              </a:ext>
            </a:extLst>
          </p:cNvPr>
          <p:cNvSpPr txBox="1"/>
          <p:nvPr/>
        </p:nvSpPr>
        <p:spPr>
          <a:xfrm>
            <a:off x="259254" y="1965929"/>
            <a:ext cx="11601688" cy="3824584"/>
          </a:xfrm>
          <a:prstGeom prst="rect">
            <a:avLst/>
          </a:prstGeom>
        </p:spPr>
        <p:txBody>
          <a:bodyPr vert="horz" lIns="0" tIns="0" rIns="0" bIns="0" rtlCol="0">
            <a:noAutofit/>
          </a:bodyPr>
          <a:lstStyle/>
          <a:p>
            <a:pPr marL="342900" indent="-342900">
              <a:spcAft>
                <a:spcPts val="600"/>
              </a:spcAft>
              <a:buAutoNum type="arabicPeriod"/>
            </a:pPr>
            <a:r>
              <a:rPr lang="en-US" sz="1400" dirty="0">
                <a:solidFill>
                  <a:schemeClr val="accent2"/>
                </a:solidFill>
              </a:rPr>
              <a:t>What are the configuration or installation (release/update) changes you have done prior to the occurrence of this issue?</a:t>
            </a:r>
          </a:p>
          <a:p>
            <a:pPr marL="342900" indent="-342900">
              <a:spcAft>
                <a:spcPts val="600"/>
              </a:spcAft>
              <a:buAutoNum type="arabicPeriod"/>
            </a:pPr>
            <a:r>
              <a:rPr lang="en-US" sz="1400" dirty="0">
                <a:solidFill>
                  <a:schemeClr val="accent2"/>
                </a:solidFill>
              </a:rPr>
              <a:t>What is the update level of the customer?</a:t>
            </a:r>
          </a:p>
          <a:p>
            <a:pPr marL="342900" indent="-342900">
              <a:spcAft>
                <a:spcPts val="600"/>
              </a:spcAft>
              <a:buAutoNum type="arabicPeriod"/>
            </a:pPr>
            <a:r>
              <a:rPr lang="en-US" sz="1400" dirty="0">
                <a:solidFill>
                  <a:schemeClr val="accent2"/>
                </a:solidFill>
              </a:rPr>
              <a:t>What are the Operating Systems and versions of the System where </a:t>
            </a:r>
            <a:r>
              <a:rPr lang="en-US" sz="1400" b="1" dirty="0">
                <a:solidFill>
                  <a:schemeClr val="accent2"/>
                </a:solidFill>
              </a:rPr>
              <a:t>IFS Application Server</a:t>
            </a:r>
            <a:r>
              <a:rPr lang="en-US" sz="1400" dirty="0">
                <a:solidFill>
                  <a:schemeClr val="accent2"/>
                </a:solidFill>
              </a:rPr>
              <a:t>  and </a:t>
            </a:r>
            <a:r>
              <a:rPr lang="en-US" sz="1400" b="1" dirty="0">
                <a:solidFill>
                  <a:schemeClr val="accent2"/>
                </a:solidFill>
              </a:rPr>
              <a:t>Active directory</a:t>
            </a:r>
            <a:r>
              <a:rPr lang="en-US" sz="1400" dirty="0">
                <a:solidFill>
                  <a:schemeClr val="accent2"/>
                </a:solidFill>
              </a:rPr>
              <a:t> are installed?</a:t>
            </a:r>
          </a:p>
          <a:p>
            <a:pPr marL="342900" indent="-342900">
              <a:spcAft>
                <a:spcPts val="600"/>
              </a:spcAft>
              <a:buAutoNum type="arabicPeriod"/>
            </a:pPr>
            <a:r>
              <a:rPr lang="en-US" sz="1400" dirty="0">
                <a:solidFill>
                  <a:schemeClr val="accent2"/>
                </a:solidFill>
              </a:rPr>
              <a:t>Is a horizontal cluster, spanning over multiple machines, used? </a:t>
            </a:r>
          </a:p>
          <a:p>
            <a:pPr marL="342900" indent="-342900">
              <a:spcAft>
                <a:spcPts val="600"/>
              </a:spcAft>
              <a:buAutoNum type="arabicPeriod"/>
            </a:pPr>
            <a:r>
              <a:rPr lang="en-US" sz="1400" dirty="0">
                <a:solidFill>
                  <a:schemeClr val="accent2"/>
                </a:solidFill>
              </a:rPr>
              <a:t>What is the output of the command </a:t>
            </a:r>
            <a:r>
              <a:rPr lang="en-US" sz="1400" i="1" dirty="0">
                <a:solidFill>
                  <a:schemeClr val="accent2"/>
                </a:solidFill>
              </a:rPr>
              <a:t>setspn -L &lt;SSO Service Account&gt;</a:t>
            </a:r>
            <a:r>
              <a:rPr lang="en-US" sz="1400" dirty="0">
                <a:solidFill>
                  <a:schemeClr val="accent2"/>
                </a:solidFill>
              </a:rPr>
              <a:t>? </a:t>
            </a:r>
          </a:p>
          <a:p>
            <a:pPr marL="342900" indent="-342900">
              <a:spcAft>
                <a:spcPts val="600"/>
              </a:spcAft>
              <a:buAutoNum type="arabicPeriod"/>
            </a:pPr>
            <a:r>
              <a:rPr lang="en-US" sz="1400" dirty="0">
                <a:solidFill>
                  <a:schemeClr val="accent2"/>
                </a:solidFill>
              </a:rPr>
              <a:t>What is the output of the command </a:t>
            </a:r>
            <a:r>
              <a:rPr lang="en-US" sz="1400" i="1" dirty="0" err="1">
                <a:solidFill>
                  <a:schemeClr val="accent2"/>
                </a:solidFill>
              </a:rPr>
              <a:t>klist</a:t>
            </a:r>
            <a:r>
              <a:rPr lang="en-US" sz="1400" i="1" dirty="0">
                <a:solidFill>
                  <a:schemeClr val="accent2"/>
                </a:solidFill>
              </a:rPr>
              <a:t> -e -k FILE:&lt;PATH TO KEYTAB FILE&gt;</a:t>
            </a:r>
            <a:r>
              <a:rPr lang="en-US" sz="1400" dirty="0">
                <a:solidFill>
                  <a:schemeClr val="accent2"/>
                </a:solidFill>
              </a:rPr>
              <a:t>?</a:t>
            </a:r>
            <a:r>
              <a:rPr lang="en-US" sz="1400" i="1" dirty="0">
                <a:solidFill>
                  <a:schemeClr val="accent2"/>
                </a:solidFill>
              </a:rPr>
              <a:t> </a:t>
            </a:r>
            <a:r>
              <a:rPr lang="en-US" sz="1400" dirty="0">
                <a:solidFill>
                  <a:schemeClr val="accent2"/>
                </a:solidFill>
              </a:rPr>
              <a:t>(</a:t>
            </a:r>
            <a:r>
              <a:rPr lang="en-US" sz="1400" dirty="0" err="1">
                <a:solidFill>
                  <a:schemeClr val="accent2"/>
                </a:solidFill>
              </a:rPr>
              <a:t>klist</a:t>
            </a:r>
            <a:r>
              <a:rPr lang="en-US" sz="1400" dirty="0">
                <a:solidFill>
                  <a:schemeClr val="accent2"/>
                </a:solidFill>
              </a:rPr>
              <a:t> resides in any Java </a:t>
            </a:r>
            <a:r>
              <a:rPr lang="en-US" sz="1400" dirty="0" err="1">
                <a:solidFill>
                  <a:schemeClr val="accent2"/>
                </a:solidFill>
              </a:rPr>
              <a:t>jre</a:t>
            </a:r>
            <a:r>
              <a:rPr lang="en-US" sz="1400" dirty="0">
                <a:solidFill>
                  <a:schemeClr val="accent2"/>
                </a:solidFill>
              </a:rPr>
              <a:t>/bin folder)?</a:t>
            </a:r>
          </a:p>
          <a:p>
            <a:pPr marL="342900" indent="-342900">
              <a:spcAft>
                <a:spcPts val="600"/>
              </a:spcAft>
              <a:buAutoNum type="arabicPeriod"/>
            </a:pPr>
            <a:r>
              <a:rPr lang="en-US" sz="1400" dirty="0">
                <a:solidFill>
                  <a:schemeClr val="accent2"/>
                </a:solidFill>
              </a:rPr>
              <a:t>Based on the output of </a:t>
            </a:r>
            <a:r>
              <a:rPr lang="en-US" sz="1400" dirty="0" err="1">
                <a:solidFill>
                  <a:schemeClr val="accent2"/>
                </a:solidFill>
              </a:rPr>
              <a:t>klist</a:t>
            </a:r>
            <a:r>
              <a:rPr lang="en-US" sz="1400" dirty="0">
                <a:solidFill>
                  <a:schemeClr val="accent2"/>
                </a:solidFill>
              </a:rPr>
              <a:t>, is the </a:t>
            </a:r>
            <a:r>
              <a:rPr lang="en-US" sz="1400" b="1" dirty="0">
                <a:solidFill>
                  <a:schemeClr val="accent2"/>
                </a:solidFill>
              </a:rPr>
              <a:t>Key Type 17 (AES-128) or 23 (RC4-HMAC)</a:t>
            </a:r>
            <a:r>
              <a:rPr lang="en-US" sz="1400" dirty="0">
                <a:solidFill>
                  <a:schemeClr val="accent2"/>
                </a:solidFill>
              </a:rPr>
              <a:t>? </a:t>
            </a:r>
          </a:p>
          <a:p>
            <a:pPr marL="342900" indent="-342900">
              <a:spcAft>
                <a:spcPts val="600"/>
              </a:spcAft>
              <a:buAutoNum type="arabicPeriod"/>
            </a:pPr>
            <a:r>
              <a:rPr lang="en-US" sz="1400" dirty="0">
                <a:solidFill>
                  <a:schemeClr val="accent2"/>
                </a:solidFill>
              </a:rPr>
              <a:t>In which step of the third-party protocol Kerberos do you think the problem occur (Refer image below 1-7)?</a:t>
            </a:r>
          </a:p>
          <a:p>
            <a:pPr marL="342900" indent="-342900">
              <a:spcAft>
                <a:spcPts val="600"/>
              </a:spcAft>
              <a:buAutoNum type="arabicPeriod"/>
            </a:pPr>
            <a:r>
              <a:rPr lang="en-US" sz="1400" dirty="0">
                <a:solidFill>
                  <a:schemeClr val="accent2"/>
                </a:solidFill>
              </a:rPr>
              <a:t>Attach following to the support case;</a:t>
            </a:r>
          </a:p>
          <a:p>
            <a:pPr marL="342900" indent="-342900">
              <a:spcAft>
                <a:spcPts val="600"/>
              </a:spcAft>
              <a:buFont typeface="Wingdings" panose="05000000000000000000" pitchFamily="2" charset="2"/>
              <a:buChar char="Ø"/>
            </a:pPr>
            <a:r>
              <a:rPr lang="en-US" sz="1400" i="1" dirty="0">
                <a:solidFill>
                  <a:srgbClr val="002060"/>
                </a:solidFill>
                <a:hlinkClick r:id="rId2">
                  <a:extLst>
                    <a:ext uri="{A12FA001-AC4F-418D-AE19-62706E023703}">
                      <ahyp:hlinkClr xmlns:ahyp="http://schemas.microsoft.com/office/drawing/2018/hyperlinkcolor" val="tx"/>
                    </a:ext>
                  </a:extLst>
                </a:hlinkClick>
              </a:rPr>
              <a:t>IFS Dump</a:t>
            </a:r>
            <a:r>
              <a:rPr lang="en-US" sz="1400" i="1" dirty="0">
                <a:solidFill>
                  <a:schemeClr val="accent2"/>
                </a:solidFill>
              </a:rPr>
              <a:t> </a:t>
            </a:r>
            <a:r>
              <a:rPr lang="en-US" sz="1400" dirty="0">
                <a:solidFill>
                  <a:schemeClr val="accent2"/>
                </a:solidFill>
              </a:rPr>
              <a:t>taken just after experiencing issue</a:t>
            </a:r>
          </a:p>
          <a:p>
            <a:pPr marL="342900" indent="-342900">
              <a:spcAft>
                <a:spcPts val="600"/>
              </a:spcAft>
              <a:buFont typeface="Wingdings" panose="05000000000000000000" pitchFamily="2" charset="2"/>
              <a:buChar char="Ø"/>
            </a:pPr>
            <a:r>
              <a:rPr lang="en-US" sz="1400" dirty="0">
                <a:solidFill>
                  <a:schemeClr val="accent2"/>
                </a:solidFill>
              </a:rPr>
              <a:t>A capture file taken on the Application Server, using </a:t>
            </a:r>
            <a:r>
              <a:rPr lang="en-US" sz="1400" dirty="0" err="1">
                <a:solidFill>
                  <a:schemeClr val="accent2"/>
                </a:solidFill>
              </a:rPr>
              <a:t>WireShark</a:t>
            </a:r>
            <a:r>
              <a:rPr lang="en-US" sz="1400" dirty="0">
                <a:solidFill>
                  <a:schemeClr val="accent2"/>
                </a:solidFill>
              </a:rPr>
              <a:t> etc.</a:t>
            </a:r>
            <a:endParaRPr lang="en-US" sz="1400" b="1" dirty="0">
              <a:solidFill>
                <a:schemeClr val="accent6">
                  <a:lumMod val="50000"/>
                </a:schemeClr>
              </a:solidFill>
            </a:endParaRPr>
          </a:p>
          <a:p>
            <a:pPr marL="342900" indent="-342900">
              <a:spcAft>
                <a:spcPts val="600"/>
              </a:spcAft>
              <a:buAutoNum type="arabicPeriod"/>
            </a:pPr>
            <a:endParaRPr lang="en-US" sz="1400" b="1" dirty="0">
              <a:solidFill>
                <a:schemeClr val="accent6">
                  <a:lumMod val="50000"/>
                </a:schemeClr>
              </a:solidFill>
            </a:endParaRPr>
          </a:p>
        </p:txBody>
      </p:sp>
      <p:sp>
        <p:nvSpPr>
          <p:cNvPr id="15" name="Rectangle 14">
            <a:extLst>
              <a:ext uri="{FF2B5EF4-FFF2-40B4-BE49-F238E27FC236}">
                <a16:creationId xmlns:a16="http://schemas.microsoft.com/office/drawing/2014/main" id="{45FC7F53-6C9B-4263-A26F-09D5ED236BC1}"/>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6" name="Graphic 15" descr="Back">
            <a:hlinkClick r:id="" action="ppaction://hlinkshowjump?jump=previousslide"/>
            <a:extLst>
              <a:ext uri="{FF2B5EF4-FFF2-40B4-BE49-F238E27FC236}">
                <a16:creationId xmlns:a16="http://schemas.microsoft.com/office/drawing/2014/main" id="{A67E1191-0BB1-4722-9F89-F41BABCE0C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FD7F537F-3148-47A5-934F-74BAED518FE8}"/>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000A90F0-1DB5-4492-8EF4-024353A52685}"/>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5" action="ppaction://hlinksldjump"/>
            <a:extLst>
              <a:ext uri="{FF2B5EF4-FFF2-40B4-BE49-F238E27FC236}">
                <a16:creationId xmlns:a16="http://schemas.microsoft.com/office/drawing/2014/main" id="{0A3AE578-7C1F-41EA-845C-23D2242830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8877" y="91667"/>
            <a:ext cx="461665" cy="461665"/>
          </a:xfrm>
          <a:prstGeom prst="rect">
            <a:avLst/>
          </a:prstGeom>
        </p:spPr>
      </p:pic>
      <p:sp>
        <p:nvSpPr>
          <p:cNvPr id="20" name="TextBox 19">
            <a:extLst>
              <a:ext uri="{FF2B5EF4-FFF2-40B4-BE49-F238E27FC236}">
                <a16:creationId xmlns:a16="http://schemas.microsoft.com/office/drawing/2014/main" id="{410C9054-480A-4F73-8CDB-BBDC3E7CD5BC}"/>
              </a:ext>
            </a:extLst>
          </p:cNvPr>
          <p:cNvSpPr txBox="1"/>
          <p:nvPr/>
        </p:nvSpPr>
        <p:spPr>
          <a:xfrm>
            <a:off x="259254" y="1321604"/>
            <a:ext cx="8543000" cy="644325"/>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Provide following information with the support case</a:t>
            </a:r>
            <a:endParaRPr lang="en-US" b="1" dirty="0">
              <a:solidFill>
                <a:schemeClr val="accent2">
                  <a:lumMod val="75000"/>
                  <a:lumOff val="25000"/>
                </a:schemeClr>
              </a:solidFill>
            </a:endParaRPr>
          </a:p>
          <a:p>
            <a:pPr>
              <a:spcAft>
                <a:spcPts val="600"/>
              </a:spcAft>
            </a:pPr>
            <a:endParaRPr lang="en-GB" b="1" dirty="0">
              <a:solidFill>
                <a:schemeClr val="accent2">
                  <a:lumMod val="75000"/>
                  <a:lumOff val="25000"/>
                </a:schemeClr>
              </a:solidFill>
            </a:endParaRPr>
          </a:p>
        </p:txBody>
      </p:sp>
      <p:pic>
        <p:nvPicPr>
          <p:cNvPr id="21" name="Picture 20">
            <a:extLst>
              <a:ext uri="{FF2B5EF4-FFF2-40B4-BE49-F238E27FC236}">
                <a16:creationId xmlns:a16="http://schemas.microsoft.com/office/drawing/2014/main" id="{E80FC812-412C-416E-B624-497862B70771}"/>
              </a:ext>
            </a:extLst>
          </p:cNvPr>
          <p:cNvPicPr>
            <a:picLocks noChangeAspect="1"/>
          </p:cNvPicPr>
          <p:nvPr/>
        </p:nvPicPr>
        <p:blipFill>
          <a:blip r:embed="rId8"/>
          <a:stretch>
            <a:fillRect/>
          </a:stretch>
        </p:blipFill>
        <p:spPr>
          <a:xfrm>
            <a:off x="6217609" y="4311941"/>
            <a:ext cx="5635988" cy="2370162"/>
          </a:xfrm>
          <a:prstGeom prst="rect">
            <a:avLst/>
          </a:prstGeom>
          <a:ln>
            <a:solidFill>
              <a:schemeClr val="tx1"/>
            </a:solidFill>
          </a:ln>
        </p:spPr>
      </p:pic>
      <p:sp>
        <p:nvSpPr>
          <p:cNvPr id="22" name="Rectangle: Rounded Corners 21">
            <a:hlinkClick r:id="" action="ppaction://hlinkshowjump?jump=nextslide"/>
            <a:extLst>
              <a:ext uri="{FF2B5EF4-FFF2-40B4-BE49-F238E27FC236}">
                <a16:creationId xmlns:a16="http://schemas.microsoft.com/office/drawing/2014/main" id="{3A2652E2-CEFC-48D7-9456-C41FAE113B6C}"/>
              </a:ext>
            </a:extLst>
          </p:cNvPr>
          <p:cNvSpPr/>
          <p:nvPr/>
        </p:nvSpPr>
        <p:spPr>
          <a:xfrm>
            <a:off x="1513739" y="250683"/>
            <a:ext cx="4006217" cy="749503"/>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Raise a Support Case</a:t>
            </a:r>
            <a:endParaRPr lang="en-US" dirty="0"/>
          </a:p>
        </p:txBody>
      </p:sp>
    </p:spTree>
    <p:extLst>
      <p:ext uri="{BB962C8B-B14F-4D97-AF65-F5344CB8AC3E}">
        <p14:creationId xmlns:p14="http://schemas.microsoft.com/office/powerpoint/2010/main" val="267135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67300-63E9-4D8D-9C45-C994EBA0E077}"/>
              </a:ext>
            </a:extLst>
          </p:cNvPr>
          <p:cNvSpPr>
            <a:spLocks noGrp="1"/>
          </p:cNvSpPr>
          <p:nvPr>
            <p:ph type="title"/>
          </p:nvPr>
        </p:nvSpPr>
        <p:spPr>
          <a:xfrm>
            <a:off x="3445110" y="3018441"/>
            <a:ext cx="6713958" cy="3114699"/>
          </a:xfrm>
        </p:spPr>
        <p:txBody>
          <a:bodyPr/>
          <a:lstStyle/>
          <a:p>
            <a:r>
              <a:rPr lang="en-US" sz="11500" dirty="0"/>
              <a:t>IFS APP10</a:t>
            </a:r>
          </a:p>
        </p:txBody>
      </p:sp>
      <p:pic>
        <p:nvPicPr>
          <p:cNvPr id="3" name="Graphic 2" descr="Home">
            <a:hlinkClick r:id="rId2" action="ppaction://hlinksldjump"/>
            <a:extLst>
              <a:ext uri="{FF2B5EF4-FFF2-40B4-BE49-F238E27FC236}">
                <a16:creationId xmlns:a16="http://schemas.microsoft.com/office/drawing/2014/main" id="{61B31BFF-21BE-4CB1-9978-6331953F8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16867" y="91667"/>
            <a:ext cx="713676" cy="713676"/>
          </a:xfrm>
          <a:prstGeom prst="rect">
            <a:avLst/>
          </a:prstGeom>
        </p:spPr>
      </p:pic>
      <p:sp>
        <p:nvSpPr>
          <p:cNvPr id="4" name="TextBox 3">
            <a:extLst>
              <a:ext uri="{FF2B5EF4-FFF2-40B4-BE49-F238E27FC236}">
                <a16:creationId xmlns:a16="http://schemas.microsoft.com/office/drawing/2014/main" id="{214F51BC-BF66-42A7-A4AB-B1290B00502D}"/>
              </a:ext>
            </a:extLst>
          </p:cNvPr>
          <p:cNvSpPr txBox="1"/>
          <p:nvPr/>
        </p:nvSpPr>
        <p:spPr>
          <a:xfrm>
            <a:off x="11383226" y="888606"/>
            <a:ext cx="341440" cy="153888"/>
          </a:xfrm>
          <a:prstGeom prst="rect">
            <a:avLst/>
          </a:prstGeom>
          <a:noFill/>
        </p:spPr>
        <p:txBody>
          <a:bodyPr wrap="none" lIns="0" tIns="0" rIns="0" bIns="0" rtlCol="0">
            <a:spAutoFit/>
          </a:bodyPr>
          <a:lstStyle/>
          <a:p>
            <a:pPr algn="l"/>
            <a:r>
              <a:rPr lang="en-US" sz="1000" dirty="0"/>
              <a:t>Home</a:t>
            </a:r>
          </a:p>
        </p:txBody>
      </p:sp>
      <p:pic>
        <p:nvPicPr>
          <p:cNvPr id="6" name="Graphic 5" descr="Arrow: Slight curve with solid fill">
            <a:extLst>
              <a:ext uri="{FF2B5EF4-FFF2-40B4-BE49-F238E27FC236}">
                <a16:creationId xmlns:a16="http://schemas.microsoft.com/office/drawing/2014/main" id="{B08E7832-F660-40C7-9D62-849831A500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91941" y="5969394"/>
            <a:ext cx="834136" cy="834136"/>
          </a:xfrm>
          <a:prstGeom prst="rect">
            <a:avLst/>
          </a:prstGeom>
        </p:spPr>
      </p:pic>
    </p:spTree>
    <p:extLst>
      <p:ext uri="{BB962C8B-B14F-4D97-AF65-F5344CB8AC3E}">
        <p14:creationId xmlns:p14="http://schemas.microsoft.com/office/powerpoint/2010/main" val="28302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520791" cy="461665"/>
          </a:xfrm>
        </p:spPr>
        <p:txBody>
          <a:bodyPr vert="horz" lIns="0" tIns="0" rIns="0" bIns="0" rtlCol="0" anchor="t" anchorCtr="0">
            <a:normAutofit/>
          </a:bodyPr>
          <a:lstStyle/>
          <a:p>
            <a:r>
              <a:rPr lang="sv-SE" dirty="0"/>
              <a:t>1.0</a:t>
            </a:r>
          </a:p>
        </p:txBody>
      </p:sp>
      <p:sp>
        <p:nvSpPr>
          <p:cNvPr id="5" name="TextBox 4">
            <a:extLst>
              <a:ext uri="{FF2B5EF4-FFF2-40B4-BE49-F238E27FC236}">
                <a16:creationId xmlns:a16="http://schemas.microsoft.com/office/drawing/2014/main" id="{3369C7D4-BA02-4A53-93B0-DAD05B595453}"/>
              </a:ext>
            </a:extLst>
          </p:cNvPr>
          <p:cNvSpPr txBox="1"/>
          <p:nvPr/>
        </p:nvSpPr>
        <p:spPr>
          <a:xfrm>
            <a:off x="433430" y="1304129"/>
            <a:ext cx="6772299" cy="461665"/>
          </a:xfrm>
          <a:prstGeom prst="rect">
            <a:avLst/>
          </a:prstGeom>
        </p:spPr>
        <p:txBody>
          <a:bodyPr vert="horz" lIns="0" tIns="0" rIns="0" bIns="0" rtlCol="0">
            <a:noAutofit/>
          </a:bodyPr>
          <a:lstStyle/>
          <a:p>
            <a:pPr>
              <a:spcAft>
                <a:spcPts val="600"/>
              </a:spcAft>
            </a:pPr>
            <a:r>
              <a:rPr lang="en-US" sz="2000" b="1" dirty="0">
                <a:solidFill>
                  <a:schemeClr val="accent1"/>
                </a:solidFill>
              </a:rPr>
              <a:t>Did SSO work previously in this environment?</a:t>
            </a:r>
            <a:endParaRPr lang="en-GB" sz="2000" b="1" dirty="0">
              <a:solidFill>
                <a:schemeClr val="accent1"/>
              </a:solidFill>
            </a:endParaRPr>
          </a:p>
        </p:txBody>
      </p:sp>
      <p:sp>
        <p:nvSpPr>
          <p:cNvPr id="4" name="Rectangle 3">
            <a:extLst>
              <a:ext uri="{FF2B5EF4-FFF2-40B4-BE49-F238E27FC236}">
                <a16:creationId xmlns:a16="http://schemas.microsoft.com/office/drawing/2014/main" id="{FD3BD7D0-BB80-4688-A5A2-6F2EE660FA48}"/>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8" name="Graphic 7" descr="Home">
            <a:hlinkClick r:id="rId2" action="ppaction://hlinksldjump"/>
            <a:extLst>
              <a:ext uri="{FF2B5EF4-FFF2-40B4-BE49-F238E27FC236}">
                <a16:creationId xmlns:a16="http://schemas.microsoft.com/office/drawing/2014/main" id="{ACD22F50-D1E8-43AC-931D-B91B13651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8877" y="91667"/>
            <a:ext cx="461665" cy="461665"/>
          </a:xfrm>
          <a:prstGeom prst="rect">
            <a:avLst/>
          </a:prstGeom>
        </p:spPr>
      </p:pic>
      <p:pic>
        <p:nvPicPr>
          <p:cNvPr id="10" name="Graphic 9" descr="Back">
            <a:hlinkClick r:id="" action="ppaction://hlinkshowjump?jump=previousslide"/>
            <a:extLst>
              <a:ext uri="{FF2B5EF4-FFF2-40B4-BE49-F238E27FC236}">
                <a16:creationId xmlns:a16="http://schemas.microsoft.com/office/drawing/2014/main" id="{13353997-EE35-424E-9844-945E31F332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3707" y="131109"/>
            <a:ext cx="461665" cy="461665"/>
          </a:xfrm>
          <a:prstGeom prst="rect">
            <a:avLst/>
          </a:prstGeom>
        </p:spPr>
      </p:pic>
      <p:sp>
        <p:nvSpPr>
          <p:cNvPr id="11" name="TextBox 10">
            <a:extLst>
              <a:ext uri="{FF2B5EF4-FFF2-40B4-BE49-F238E27FC236}">
                <a16:creationId xmlns:a16="http://schemas.microsoft.com/office/drawing/2014/main" id="{8CCEADBC-5248-4C97-AC4F-D7CB25CB84B9}"/>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3" name="TextBox 12">
            <a:extLst>
              <a:ext uri="{FF2B5EF4-FFF2-40B4-BE49-F238E27FC236}">
                <a16:creationId xmlns:a16="http://schemas.microsoft.com/office/drawing/2014/main" id="{C56EF89E-519F-460C-A6D9-AD19D013484B}"/>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12" name="Rectangle: Rounded Corners 11">
            <a:hlinkClick r:id="rId7" action="ppaction://hlinksldjump"/>
            <a:extLst>
              <a:ext uri="{FF2B5EF4-FFF2-40B4-BE49-F238E27FC236}">
                <a16:creationId xmlns:a16="http://schemas.microsoft.com/office/drawing/2014/main" id="{9D3F5A73-D5EC-403A-8061-ADF6A27F94C3}"/>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14" name="Rectangle: Rounded Corners 13">
            <a:hlinkClick r:id="" action="ppaction://hlinkshowjump?jump=nextslide"/>
            <a:extLst>
              <a:ext uri="{FF2B5EF4-FFF2-40B4-BE49-F238E27FC236}">
                <a16:creationId xmlns:a16="http://schemas.microsoft.com/office/drawing/2014/main" id="{D745BAE1-000D-4295-A9A9-779D088735C8}"/>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15" name="Graphic 14" descr="Badge Tick1 with solid fill">
            <a:extLst>
              <a:ext uri="{FF2B5EF4-FFF2-40B4-BE49-F238E27FC236}">
                <a16:creationId xmlns:a16="http://schemas.microsoft.com/office/drawing/2014/main" id="{4F629F2C-B4FE-44D3-91C4-8056CF2F7A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3124199"/>
            <a:ext cx="472581" cy="472581"/>
          </a:xfrm>
          <a:prstGeom prst="rect">
            <a:avLst/>
          </a:prstGeom>
        </p:spPr>
      </p:pic>
      <p:pic>
        <p:nvPicPr>
          <p:cNvPr id="16" name="Graphic 15" descr="Badge Cross with solid fill">
            <a:extLst>
              <a:ext uri="{FF2B5EF4-FFF2-40B4-BE49-F238E27FC236}">
                <a16:creationId xmlns:a16="http://schemas.microsoft.com/office/drawing/2014/main" id="{0BF27B2A-F91D-4EAF-8039-D2A78DC9E9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338849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34DFA3-4D51-4316-9268-A71E5A912072}"/>
              </a:ext>
            </a:extLst>
          </p:cNvPr>
          <p:cNvSpPr/>
          <p:nvPr/>
        </p:nvSpPr>
        <p:spPr>
          <a:xfrm>
            <a:off x="4593162" y="3667544"/>
            <a:ext cx="6912528" cy="1753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1.1 </a:t>
            </a:r>
          </a:p>
        </p:txBody>
      </p:sp>
      <p:sp>
        <p:nvSpPr>
          <p:cNvPr id="16" name="TextBox 15">
            <a:extLst>
              <a:ext uri="{FF2B5EF4-FFF2-40B4-BE49-F238E27FC236}">
                <a16:creationId xmlns:a16="http://schemas.microsoft.com/office/drawing/2014/main" id="{3238C0F9-5989-4011-AD37-3E661DF92ED2}"/>
              </a:ext>
            </a:extLst>
          </p:cNvPr>
          <p:cNvSpPr txBox="1"/>
          <p:nvPr/>
        </p:nvSpPr>
        <p:spPr>
          <a:xfrm>
            <a:off x="4759252" y="3865993"/>
            <a:ext cx="6563210" cy="13734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r>
              <a:rPr lang="en-US" dirty="0">
                <a:solidFill>
                  <a:schemeClr val="bg1"/>
                </a:solidFill>
              </a:rPr>
              <a:t>Refer following in </a:t>
            </a:r>
            <a:r>
              <a:rPr lang="en-US" dirty="0"/>
              <a:t>the IFS APP10 Technical Documentation</a:t>
            </a:r>
            <a:br>
              <a:rPr lang="en-US" dirty="0"/>
            </a:br>
            <a:endParaRPr lang="en-US" dirty="0"/>
          </a:p>
          <a:p>
            <a:pPr marL="342900" indent="-342900">
              <a:buFont typeface="+mj-lt"/>
              <a:buAutoNum type="arabicPeriod"/>
            </a:pPr>
            <a:r>
              <a:rPr lang="en-US" dirty="0">
                <a:solidFill>
                  <a:schemeClr val="bg1"/>
                </a:solidFill>
                <a:hlinkClick r:id="rId2">
                  <a:extLst>
                    <a:ext uri="{A12FA001-AC4F-418D-AE19-62706E023703}">
                      <ahyp:hlinkClr xmlns:ahyp="http://schemas.microsoft.com/office/drawing/2018/hyperlinkcolor" val="tx"/>
                    </a:ext>
                  </a:extLst>
                </a:hlinkClick>
              </a:rPr>
              <a:t>Achieving Single Sign-On behavior </a:t>
            </a:r>
            <a:endParaRPr lang="en-US" dirty="0">
              <a:solidFill>
                <a:schemeClr val="bg1"/>
              </a:solidFill>
            </a:endParaRPr>
          </a:p>
          <a:p>
            <a:pPr marL="342900" indent="-342900">
              <a:buFont typeface="+mj-lt"/>
              <a:buAutoNum type="arabicPeriod"/>
            </a:pPr>
            <a:r>
              <a:rPr lang="en-US" dirty="0">
                <a:solidFill>
                  <a:schemeClr val="bg1"/>
                </a:solidFill>
                <a:hlinkClick r:id="rId3">
                  <a:extLst>
                    <a:ext uri="{A12FA001-AC4F-418D-AE19-62706E023703}">
                      <ahyp:hlinkClr xmlns:ahyp="http://schemas.microsoft.com/office/drawing/2018/hyperlinkcolor" val="tx"/>
                    </a:ext>
                  </a:extLst>
                </a:hlinkClick>
              </a:rPr>
              <a:t>Configure Active Directory Federation Services</a:t>
            </a:r>
            <a:endParaRPr lang="en-GB" b="1" dirty="0">
              <a:solidFill>
                <a:schemeClr val="bg1"/>
              </a:solidFill>
            </a:endParaRPr>
          </a:p>
        </p:txBody>
      </p:sp>
      <p:sp>
        <p:nvSpPr>
          <p:cNvPr id="17" name="Rectangle 16">
            <a:extLst>
              <a:ext uri="{FF2B5EF4-FFF2-40B4-BE49-F238E27FC236}">
                <a16:creationId xmlns:a16="http://schemas.microsoft.com/office/drawing/2014/main" id="{ED099196-A7D3-48EA-8A93-821ED13CC21F}"/>
              </a:ext>
            </a:extLst>
          </p:cNvPr>
          <p:cNvSpPr/>
          <p:nvPr/>
        </p:nvSpPr>
        <p:spPr>
          <a:xfrm>
            <a:off x="348697" y="1255954"/>
            <a:ext cx="9376413" cy="400110"/>
          </a:xfrm>
          <a:prstGeom prst="rect">
            <a:avLst/>
          </a:prstGeom>
        </p:spPr>
        <p:txBody>
          <a:bodyPr wrap="none">
            <a:spAutoFit/>
          </a:bodyPr>
          <a:lstStyle/>
          <a:p>
            <a:r>
              <a:rPr lang="en-US" sz="2000" b="1" dirty="0">
                <a:solidFill>
                  <a:schemeClr val="accent1"/>
                </a:solidFill>
              </a:rPr>
              <a:t>Did you refer to IFS Documentation covering  the SSO and ADFS integration</a:t>
            </a:r>
          </a:p>
        </p:txBody>
      </p:sp>
      <p:sp>
        <p:nvSpPr>
          <p:cNvPr id="5" name="Arrow: Down 4">
            <a:extLst>
              <a:ext uri="{FF2B5EF4-FFF2-40B4-BE49-F238E27FC236}">
                <a16:creationId xmlns:a16="http://schemas.microsoft.com/office/drawing/2014/main" id="{24563AEA-B38B-4BC6-88CB-92B00C3A6D24}"/>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Rectangle: Rounded Corners 12">
            <a:hlinkClick r:id="" action="ppaction://hlinkshowjump?jump=nextslide"/>
            <a:extLst>
              <a:ext uri="{FF2B5EF4-FFF2-40B4-BE49-F238E27FC236}">
                <a16:creationId xmlns:a16="http://schemas.microsoft.com/office/drawing/2014/main" id="{E0BAD3CF-09DF-4CAF-91D4-D2FF2E6FA9A8}"/>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14" name="Rectangle: Rounded Corners 13">
            <a:extLst>
              <a:ext uri="{FF2B5EF4-FFF2-40B4-BE49-F238E27FC236}">
                <a16:creationId xmlns:a16="http://schemas.microsoft.com/office/drawing/2014/main" id="{7F778C17-7FF1-4F00-90F7-56D781E4430C}"/>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15" name="Graphic 14" descr="Badge Tick1 with solid fill">
            <a:extLst>
              <a:ext uri="{FF2B5EF4-FFF2-40B4-BE49-F238E27FC236}">
                <a16:creationId xmlns:a16="http://schemas.microsoft.com/office/drawing/2014/main" id="{82DB48A1-A405-490A-902F-55FF2F26DD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460" y="3124199"/>
            <a:ext cx="472581" cy="472581"/>
          </a:xfrm>
          <a:prstGeom prst="rect">
            <a:avLst/>
          </a:prstGeom>
        </p:spPr>
      </p:pic>
      <p:pic>
        <p:nvPicPr>
          <p:cNvPr id="18" name="Graphic 17" descr="Badge Cross with solid fill">
            <a:extLst>
              <a:ext uri="{FF2B5EF4-FFF2-40B4-BE49-F238E27FC236}">
                <a16:creationId xmlns:a16="http://schemas.microsoft.com/office/drawing/2014/main" id="{95C88923-3244-497E-935B-A16DAE9EDE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460" y="4334365"/>
            <a:ext cx="472582" cy="472582"/>
          </a:xfrm>
          <a:prstGeom prst="rect">
            <a:avLst/>
          </a:prstGeom>
        </p:spPr>
      </p:pic>
      <p:sp>
        <p:nvSpPr>
          <p:cNvPr id="23" name="Rectangle 22">
            <a:extLst>
              <a:ext uri="{FF2B5EF4-FFF2-40B4-BE49-F238E27FC236}">
                <a16:creationId xmlns:a16="http://schemas.microsoft.com/office/drawing/2014/main" id="{8ECAA975-3155-4F3B-85B2-945279B544B3}"/>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24" name="Graphic 23" descr="Back">
            <a:hlinkClick r:id="" action="ppaction://hlinkshowjump?jump=previousslide"/>
            <a:extLst>
              <a:ext uri="{FF2B5EF4-FFF2-40B4-BE49-F238E27FC236}">
                <a16:creationId xmlns:a16="http://schemas.microsoft.com/office/drawing/2014/main" id="{1F12067A-2104-4F17-B724-B9ECFAB3DA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03707" y="131109"/>
            <a:ext cx="461665" cy="461665"/>
          </a:xfrm>
          <a:prstGeom prst="rect">
            <a:avLst/>
          </a:prstGeom>
        </p:spPr>
      </p:pic>
      <p:sp>
        <p:nvSpPr>
          <p:cNvPr id="25" name="TextBox 24">
            <a:extLst>
              <a:ext uri="{FF2B5EF4-FFF2-40B4-BE49-F238E27FC236}">
                <a16:creationId xmlns:a16="http://schemas.microsoft.com/office/drawing/2014/main" id="{5A5EE141-BBA2-4B72-8B68-247410666DD4}"/>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6" name="TextBox 25">
            <a:extLst>
              <a:ext uri="{FF2B5EF4-FFF2-40B4-BE49-F238E27FC236}">
                <a16:creationId xmlns:a16="http://schemas.microsoft.com/office/drawing/2014/main" id="{AF388993-B92A-45EA-8AC7-6CB2A713B731}"/>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7" name="Graphic 26" descr="Home">
            <a:hlinkClick r:id="rId10" action="ppaction://hlinksldjump"/>
            <a:extLst>
              <a:ext uri="{FF2B5EF4-FFF2-40B4-BE49-F238E27FC236}">
                <a16:creationId xmlns:a16="http://schemas.microsoft.com/office/drawing/2014/main" id="{AB2E26BE-4F0D-44B3-AAA4-0672D93FD3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68877" y="91667"/>
            <a:ext cx="461665" cy="461665"/>
          </a:xfrm>
          <a:prstGeom prst="rect">
            <a:avLst/>
          </a:prstGeom>
        </p:spPr>
      </p:pic>
    </p:spTree>
    <p:extLst>
      <p:ext uri="{BB962C8B-B14F-4D97-AF65-F5344CB8AC3E}">
        <p14:creationId xmlns:p14="http://schemas.microsoft.com/office/powerpoint/2010/main" val="259759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14"/>
                  </p:tgtEl>
                </p:cond>
              </p:nextCondLst>
            </p:seq>
          </p:childTnLst>
        </p:cTn>
      </p:par>
    </p:tnLst>
    <p:bldLst>
      <p:bldP spid="3" grpId="0" animBg="1"/>
      <p:bldP spid="16"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1.2 </a:t>
            </a:r>
          </a:p>
        </p:txBody>
      </p:sp>
      <p:sp>
        <p:nvSpPr>
          <p:cNvPr id="17" name="Rectangle 16">
            <a:extLst>
              <a:ext uri="{FF2B5EF4-FFF2-40B4-BE49-F238E27FC236}">
                <a16:creationId xmlns:a16="http://schemas.microsoft.com/office/drawing/2014/main" id="{ED099196-A7D3-48EA-8A93-821ED13CC21F}"/>
              </a:ext>
            </a:extLst>
          </p:cNvPr>
          <p:cNvSpPr/>
          <p:nvPr/>
        </p:nvSpPr>
        <p:spPr>
          <a:xfrm>
            <a:off x="370840" y="1285296"/>
            <a:ext cx="8837676" cy="707886"/>
          </a:xfrm>
          <a:prstGeom prst="rect">
            <a:avLst/>
          </a:prstGeom>
        </p:spPr>
        <p:txBody>
          <a:bodyPr wrap="none">
            <a:spAutoFit/>
          </a:bodyPr>
          <a:lstStyle/>
          <a:p>
            <a:r>
              <a:rPr lang="en-US" sz="2000" b="1" dirty="0">
                <a:solidFill>
                  <a:schemeClr val="bg2">
                    <a:lumMod val="75000"/>
                  </a:schemeClr>
                </a:solidFill>
              </a:rPr>
              <a:t>After verifying the SSO installation document and trying out the steps; </a:t>
            </a:r>
            <a:br>
              <a:rPr lang="en-US" sz="2000" b="1" dirty="0">
                <a:solidFill>
                  <a:schemeClr val="bg2">
                    <a:lumMod val="75000"/>
                  </a:schemeClr>
                </a:solidFill>
              </a:rPr>
            </a:br>
            <a:r>
              <a:rPr lang="en-US" sz="2000" b="1" dirty="0">
                <a:solidFill>
                  <a:schemeClr val="bg2">
                    <a:lumMod val="75000"/>
                  </a:schemeClr>
                </a:solidFill>
              </a:rPr>
              <a:t>does the issue still re-create?</a:t>
            </a:r>
          </a:p>
        </p:txBody>
      </p:sp>
      <p:sp>
        <p:nvSpPr>
          <p:cNvPr id="21" name="Rectangle 20">
            <a:extLst>
              <a:ext uri="{FF2B5EF4-FFF2-40B4-BE49-F238E27FC236}">
                <a16:creationId xmlns:a16="http://schemas.microsoft.com/office/drawing/2014/main" id="{00195AA3-967F-4003-81D4-1E265614684C}"/>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22" name="Graphic 21" descr="Home">
            <a:hlinkClick r:id="rId2" action="ppaction://hlinksldjump"/>
            <a:extLst>
              <a:ext uri="{FF2B5EF4-FFF2-40B4-BE49-F238E27FC236}">
                <a16:creationId xmlns:a16="http://schemas.microsoft.com/office/drawing/2014/main" id="{5D0E8394-7576-4686-9067-E66F42D09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8877" y="91667"/>
            <a:ext cx="461665" cy="461665"/>
          </a:xfrm>
          <a:prstGeom prst="rect">
            <a:avLst/>
          </a:prstGeom>
        </p:spPr>
      </p:pic>
      <p:pic>
        <p:nvPicPr>
          <p:cNvPr id="23" name="Graphic 22" descr="Back">
            <a:hlinkClick r:id="" action="ppaction://hlinkshowjump?jump=previousslide"/>
            <a:extLst>
              <a:ext uri="{FF2B5EF4-FFF2-40B4-BE49-F238E27FC236}">
                <a16:creationId xmlns:a16="http://schemas.microsoft.com/office/drawing/2014/main" id="{B771E86E-5A34-4322-8950-4328EAACC7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3707" y="131109"/>
            <a:ext cx="461665" cy="461665"/>
          </a:xfrm>
          <a:prstGeom prst="rect">
            <a:avLst/>
          </a:prstGeom>
        </p:spPr>
      </p:pic>
      <p:sp>
        <p:nvSpPr>
          <p:cNvPr id="24" name="TextBox 23">
            <a:extLst>
              <a:ext uri="{FF2B5EF4-FFF2-40B4-BE49-F238E27FC236}">
                <a16:creationId xmlns:a16="http://schemas.microsoft.com/office/drawing/2014/main" id="{2EB615D4-FD51-4C95-87F6-F3A10F94D133}"/>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5" name="TextBox 24">
            <a:extLst>
              <a:ext uri="{FF2B5EF4-FFF2-40B4-BE49-F238E27FC236}">
                <a16:creationId xmlns:a16="http://schemas.microsoft.com/office/drawing/2014/main" id="{AAB3AE01-FD82-48AA-BB4E-5B3B3EA2208A}"/>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26" name="Rectangle: Rounded Corners 25">
            <a:hlinkClick r:id="" action="ppaction://hlinkshowjump?jump=nextslide"/>
            <a:extLst>
              <a:ext uri="{FF2B5EF4-FFF2-40B4-BE49-F238E27FC236}">
                <a16:creationId xmlns:a16="http://schemas.microsoft.com/office/drawing/2014/main" id="{466A4D0E-EB8C-42A9-B825-D36317A2248D}"/>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7" name="Rectangle: Rounded Corners 26">
            <a:hlinkClick r:id="rId7" action="ppaction://hlinksldjump"/>
            <a:extLst>
              <a:ext uri="{FF2B5EF4-FFF2-40B4-BE49-F238E27FC236}">
                <a16:creationId xmlns:a16="http://schemas.microsoft.com/office/drawing/2014/main" id="{5C076C29-D89E-4E50-93BB-2E8C48E31D61}"/>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8" name="Graphic 27" descr="Badge Tick1 with solid fill">
            <a:extLst>
              <a:ext uri="{FF2B5EF4-FFF2-40B4-BE49-F238E27FC236}">
                <a16:creationId xmlns:a16="http://schemas.microsoft.com/office/drawing/2014/main" id="{36501F55-8C32-4AC4-A3F2-68EFF66434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3124199"/>
            <a:ext cx="472581" cy="472581"/>
          </a:xfrm>
          <a:prstGeom prst="rect">
            <a:avLst/>
          </a:prstGeom>
        </p:spPr>
      </p:pic>
      <p:pic>
        <p:nvPicPr>
          <p:cNvPr id="33" name="Graphic 32" descr="Badge Cross with solid fill">
            <a:extLst>
              <a:ext uri="{FF2B5EF4-FFF2-40B4-BE49-F238E27FC236}">
                <a16:creationId xmlns:a16="http://schemas.microsoft.com/office/drawing/2014/main" id="{8E97DCA6-C98F-45F4-B79C-9F7A672E47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26541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1.3 </a:t>
            </a:r>
          </a:p>
        </p:txBody>
      </p:sp>
      <p:sp>
        <p:nvSpPr>
          <p:cNvPr id="17" name="Rectangle 16">
            <a:extLst>
              <a:ext uri="{FF2B5EF4-FFF2-40B4-BE49-F238E27FC236}">
                <a16:creationId xmlns:a16="http://schemas.microsoft.com/office/drawing/2014/main" id="{ED099196-A7D3-48EA-8A93-821ED13CC21F}"/>
              </a:ext>
            </a:extLst>
          </p:cNvPr>
          <p:cNvSpPr/>
          <p:nvPr/>
        </p:nvSpPr>
        <p:spPr>
          <a:xfrm>
            <a:off x="408677" y="1266886"/>
            <a:ext cx="9432390" cy="707886"/>
          </a:xfrm>
          <a:prstGeom prst="rect">
            <a:avLst/>
          </a:prstGeom>
        </p:spPr>
        <p:txBody>
          <a:bodyPr wrap="none">
            <a:spAutoFit/>
          </a:bodyPr>
          <a:lstStyle/>
          <a:p>
            <a:r>
              <a:rPr lang="en-US" sz="2000" b="1" dirty="0">
                <a:solidFill>
                  <a:schemeClr val="bg2">
                    <a:lumMod val="75000"/>
                  </a:schemeClr>
                </a:solidFill>
              </a:rPr>
              <a:t>Has an IFS / Project Consultant reviewed this SSO implementation issue?</a:t>
            </a:r>
            <a:br>
              <a:rPr lang="en-US" sz="2000" b="1" dirty="0">
                <a:solidFill>
                  <a:schemeClr val="bg2">
                    <a:lumMod val="75000"/>
                  </a:schemeClr>
                </a:solidFill>
              </a:rPr>
            </a:br>
            <a:r>
              <a:rPr lang="en-US" sz="2000" b="1" dirty="0">
                <a:solidFill>
                  <a:schemeClr val="bg2">
                    <a:lumMod val="75000"/>
                  </a:schemeClr>
                </a:solidFill>
              </a:rPr>
              <a:t>(since there is an issue with implementation; where SSO was never verified)</a:t>
            </a:r>
          </a:p>
        </p:txBody>
      </p:sp>
      <p:sp>
        <p:nvSpPr>
          <p:cNvPr id="19" name="Rectangle 18">
            <a:extLst>
              <a:ext uri="{FF2B5EF4-FFF2-40B4-BE49-F238E27FC236}">
                <a16:creationId xmlns:a16="http://schemas.microsoft.com/office/drawing/2014/main" id="{F05F6EA2-888D-4DB0-8DC3-A5F44FAF8A6A}"/>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21" name="Graphic 20" descr="Back">
            <a:hlinkClick r:id="" action="ppaction://hlinkshowjump?jump=previousslide"/>
            <a:extLst>
              <a:ext uri="{FF2B5EF4-FFF2-40B4-BE49-F238E27FC236}">
                <a16:creationId xmlns:a16="http://schemas.microsoft.com/office/drawing/2014/main" id="{4F718B22-BBD4-4CC3-8AB9-27B88200C8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22" name="TextBox 21">
            <a:extLst>
              <a:ext uri="{FF2B5EF4-FFF2-40B4-BE49-F238E27FC236}">
                <a16:creationId xmlns:a16="http://schemas.microsoft.com/office/drawing/2014/main" id="{E2D29362-B965-40B8-A967-5012161DB059}"/>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3" name="TextBox 22">
            <a:extLst>
              <a:ext uri="{FF2B5EF4-FFF2-40B4-BE49-F238E27FC236}">
                <a16:creationId xmlns:a16="http://schemas.microsoft.com/office/drawing/2014/main" id="{247D889F-2DE1-4EE5-B3D9-55C6D1A481B1}"/>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4" name="Graphic 23" descr="Home">
            <a:hlinkClick r:id="rId4" action="ppaction://hlinksldjump"/>
            <a:extLst>
              <a:ext uri="{FF2B5EF4-FFF2-40B4-BE49-F238E27FC236}">
                <a16:creationId xmlns:a16="http://schemas.microsoft.com/office/drawing/2014/main" id="{3937CC6D-46BB-4E21-96E8-1CA3BA842F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5" name="Rectangle: Rounded Corners 24">
            <a:extLst>
              <a:ext uri="{FF2B5EF4-FFF2-40B4-BE49-F238E27FC236}">
                <a16:creationId xmlns:a16="http://schemas.microsoft.com/office/drawing/2014/main" id="{C1D418E8-5E0C-4CAA-B4B3-3914616B37FD}"/>
              </a:ext>
            </a:extLst>
          </p:cNvPr>
          <p:cNvSpPr/>
          <p:nvPr/>
        </p:nvSpPr>
        <p:spPr>
          <a:xfrm>
            <a:off x="4593162" y="3667544"/>
            <a:ext cx="6912528" cy="1753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EC29E1-8C77-48AC-93EA-AF8CB78F54DB}"/>
              </a:ext>
            </a:extLst>
          </p:cNvPr>
          <p:cNvSpPr txBox="1"/>
          <p:nvPr/>
        </p:nvSpPr>
        <p:spPr>
          <a:xfrm>
            <a:off x="4776030" y="3865993"/>
            <a:ext cx="6563210" cy="13734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br>
              <a:rPr lang="en-US" dirty="0"/>
            </a:br>
            <a:r>
              <a:rPr lang="en-US" dirty="0"/>
              <a:t>You need to review this with an IFS / Project Consultant who was associated with implementation of your environment’s SSO and get their guidance as an initial step</a:t>
            </a:r>
            <a:endParaRPr lang="en-GB" sz="4400" b="1" dirty="0">
              <a:solidFill>
                <a:schemeClr val="accent2">
                  <a:lumMod val="75000"/>
                  <a:lumOff val="25000"/>
                </a:schemeClr>
              </a:solidFill>
            </a:endParaRPr>
          </a:p>
        </p:txBody>
      </p:sp>
      <p:sp>
        <p:nvSpPr>
          <p:cNvPr id="27" name="Arrow: Down 26">
            <a:extLst>
              <a:ext uri="{FF2B5EF4-FFF2-40B4-BE49-F238E27FC236}">
                <a16:creationId xmlns:a16="http://schemas.microsoft.com/office/drawing/2014/main" id="{1B631A29-7F7A-4E0E-93A1-F1A406C24F45}"/>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ectangle: Rounded Corners 27">
            <a:hlinkClick r:id="" action="ppaction://hlinkshowjump?jump=nextslide"/>
            <a:extLst>
              <a:ext uri="{FF2B5EF4-FFF2-40B4-BE49-F238E27FC236}">
                <a16:creationId xmlns:a16="http://schemas.microsoft.com/office/drawing/2014/main" id="{E13364E4-8B3E-48A5-BA27-E79A083C1418}"/>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3" name="Rectangle: Rounded Corners 32">
            <a:extLst>
              <a:ext uri="{FF2B5EF4-FFF2-40B4-BE49-F238E27FC236}">
                <a16:creationId xmlns:a16="http://schemas.microsoft.com/office/drawing/2014/main" id="{D925E643-DD99-482C-85CB-86096F7135B7}"/>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4" name="Graphic 33" descr="Badge Tick1 with solid fill">
            <a:extLst>
              <a:ext uri="{FF2B5EF4-FFF2-40B4-BE49-F238E27FC236}">
                <a16:creationId xmlns:a16="http://schemas.microsoft.com/office/drawing/2014/main" id="{55031593-BD46-4F24-8727-4936DAD75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35" name="Graphic 34" descr="Badge Cross with solid fill">
            <a:extLst>
              <a:ext uri="{FF2B5EF4-FFF2-40B4-BE49-F238E27FC236}">
                <a16:creationId xmlns:a16="http://schemas.microsoft.com/office/drawing/2014/main" id="{086127F2-2F4B-44F2-BC57-9BF48B1DD5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306516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nextCondLst>
                <p:cond evt="onClick" delay="0">
                  <p:tgtEl>
                    <p:spTgt spid="33"/>
                  </p:tgtEl>
                </p:cond>
              </p:nextCondLst>
            </p:seq>
          </p:childTnLst>
        </p:cTn>
      </p:par>
    </p:tnLst>
    <p:bldLst>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1.4 </a:t>
            </a:r>
          </a:p>
        </p:txBody>
      </p:sp>
      <p:sp>
        <p:nvSpPr>
          <p:cNvPr id="6" name="Rectangle 5">
            <a:extLst>
              <a:ext uri="{FF2B5EF4-FFF2-40B4-BE49-F238E27FC236}">
                <a16:creationId xmlns:a16="http://schemas.microsoft.com/office/drawing/2014/main" id="{7019B816-BB8B-4115-BCE8-8EB2AC2B8583}"/>
              </a:ext>
            </a:extLst>
          </p:cNvPr>
          <p:cNvSpPr/>
          <p:nvPr/>
        </p:nvSpPr>
        <p:spPr>
          <a:xfrm>
            <a:off x="317590" y="1278511"/>
            <a:ext cx="9891812" cy="400110"/>
          </a:xfrm>
          <a:prstGeom prst="rect">
            <a:avLst/>
          </a:prstGeom>
        </p:spPr>
        <p:txBody>
          <a:bodyPr wrap="square">
            <a:spAutoFit/>
          </a:bodyPr>
          <a:lstStyle/>
          <a:p>
            <a:r>
              <a:rPr lang="en-US" sz="2000" b="1" dirty="0">
                <a:solidFill>
                  <a:schemeClr val="bg2">
                    <a:lumMod val="75000"/>
                  </a:schemeClr>
                </a:solidFill>
                <a:latin typeface="arial" panose="020B0604020202020204" pitchFamily="34" charset="0"/>
              </a:rPr>
              <a:t>Is the recommendation of the Consultant, to raise this with IFS Support or R&amp;D?</a:t>
            </a:r>
            <a:endParaRPr lang="en-US" sz="2000" b="1" dirty="0">
              <a:solidFill>
                <a:schemeClr val="bg2">
                  <a:lumMod val="75000"/>
                </a:schemeClr>
              </a:solidFill>
            </a:endParaRPr>
          </a:p>
        </p:txBody>
      </p:sp>
      <p:sp>
        <p:nvSpPr>
          <p:cNvPr id="19" name="Rectangle 18">
            <a:extLst>
              <a:ext uri="{FF2B5EF4-FFF2-40B4-BE49-F238E27FC236}">
                <a16:creationId xmlns:a16="http://schemas.microsoft.com/office/drawing/2014/main" id="{F76BD104-5910-4FEA-A8A6-9AF38EB8BF9B}"/>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21" name="Graphic 20" descr="Back">
            <a:hlinkClick r:id="" action="ppaction://hlinkshowjump?jump=previousslide"/>
            <a:extLst>
              <a:ext uri="{FF2B5EF4-FFF2-40B4-BE49-F238E27FC236}">
                <a16:creationId xmlns:a16="http://schemas.microsoft.com/office/drawing/2014/main" id="{8411E1BA-CEF4-4F6B-87CF-7906D90B22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22" name="TextBox 21">
            <a:extLst>
              <a:ext uri="{FF2B5EF4-FFF2-40B4-BE49-F238E27FC236}">
                <a16:creationId xmlns:a16="http://schemas.microsoft.com/office/drawing/2014/main" id="{FA4DAEA5-3413-4ACB-AEAE-300D353F823F}"/>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3" name="TextBox 22">
            <a:extLst>
              <a:ext uri="{FF2B5EF4-FFF2-40B4-BE49-F238E27FC236}">
                <a16:creationId xmlns:a16="http://schemas.microsoft.com/office/drawing/2014/main" id="{F1745978-C3BF-40D8-872C-CBB7661C5E45}"/>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4" name="Graphic 23" descr="Home">
            <a:hlinkClick r:id="rId4" action="ppaction://hlinksldjump"/>
            <a:extLst>
              <a:ext uri="{FF2B5EF4-FFF2-40B4-BE49-F238E27FC236}">
                <a16:creationId xmlns:a16="http://schemas.microsoft.com/office/drawing/2014/main" id="{0CA200B1-733A-4465-844F-813A733E9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5" name="Rectangle: Rounded Corners 24">
            <a:extLst>
              <a:ext uri="{FF2B5EF4-FFF2-40B4-BE49-F238E27FC236}">
                <a16:creationId xmlns:a16="http://schemas.microsoft.com/office/drawing/2014/main" id="{E4D18504-2877-4A92-B6D2-2B11A4D6E6A6}"/>
              </a:ext>
            </a:extLst>
          </p:cNvPr>
          <p:cNvSpPr/>
          <p:nvPr/>
        </p:nvSpPr>
        <p:spPr>
          <a:xfrm>
            <a:off x="4593162" y="3667544"/>
            <a:ext cx="6912528" cy="1753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BDB86E-87A9-4077-84BB-9E69848C2D1F}"/>
              </a:ext>
            </a:extLst>
          </p:cNvPr>
          <p:cNvSpPr txBox="1"/>
          <p:nvPr/>
        </p:nvSpPr>
        <p:spPr>
          <a:xfrm>
            <a:off x="4759252" y="3865993"/>
            <a:ext cx="6563210" cy="13734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br>
              <a:rPr lang="en-US" dirty="0"/>
            </a:br>
            <a:r>
              <a:rPr lang="en-US" dirty="0"/>
              <a:t>You need to review this with an IFS / Project Consultant who was associated with implementation of your environment’s SSO and get their guidance / recommendations first</a:t>
            </a:r>
            <a:endParaRPr lang="en-GB" sz="4400" b="1" dirty="0">
              <a:solidFill>
                <a:schemeClr val="accent2">
                  <a:lumMod val="75000"/>
                  <a:lumOff val="25000"/>
                </a:schemeClr>
              </a:solidFill>
            </a:endParaRPr>
          </a:p>
        </p:txBody>
      </p:sp>
      <p:sp>
        <p:nvSpPr>
          <p:cNvPr id="27" name="Arrow: Down 26">
            <a:extLst>
              <a:ext uri="{FF2B5EF4-FFF2-40B4-BE49-F238E27FC236}">
                <a16:creationId xmlns:a16="http://schemas.microsoft.com/office/drawing/2014/main" id="{B9B6E09D-B5F5-45D8-A106-A9E21B3853D7}"/>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ectangle: Rounded Corners 27">
            <a:hlinkClick r:id="" action="ppaction://hlinkshowjump?jump=nextslide"/>
            <a:extLst>
              <a:ext uri="{FF2B5EF4-FFF2-40B4-BE49-F238E27FC236}">
                <a16:creationId xmlns:a16="http://schemas.microsoft.com/office/drawing/2014/main" id="{E8C09A9F-EA3E-4C75-940A-B8299623EE68}"/>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3" name="Rectangle: Rounded Corners 32">
            <a:extLst>
              <a:ext uri="{FF2B5EF4-FFF2-40B4-BE49-F238E27FC236}">
                <a16:creationId xmlns:a16="http://schemas.microsoft.com/office/drawing/2014/main" id="{C47A654D-B949-403D-A951-16197B09A8EE}"/>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4" name="Graphic 33" descr="Badge Tick1 with solid fill">
            <a:extLst>
              <a:ext uri="{FF2B5EF4-FFF2-40B4-BE49-F238E27FC236}">
                <a16:creationId xmlns:a16="http://schemas.microsoft.com/office/drawing/2014/main" id="{1E053D50-927F-42DF-A52C-4D4049149C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35" name="Graphic 34" descr="Badge Cross with solid fill">
            <a:extLst>
              <a:ext uri="{FF2B5EF4-FFF2-40B4-BE49-F238E27FC236}">
                <a16:creationId xmlns:a16="http://schemas.microsoft.com/office/drawing/2014/main" id="{016CB67F-1033-49D4-9952-B716E9B3EA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305195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nextCondLst>
                <p:cond evt="onClick" delay="0">
                  <p:tgtEl>
                    <p:spTgt spid="33"/>
                  </p:tgtEl>
                </p:cond>
              </p:nextCondLst>
            </p:seq>
          </p:childTnLst>
        </p:cTn>
      </p:par>
    </p:tnLst>
    <p:bldLst>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69C7D4-BA02-4A53-93B0-DAD05B595453}"/>
              </a:ext>
            </a:extLst>
          </p:cNvPr>
          <p:cNvSpPr txBox="1"/>
          <p:nvPr/>
        </p:nvSpPr>
        <p:spPr>
          <a:xfrm>
            <a:off x="467400" y="1494099"/>
            <a:ext cx="8936659" cy="323802"/>
          </a:xfrm>
          <a:prstGeom prst="rect">
            <a:avLst/>
          </a:prstGeom>
        </p:spPr>
        <p:txBody>
          <a:bodyPr vert="horz" lIns="0" tIns="0" rIns="0" bIns="0" rtlCol="0">
            <a:normAutofit/>
          </a:bodyPr>
          <a:lstStyle/>
          <a:p>
            <a:pPr>
              <a:spcAft>
                <a:spcPts val="600"/>
              </a:spcAft>
            </a:pPr>
            <a:r>
              <a:rPr lang="en-GB" sz="2000" b="1" dirty="0">
                <a:solidFill>
                  <a:schemeClr val="bg2">
                    <a:lumMod val="75000"/>
                  </a:schemeClr>
                </a:solidFill>
              </a:rPr>
              <a:t>Which version of IFS Application are you using?</a:t>
            </a:r>
          </a:p>
        </p:txBody>
      </p:sp>
      <p:pic>
        <p:nvPicPr>
          <p:cNvPr id="6" name="Graphic 5" descr="Home">
            <a:extLst>
              <a:ext uri="{FF2B5EF4-FFF2-40B4-BE49-F238E27FC236}">
                <a16:creationId xmlns:a16="http://schemas.microsoft.com/office/drawing/2014/main" id="{6AD98231-4B49-4741-A907-FB737ADBE3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43087" y="143300"/>
            <a:ext cx="981513" cy="981513"/>
          </a:xfrm>
          <a:prstGeom prst="rect">
            <a:avLst/>
          </a:prstGeom>
        </p:spPr>
      </p:pic>
      <p:sp>
        <p:nvSpPr>
          <p:cNvPr id="4" name="Title 3">
            <a:extLst>
              <a:ext uri="{FF2B5EF4-FFF2-40B4-BE49-F238E27FC236}">
                <a16:creationId xmlns:a16="http://schemas.microsoft.com/office/drawing/2014/main" id="{A40E22AE-FBAC-4221-BBFA-FAB6EA126D5E}"/>
              </a:ext>
            </a:extLst>
          </p:cNvPr>
          <p:cNvSpPr>
            <a:spLocks noGrp="1"/>
          </p:cNvSpPr>
          <p:nvPr>
            <p:ph type="title"/>
          </p:nvPr>
        </p:nvSpPr>
        <p:spPr/>
        <p:txBody>
          <a:bodyPr/>
          <a:lstStyle/>
          <a:p>
            <a:r>
              <a:rPr lang="en-US" dirty="0"/>
              <a:t>IFS Application version</a:t>
            </a:r>
          </a:p>
        </p:txBody>
      </p:sp>
      <p:sp>
        <p:nvSpPr>
          <p:cNvPr id="8" name="Rectangle 7">
            <a:extLst>
              <a:ext uri="{FF2B5EF4-FFF2-40B4-BE49-F238E27FC236}">
                <a16:creationId xmlns:a16="http://schemas.microsoft.com/office/drawing/2014/main" id="{904D383B-AFEF-4007-9AF2-2F688A7AD805}"/>
              </a:ext>
            </a:extLst>
          </p:cNvPr>
          <p:cNvSpPr/>
          <p:nvPr/>
        </p:nvSpPr>
        <p:spPr>
          <a:xfrm>
            <a:off x="10464241" y="1124813"/>
            <a:ext cx="1539204" cy="400110"/>
          </a:xfrm>
          <a:prstGeom prst="rect">
            <a:avLst/>
          </a:prstGeom>
          <a:noFill/>
        </p:spPr>
        <p:txBody>
          <a:bodyPr wrap="none" lIns="91440" tIns="45720" rIns="91440" bIns="45720">
            <a:spAutoFit/>
          </a:bodyPr>
          <a:lstStyle/>
          <a:p>
            <a:pPr algn="ctr"/>
            <a:r>
              <a:rPr lang="en-US" sz="2000" b="0" cap="none" spc="0" dirty="0">
                <a:ln w="0"/>
                <a:solidFill>
                  <a:schemeClr val="accent1"/>
                </a:solidFill>
                <a:effectLst>
                  <a:outerShdw blurRad="38100" dist="25400" dir="5400000" algn="ctr" rotWithShape="0">
                    <a:srgbClr val="6E747A">
                      <a:alpha val="43000"/>
                    </a:srgbClr>
                  </a:outerShdw>
                </a:effectLst>
              </a:rPr>
              <a:t>Home Page</a:t>
            </a:r>
          </a:p>
        </p:txBody>
      </p:sp>
      <p:pic>
        <p:nvPicPr>
          <p:cNvPr id="10" name="Picture 9" descr="Logo&#10;&#10;Description automatically generated">
            <a:extLst>
              <a:ext uri="{FF2B5EF4-FFF2-40B4-BE49-F238E27FC236}">
                <a16:creationId xmlns:a16="http://schemas.microsoft.com/office/drawing/2014/main" id="{DB872F73-F3F5-4AC7-A52A-49416E51B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732" y="2447110"/>
            <a:ext cx="5502796" cy="2766683"/>
          </a:xfrm>
          <a:prstGeom prst="rect">
            <a:avLst/>
          </a:prstGeom>
        </p:spPr>
      </p:pic>
      <p:sp>
        <p:nvSpPr>
          <p:cNvPr id="9" name="Rectangle: Rounded Corners 8">
            <a:hlinkClick r:id="rId5" action="ppaction://hlinksldjump"/>
            <a:extLst>
              <a:ext uri="{FF2B5EF4-FFF2-40B4-BE49-F238E27FC236}">
                <a16:creationId xmlns:a16="http://schemas.microsoft.com/office/drawing/2014/main" id="{734027B9-D453-4E75-8DAF-1AEBD94AC5D6}"/>
              </a:ext>
            </a:extLst>
          </p:cNvPr>
          <p:cNvSpPr/>
          <p:nvPr/>
        </p:nvSpPr>
        <p:spPr>
          <a:xfrm>
            <a:off x="433430" y="2797640"/>
            <a:ext cx="3215781"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IFSAPP9</a:t>
            </a:r>
            <a:endParaRPr lang="en-US" dirty="0">
              <a:solidFill>
                <a:schemeClr val="bg1"/>
              </a:solidFill>
            </a:endParaRPr>
          </a:p>
        </p:txBody>
      </p:sp>
      <p:sp>
        <p:nvSpPr>
          <p:cNvPr id="14" name="Rectangle: Rounded Corners 13">
            <a:hlinkClick r:id="rId6" action="ppaction://hlinksldjump"/>
            <a:extLst>
              <a:ext uri="{FF2B5EF4-FFF2-40B4-BE49-F238E27FC236}">
                <a16:creationId xmlns:a16="http://schemas.microsoft.com/office/drawing/2014/main" id="{9B9A2E85-842F-44EF-BE1B-6A5EDD87355F}"/>
              </a:ext>
            </a:extLst>
          </p:cNvPr>
          <p:cNvSpPr/>
          <p:nvPr/>
        </p:nvSpPr>
        <p:spPr>
          <a:xfrm>
            <a:off x="433430" y="4048998"/>
            <a:ext cx="3215781"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IFSAPP10</a:t>
            </a:r>
            <a:endParaRPr lang="en-US" dirty="0"/>
          </a:p>
        </p:txBody>
      </p:sp>
      <p:pic>
        <p:nvPicPr>
          <p:cNvPr id="15" name="Graphic 14" descr="Ui Ux with solid fill">
            <a:extLst>
              <a:ext uri="{FF2B5EF4-FFF2-40B4-BE49-F238E27FC236}">
                <a16:creationId xmlns:a16="http://schemas.microsoft.com/office/drawing/2014/main" id="{EA0F1BD3-AE08-4AD2-B572-10C76C0323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511" y="3156552"/>
            <a:ext cx="400380" cy="400380"/>
          </a:xfrm>
          <a:prstGeom prst="rect">
            <a:avLst/>
          </a:prstGeom>
        </p:spPr>
      </p:pic>
      <p:pic>
        <p:nvPicPr>
          <p:cNvPr id="19" name="Graphic 18" descr="Ui Ux with solid fill">
            <a:extLst>
              <a:ext uri="{FF2B5EF4-FFF2-40B4-BE49-F238E27FC236}">
                <a16:creationId xmlns:a16="http://schemas.microsoft.com/office/drawing/2014/main" id="{1BE1C3A4-2523-4889-A704-BEC72116EC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0511" y="4398287"/>
            <a:ext cx="400380" cy="400380"/>
          </a:xfrm>
          <a:prstGeom prst="rect">
            <a:avLst/>
          </a:prstGeom>
        </p:spPr>
      </p:pic>
    </p:spTree>
    <p:extLst>
      <p:ext uri="{BB962C8B-B14F-4D97-AF65-F5344CB8AC3E}">
        <p14:creationId xmlns:p14="http://schemas.microsoft.com/office/powerpoint/2010/main" val="30222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2.0 </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00779"/>
            <a:ext cx="6369628" cy="730019"/>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Choose your SSO Implementation</a:t>
            </a:r>
          </a:p>
          <a:p>
            <a:pPr>
              <a:spcAft>
                <a:spcPts val="600"/>
              </a:spcAft>
            </a:pPr>
            <a:endParaRPr lang="en-GB" b="1" dirty="0">
              <a:solidFill>
                <a:schemeClr val="accent2">
                  <a:lumMod val="75000"/>
                  <a:lumOff val="25000"/>
                </a:schemeClr>
              </a:solidFill>
            </a:endParaRPr>
          </a:p>
        </p:txBody>
      </p:sp>
      <p:sp>
        <p:nvSpPr>
          <p:cNvPr id="14" name="Rectangle 13">
            <a:extLst>
              <a:ext uri="{FF2B5EF4-FFF2-40B4-BE49-F238E27FC236}">
                <a16:creationId xmlns:a16="http://schemas.microsoft.com/office/drawing/2014/main" id="{0AB675CE-33B3-4987-A3F1-D796D0993F85}"/>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16" name="Graphic 15" descr="Home">
            <a:hlinkClick r:id="rId2" action="ppaction://hlinksldjump"/>
            <a:extLst>
              <a:ext uri="{FF2B5EF4-FFF2-40B4-BE49-F238E27FC236}">
                <a16:creationId xmlns:a16="http://schemas.microsoft.com/office/drawing/2014/main" id="{4702141F-71B2-4B72-8F18-E47A14DEB5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8877" y="91667"/>
            <a:ext cx="461665" cy="461665"/>
          </a:xfrm>
          <a:prstGeom prst="rect">
            <a:avLst/>
          </a:prstGeom>
        </p:spPr>
      </p:pic>
      <p:pic>
        <p:nvPicPr>
          <p:cNvPr id="17" name="Graphic 16" descr="Back">
            <a:hlinkClick r:id="" action="ppaction://hlinkshowjump?jump=previousslide"/>
            <a:extLst>
              <a:ext uri="{FF2B5EF4-FFF2-40B4-BE49-F238E27FC236}">
                <a16:creationId xmlns:a16="http://schemas.microsoft.com/office/drawing/2014/main" id="{4A634872-7415-4CC3-8D9D-29ACD0376C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54E0E4EE-4BAC-43B3-9813-B2824E1A457A}"/>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5386DFEB-60D4-46B9-9693-F92A105623D9}"/>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20" name="Rectangle: Rounded Corners 19">
            <a:hlinkClick r:id="rId7" action="ppaction://hlinksldjump"/>
            <a:extLst>
              <a:ext uri="{FF2B5EF4-FFF2-40B4-BE49-F238E27FC236}">
                <a16:creationId xmlns:a16="http://schemas.microsoft.com/office/drawing/2014/main" id="{CF738ADF-AF66-4F7C-A266-1959868A57E8}"/>
              </a:ext>
            </a:extLst>
          </p:cNvPr>
          <p:cNvSpPr/>
          <p:nvPr/>
        </p:nvSpPr>
        <p:spPr>
          <a:xfrm>
            <a:off x="3524177" y="2544995"/>
            <a:ext cx="4940314" cy="1059594"/>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t>SSO with ADFS</a:t>
            </a:r>
            <a:endParaRPr lang="en-US" sz="2800" dirty="0"/>
          </a:p>
          <a:p>
            <a:pPr algn="ctr"/>
            <a:endParaRPr lang="en-US" dirty="0"/>
          </a:p>
        </p:txBody>
      </p:sp>
      <p:sp>
        <p:nvSpPr>
          <p:cNvPr id="21" name="Rectangle: Rounded Corners 20">
            <a:hlinkClick r:id="rId8" action="ppaction://hlinksldjump"/>
            <a:extLst>
              <a:ext uri="{FF2B5EF4-FFF2-40B4-BE49-F238E27FC236}">
                <a16:creationId xmlns:a16="http://schemas.microsoft.com/office/drawing/2014/main" id="{032BDB60-0398-4241-997E-F6D9CDCBE777}"/>
              </a:ext>
            </a:extLst>
          </p:cNvPr>
          <p:cNvSpPr/>
          <p:nvPr/>
        </p:nvSpPr>
        <p:spPr>
          <a:xfrm>
            <a:off x="3524178" y="4056609"/>
            <a:ext cx="4940314" cy="1059594"/>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t>SSO with Azure AD</a:t>
            </a:r>
            <a:endParaRPr lang="en-US" sz="2800" dirty="0"/>
          </a:p>
          <a:p>
            <a:pPr algn="ctr"/>
            <a:endParaRPr lang="en-US" dirty="0"/>
          </a:p>
        </p:txBody>
      </p:sp>
      <p:pic>
        <p:nvPicPr>
          <p:cNvPr id="22" name="Graphic 21" descr="Badge Tick1 with solid fill">
            <a:extLst>
              <a:ext uri="{FF2B5EF4-FFF2-40B4-BE49-F238E27FC236}">
                <a16:creationId xmlns:a16="http://schemas.microsoft.com/office/drawing/2014/main" id="{BC9431D9-F7F9-419A-85BB-4A46BA88010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36104" y="2735775"/>
            <a:ext cx="472581" cy="472581"/>
          </a:xfrm>
          <a:prstGeom prst="rect">
            <a:avLst/>
          </a:prstGeom>
        </p:spPr>
      </p:pic>
      <p:pic>
        <p:nvPicPr>
          <p:cNvPr id="24" name="Graphic 23" descr="Badge Tick1 with solid fill">
            <a:extLst>
              <a:ext uri="{FF2B5EF4-FFF2-40B4-BE49-F238E27FC236}">
                <a16:creationId xmlns:a16="http://schemas.microsoft.com/office/drawing/2014/main" id="{A0A2694D-5B9F-4996-B919-8EB7BFF142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10936" y="4278840"/>
            <a:ext cx="472581" cy="472581"/>
          </a:xfrm>
          <a:prstGeom prst="rect">
            <a:avLst/>
          </a:prstGeom>
        </p:spPr>
      </p:pic>
    </p:spTree>
    <p:extLst>
      <p:ext uri="{BB962C8B-B14F-4D97-AF65-F5344CB8AC3E}">
        <p14:creationId xmlns:p14="http://schemas.microsoft.com/office/powerpoint/2010/main" val="2193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3.0 </a:t>
            </a:r>
          </a:p>
        </p:txBody>
      </p:sp>
      <p:sp>
        <p:nvSpPr>
          <p:cNvPr id="5" name="TextBox 4">
            <a:extLst>
              <a:ext uri="{FF2B5EF4-FFF2-40B4-BE49-F238E27FC236}">
                <a16:creationId xmlns:a16="http://schemas.microsoft.com/office/drawing/2014/main" id="{3369C7D4-BA02-4A53-93B0-DAD05B595453}"/>
              </a:ext>
            </a:extLst>
          </p:cNvPr>
          <p:cNvSpPr txBox="1"/>
          <p:nvPr/>
        </p:nvSpPr>
        <p:spPr>
          <a:xfrm>
            <a:off x="1415356" y="3060386"/>
            <a:ext cx="8663777" cy="2501515"/>
          </a:xfrm>
          <a:prstGeom prst="rect">
            <a:avLst/>
          </a:prstGeom>
        </p:spPr>
        <p:txBody>
          <a:bodyPr vert="horz" lIns="0" tIns="0" rIns="0" bIns="0" rtlCol="0">
            <a:normAutofit/>
          </a:bodyPr>
          <a:lstStyle/>
          <a:p>
            <a:pPr>
              <a:spcAft>
                <a:spcPts val="600"/>
              </a:spcAft>
            </a:pPr>
            <a:endParaRPr lang="en-GB" b="1" dirty="0">
              <a:solidFill>
                <a:schemeClr val="accent2">
                  <a:lumMod val="75000"/>
                  <a:lumOff val="25000"/>
                </a:schemeClr>
              </a:solidFill>
            </a:endParaRPr>
          </a:p>
        </p:txBody>
      </p:sp>
      <p:sp>
        <p:nvSpPr>
          <p:cNvPr id="16" name="Rectangle 15">
            <a:extLst>
              <a:ext uri="{FF2B5EF4-FFF2-40B4-BE49-F238E27FC236}">
                <a16:creationId xmlns:a16="http://schemas.microsoft.com/office/drawing/2014/main" id="{79E7C7D1-593E-4A60-82EC-4A178089FA21}"/>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17" name="Graphic 16" descr="Home">
            <a:hlinkClick r:id="rId2" action="ppaction://hlinksldjump"/>
            <a:extLst>
              <a:ext uri="{FF2B5EF4-FFF2-40B4-BE49-F238E27FC236}">
                <a16:creationId xmlns:a16="http://schemas.microsoft.com/office/drawing/2014/main" id="{6871578A-265B-48D0-82AB-4AB4D8A317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8877" y="91667"/>
            <a:ext cx="461665" cy="461665"/>
          </a:xfrm>
          <a:prstGeom prst="rect">
            <a:avLst/>
          </a:prstGeom>
        </p:spPr>
      </p:pic>
      <p:pic>
        <p:nvPicPr>
          <p:cNvPr id="18" name="Graphic 17" descr="Back">
            <a:hlinkClick r:id="" action="ppaction://hlinkshowjump?jump=previousslide"/>
            <a:extLst>
              <a:ext uri="{FF2B5EF4-FFF2-40B4-BE49-F238E27FC236}">
                <a16:creationId xmlns:a16="http://schemas.microsoft.com/office/drawing/2014/main" id="{4977D12E-D6D6-498B-AFA5-48E1A4ACD6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3707" y="131109"/>
            <a:ext cx="461665" cy="461665"/>
          </a:xfrm>
          <a:prstGeom prst="rect">
            <a:avLst/>
          </a:prstGeom>
        </p:spPr>
      </p:pic>
      <p:sp>
        <p:nvSpPr>
          <p:cNvPr id="19" name="TextBox 18">
            <a:extLst>
              <a:ext uri="{FF2B5EF4-FFF2-40B4-BE49-F238E27FC236}">
                <a16:creationId xmlns:a16="http://schemas.microsoft.com/office/drawing/2014/main" id="{A937C088-BA85-4BDF-97C8-C042A6BE37EC}"/>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0" name="TextBox 19">
            <a:extLst>
              <a:ext uri="{FF2B5EF4-FFF2-40B4-BE49-F238E27FC236}">
                <a16:creationId xmlns:a16="http://schemas.microsoft.com/office/drawing/2014/main" id="{CB4B8227-8EE2-48B7-997D-38C562CE9860}"/>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21" name="Rectangle: Rounded Corners 20">
            <a:hlinkClick r:id="rId7" action="ppaction://hlinksldjump"/>
            <a:extLst>
              <a:ext uri="{FF2B5EF4-FFF2-40B4-BE49-F238E27FC236}">
                <a16:creationId xmlns:a16="http://schemas.microsoft.com/office/drawing/2014/main" id="{377E0A07-9490-4CFF-BD76-25935A02F99E}"/>
              </a:ext>
            </a:extLst>
          </p:cNvPr>
          <p:cNvSpPr/>
          <p:nvPr/>
        </p:nvSpPr>
        <p:spPr>
          <a:xfrm>
            <a:off x="2977312" y="479239"/>
            <a:ext cx="5116483" cy="850469"/>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t>SSO with Azure AD</a:t>
            </a:r>
            <a:endParaRPr lang="en-US" sz="2800" dirty="0"/>
          </a:p>
          <a:p>
            <a:pPr algn="ctr"/>
            <a:endParaRPr lang="en-US" dirty="0"/>
          </a:p>
        </p:txBody>
      </p:sp>
      <p:sp>
        <p:nvSpPr>
          <p:cNvPr id="22" name="Rectangle: Rounded Corners 21">
            <a:extLst>
              <a:ext uri="{FF2B5EF4-FFF2-40B4-BE49-F238E27FC236}">
                <a16:creationId xmlns:a16="http://schemas.microsoft.com/office/drawing/2014/main" id="{80DFB30E-4AFA-4AA5-A44B-466DDBFDDA7A}"/>
              </a:ext>
            </a:extLst>
          </p:cNvPr>
          <p:cNvSpPr/>
          <p:nvPr/>
        </p:nvSpPr>
        <p:spPr>
          <a:xfrm>
            <a:off x="907356" y="2381904"/>
            <a:ext cx="10286721" cy="21759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F86BED4-227B-4390-AD39-1FED042204EE}"/>
              </a:ext>
            </a:extLst>
          </p:cNvPr>
          <p:cNvSpPr txBox="1"/>
          <p:nvPr/>
        </p:nvSpPr>
        <p:spPr>
          <a:xfrm>
            <a:off x="1388478" y="2634937"/>
            <a:ext cx="9305774" cy="65617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GB" dirty="0">
                <a:solidFill>
                  <a:schemeClr val="bg1"/>
                </a:solidFill>
              </a:rPr>
              <a:t>Refer </a:t>
            </a:r>
            <a:r>
              <a:rPr lang="en-GB" dirty="0">
                <a:solidFill>
                  <a:schemeClr val="bg1"/>
                </a:solidFill>
                <a:hlinkClick r:id="rId8">
                  <a:extLst>
                    <a:ext uri="{A12FA001-AC4F-418D-AE19-62706E023703}">
                      <ahyp:hlinkClr xmlns:ahyp="http://schemas.microsoft.com/office/drawing/2018/hyperlinkcolor" val="tx"/>
                    </a:ext>
                  </a:extLst>
                </a:hlinkClick>
              </a:rPr>
              <a:t>Achieving Single Sign-On behaviour</a:t>
            </a:r>
            <a:r>
              <a:rPr lang="en-GB" dirty="0">
                <a:solidFill>
                  <a:schemeClr val="bg1"/>
                </a:solidFill>
              </a:rPr>
              <a:t> &gt; </a:t>
            </a:r>
            <a:r>
              <a:rPr lang="en-US" i="1" dirty="0"/>
              <a:t>Single sign on with Azure Active Directory </a:t>
            </a:r>
            <a:r>
              <a:rPr lang="en-GB" dirty="0">
                <a:solidFill>
                  <a:schemeClr val="bg1"/>
                </a:solidFill>
              </a:rPr>
              <a:t>on IFS Technical Documentation for IFS APP10</a:t>
            </a:r>
          </a:p>
        </p:txBody>
      </p:sp>
      <p:sp>
        <p:nvSpPr>
          <p:cNvPr id="12" name="TextBox 11">
            <a:extLst>
              <a:ext uri="{FF2B5EF4-FFF2-40B4-BE49-F238E27FC236}">
                <a16:creationId xmlns:a16="http://schemas.microsoft.com/office/drawing/2014/main" id="{5D3A570E-E875-493D-84FF-BE2FA3A02F2D}"/>
              </a:ext>
            </a:extLst>
          </p:cNvPr>
          <p:cNvSpPr txBox="1"/>
          <p:nvPr/>
        </p:nvSpPr>
        <p:spPr>
          <a:xfrm>
            <a:off x="1443992" y="3601535"/>
            <a:ext cx="9305774" cy="65617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GB" dirty="0">
                <a:solidFill>
                  <a:schemeClr val="bg1"/>
                </a:solidFill>
              </a:rPr>
              <a:t>Refer </a:t>
            </a:r>
            <a:r>
              <a:rPr lang="en-GB" dirty="0">
                <a:solidFill>
                  <a:schemeClr val="bg1"/>
                </a:solidFill>
                <a:hlinkClick r:id="rId9">
                  <a:extLst>
                    <a:ext uri="{A12FA001-AC4F-418D-AE19-62706E023703}">
                      <ahyp:hlinkClr xmlns:ahyp="http://schemas.microsoft.com/office/drawing/2018/hyperlinkcolor" val="tx"/>
                    </a:ext>
                  </a:extLst>
                </a:hlinkClick>
              </a:rPr>
              <a:t>Azure Active Directory (Azure AD) scenario</a:t>
            </a:r>
            <a:r>
              <a:rPr lang="en-GB" dirty="0">
                <a:solidFill>
                  <a:schemeClr val="bg1"/>
                </a:solidFill>
              </a:rPr>
              <a:t> and </a:t>
            </a:r>
            <a:r>
              <a:rPr lang="en-US" dirty="0">
                <a:solidFill>
                  <a:schemeClr val="bg1"/>
                </a:solidFill>
                <a:hlinkClick r:id="rId10">
                  <a:extLst>
                    <a:ext uri="{A12FA001-AC4F-418D-AE19-62706E023703}">
                      <ahyp:hlinkClr xmlns:ahyp="http://schemas.microsoft.com/office/drawing/2018/hyperlinkcolor" val="tx"/>
                    </a:ext>
                  </a:extLst>
                </a:hlinkClick>
              </a:rPr>
              <a:t>Troubleshoot AD FS issues in Azure Active Directory</a:t>
            </a:r>
            <a:r>
              <a:rPr lang="en-US" dirty="0">
                <a:solidFill>
                  <a:schemeClr val="bg1"/>
                </a:solidFill>
              </a:rPr>
              <a:t> in Microsoft Documentations.</a:t>
            </a:r>
            <a:endParaRPr lang="en-GB" dirty="0">
              <a:solidFill>
                <a:schemeClr val="bg1"/>
              </a:solidFill>
            </a:endParaRPr>
          </a:p>
        </p:txBody>
      </p:sp>
    </p:spTree>
    <p:extLst>
      <p:ext uri="{BB962C8B-B14F-4D97-AF65-F5344CB8AC3E}">
        <p14:creationId xmlns:p14="http://schemas.microsoft.com/office/powerpoint/2010/main" val="120244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4.0</a:t>
            </a:r>
          </a:p>
        </p:txBody>
      </p:sp>
      <p:sp>
        <p:nvSpPr>
          <p:cNvPr id="5" name="TextBox 4">
            <a:extLst>
              <a:ext uri="{FF2B5EF4-FFF2-40B4-BE49-F238E27FC236}">
                <a16:creationId xmlns:a16="http://schemas.microsoft.com/office/drawing/2014/main" id="{3369C7D4-BA02-4A53-93B0-DAD05B595453}"/>
              </a:ext>
            </a:extLst>
          </p:cNvPr>
          <p:cNvSpPr txBox="1"/>
          <p:nvPr/>
        </p:nvSpPr>
        <p:spPr>
          <a:xfrm>
            <a:off x="377838" y="1025461"/>
            <a:ext cx="9792336" cy="1159682"/>
          </a:xfrm>
          <a:prstGeom prst="rect">
            <a:avLst/>
          </a:prstGeom>
        </p:spPr>
        <p:txBody>
          <a:bodyPr vert="horz" lIns="0" tIns="0" rIns="0" bIns="0" rtlCol="0">
            <a:normAutofit lnSpcReduction="10000"/>
          </a:bodyPr>
          <a:lstStyle/>
          <a:p>
            <a:r>
              <a:rPr lang="en-US" sz="2000" b="1" dirty="0">
                <a:solidFill>
                  <a:schemeClr val="bg2">
                    <a:lumMod val="75000"/>
                  </a:schemeClr>
                </a:solidFill>
              </a:rPr>
              <a:t>In the ADFS management console </a:t>
            </a:r>
            <a:br>
              <a:rPr lang="en-US" sz="2000" b="1" dirty="0">
                <a:solidFill>
                  <a:schemeClr val="bg2">
                    <a:lumMod val="75000"/>
                  </a:schemeClr>
                </a:solidFill>
              </a:rPr>
            </a:br>
            <a:r>
              <a:rPr lang="en-US" sz="2000" b="1" dirty="0">
                <a:solidFill>
                  <a:schemeClr val="bg2">
                    <a:lumMod val="75000"/>
                  </a:schemeClr>
                </a:solidFill>
              </a:rPr>
              <a:t>Service &gt; Authentication Methods &gt; Primary Authentication Methods;</a:t>
            </a:r>
            <a:br>
              <a:rPr lang="en-US" sz="2000" b="1" dirty="0">
                <a:solidFill>
                  <a:schemeClr val="bg2">
                    <a:lumMod val="75000"/>
                  </a:schemeClr>
                </a:solidFill>
              </a:rPr>
            </a:br>
            <a:r>
              <a:rPr lang="en-US" sz="2000" b="1" dirty="0">
                <a:solidFill>
                  <a:schemeClr val="bg2">
                    <a:lumMod val="75000"/>
                  </a:schemeClr>
                </a:solidFill>
              </a:rPr>
              <a:t>are "</a:t>
            </a:r>
            <a:r>
              <a:rPr lang="en-US" sz="2000" b="1" i="1" dirty="0">
                <a:solidFill>
                  <a:schemeClr val="bg2">
                    <a:lumMod val="75000"/>
                  </a:schemeClr>
                </a:solidFill>
              </a:rPr>
              <a:t>Forms Authentication</a:t>
            </a:r>
            <a:r>
              <a:rPr lang="en-US" sz="2000" b="1" dirty="0">
                <a:solidFill>
                  <a:schemeClr val="bg2">
                    <a:lumMod val="75000"/>
                  </a:schemeClr>
                </a:solidFill>
              </a:rPr>
              <a:t>" and "</a:t>
            </a:r>
            <a:r>
              <a:rPr lang="en-US" sz="2000" b="1" i="1" dirty="0">
                <a:solidFill>
                  <a:schemeClr val="bg2">
                    <a:lumMod val="75000"/>
                  </a:schemeClr>
                </a:solidFill>
              </a:rPr>
              <a:t>Windows Authentication</a:t>
            </a:r>
            <a:r>
              <a:rPr lang="en-US" sz="2000" b="1" dirty="0">
                <a:solidFill>
                  <a:schemeClr val="bg2">
                    <a:lumMod val="75000"/>
                  </a:schemeClr>
                </a:solidFill>
              </a:rPr>
              <a:t>" check boxes ticked?</a:t>
            </a:r>
            <a:br>
              <a:rPr lang="en-US" dirty="0"/>
            </a:br>
            <a:endParaRPr lang="en-GB" b="1" dirty="0">
              <a:solidFill>
                <a:schemeClr val="accent2">
                  <a:lumMod val="75000"/>
                  <a:lumOff val="25000"/>
                </a:schemeClr>
              </a:solidFill>
            </a:endParaRPr>
          </a:p>
        </p:txBody>
      </p:sp>
      <p:pic>
        <p:nvPicPr>
          <p:cNvPr id="16" name="Picture 15">
            <a:extLst>
              <a:ext uri="{FF2B5EF4-FFF2-40B4-BE49-F238E27FC236}">
                <a16:creationId xmlns:a16="http://schemas.microsoft.com/office/drawing/2014/main" id="{EB5274B1-3744-4103-B969-2CCE606761CF}"/>
              </a:ext>
            </a:extLst>
          </p:cNvPr>
          <p:cNvPicPr>
            <a:picLocks noChangeAspect="1"/>
          </p:cNvPicPr>
          <p:nvPr/>
        </p:nvPicPr>
        <p:blipFill>
          <a:blip r:embed="rId2"/>
          <a:stretch>
            <a:fillRect/>
          </a:stretch>
        </p:blipFill>
        <p:spPr>
          <a:xfrm>
            <a:off x="3965459" y="2185143"/>
            <a:ext cx="4788857" cy="2298042"/>
          </a:xfrm>
          <a:prstGeom prst="rect">
            <a:avLst/>
          </a:prstGeom>
        </p:spPr>
      </p:pic>
      <p:pic>
        <p:nvPicPr>
          <p:cNvPr id="17" name="Picture 16">
            <a:extLst>
              <a:ext uri="{FF2B5EF4-FFF2-40B4-BE49-F238E27FC236}">
                <a16:creationId xmlns:a16="http://schemas.microsoft.com/office/drawing/2014/main" id="{33CE8047-E2AA-4D61-8150-97556798FF0E}"/>
              </a:ext>
            </a:extLst>
          </p:cNvPr>
          <p:cNvPicPr>
            <a:picLocks noChangeAspect="1"/>
          </p:cNvPicPr>
          <p:nvPr/>
        </p:nvPicPr>
        <p:blipFill>
          <a:blip r:embed="rId3"/>
          <a:stretch>
            <a:fillRect/>
          </a:stretch>
        </p:blipFill>
        <p:spPr>
          <a:xfrm>
            <a:off x="7677588" y="2299534"/>
            <a:ext cx="2770534" cy="2303006"/>
          </a:xfrm>
          <a:prstGeom prst="rect">
            <a:avLst/>
          </a:prstGeom>
        </p:spPr>
      </p:pic>
      <p:sp>
        <p:nvSpPr>
          <p:cNvPr id="19" name="Rectangle 18">
            <a:extLst>
              <a:ext uri="{FF2B5EF4-FFF2-40B4-BE49-F238E27FC236}">
                <a16:creationId xmlns:a16="http://schemas.microsoft.com/office/drawing/2014/main" id="{766D6FDD-963A-4AD3-8BC8-30552323FB08}"/>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20" name="Graphic 19" descr="Home">
            <a:hlinkClick r:id="rId4" action="ppaction://hlinksldjump"/>
            <a:extLst>
              <a:ext uri="{FF2B5EF4-FFF2-40B4-BE49-F238E27FC236}">
                <a16:creationId xmlns:a16="http://schemas.microsoft.com/office/drawing/2014/main" id="{D6DD3960-44FB-4C7D-A1D2-D78B400BB2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pic>
        <p:nvPicPr>
          <p:cNvPr id="21" name="Graphic 20" descr="Back">
            <a:hlinkClick r:id="" action="ppaction://hlinkshowjump?jump=previousslide"/>
            <a:extLst>
              <a:ext uri="{FF2B5EF4-FFF2-40B4-BE49-F238E27FC236}">
                <a16:creationId xmlns:a16="http://schemas.microsoft.com/office/drawing/2014/main" id="{2BBBE60D-AC32-40D2-89BD-DC7AAB34E5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03707" y="131109"/>
            <a:ext cx="461665" cy="461665"/>
          </a:xfrm>
          <a:prstGeom prst="rect">
            <a:avLst/>
          </a:prstGeom>
        </p:spPr>
      </p:pic>
      <p:sp>
        <p:nvSpPr>
          <p:cNvPr id="22" name="TextBox 21">
            <a:extLst>
              <a:ext uri="{FF2B5EF4-FFF2-40B4-BE49-F238E27FC236}">
                <a16:creationId xmlns:a16="http://schemas.microsoft.com/office/drawing/2014/main" id="{0E063050-7795-447F-8E97-211ED4723A5F}"/>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3" name="TextBox 22">
            <a:extLst>
              <a:ext uri="{FF2B5EF4-FFF2-40B4-BE49-F238E27FC236}">
                <a16:creationId xmlns:a16="http://schemas.microsoft.com/office/drawing/2014/main" id="{29A55F18-6EC4-4B5C-8755-A72E337790EF}"/>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24" name="Rectangle: Rounded Corners 23">
            <a:extLst>
              <a:ext uri="{FF2B5EF4-FFF2-40B4-BE49-F238E27FC236}">
                <a16:creationId xmlns:a16="http://schemas.microsoft.com/office/drawing/2014/main" id="{8C200AA0-4500-4232-82C0-16D368A2B0CA}"/>
              </a:ext>
            </a:extLst>
          </p:cNvPr>
          <p:cNvSpPr/>
          <p:nvPr/>
        </p:nvSpPr>
        <p:spPr>
          <a:xfrm>
            <a:off x="4406223" y="4918777"/>
            <a:ext cx="6912528" cy="107524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7F4A44E-D4E1-4EFE-B403-F7FC5C7511F7}"/>
              </a:ext>
            </a:extLst>
          </p:cNvPr>
          <p:cNvSpPr txBox="1"/>
          <p:nvPr/>
        </p:nvSpPr>
        <p:spPr>
          <a:xfrm>
            <a:off x="4572313" y="5117226"/>
            <a:ext cx="6563210" cy="706099"/>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Ensure that under "Intranet" both "Forms Authentication" and "Windows Authentication" check boxes are selected (ticked)</a:t>
            </a:r>
          </a:p>
        </p:txBody>
      </p:sp>
      <p:sp>
        <p:nvSpPr>
          <p:cNvPr id="26" name="Arrow: Down 25">
            <a:extLst>
              <a:ext uri="{FF2B5EF4-FFF2-40B4-BE49-F238E27FC236}">
                <a16:creationId xmlns:a16="http://schemas.microsoft.com/office/drawing/2014/main" id="{E65DCA15-D25F-4C9B-8787-86D5F75BE95D}"/>
              </a:ext>
            </a:extLst>
          </p:cNvPr>
          <p:cNvSpPr/>
          <p:nvPr/>
        </p:nvSpPr>
        <p:spPr>
          <a:xfrm rot="16200000">
            <a:off x="3207463" y="4924314"/>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Rectangle: Rounded Corners 26">
            <a:hlinkClick r:id="" action="ppaction://hlinkshowjump?jump=nextslide"/>
            <a:extLst>
              <a:ext uri="{FF2B5EF4-FFF2-40B4-BE49-F238E27FC236}">
                <a16:creationId xmlns:a16="http://schemas.microsoft.com/office/drawing/2014/main" id="{6239C55B-D17D-46AC-B1E8-C4013CF432BE}"/>
              </a:ext>
            </a:extLst>
          </p:cNvPr>
          <p:cNvSpPr/>
          <p:nvPr/>
        </p:nvSpPr>
        <p:spPr>
          <a:xfrm>
            <a:off x="330906" y="3678462"/>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8" name="Rectangle: Rounded Corners 27">
            <a:extLst>
              <a:ext uri="{FF2B5EF4-FFF2-40B4-BE49-F238E27FC236}">
                <a16:creationId xmlns:a16="http://schemas.microsoft.com/office/drawing/2014/main" id="{9E8107DC-BD23-48AB-BA35-A20792FC5256}"/>
              </a:ext>
            </a:extLst>
          </p:cNvPr>
          <p:cNvSpPr/>
          <p:nvPr/>
        </p:nvSpPr>
        <p:spPr>
          <a:xfrm>
            <a:off x="330906" y="4918777"/>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9" name="Graphic 28" descr="Badge Tick1 with solid fill">
            <a:extLst>
              <a:ext uri="{FF2B5EF4-FFF2-40B4-BE49-F238E27FC236}">
                <a16:creationId xmlns:a16="http://schemas.microsoft.com/office/drawing/2014/main" id="{41ACD4AC-8F68-4000-B2D7-B069C4B6A8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5936" y="4005021"/>
            <a:ext cx="472581" cy="472581"/>
          </a:xfrm>
          <a:prstGeom prst="rect">
            <a:avLst/>
          </a:prstGeom>
        </p:spPr>
      </p:pic>
      <p:pic>
        <p:nvPicPr>
          <p:cNvPr id="30" name="Graphic 29" descr="Badge Cross with solid fill">
            <a:extLst>
              <a:ext uri="{FF2B5EF4-FFF2-40B4-BE49-F238E27FC236}">
                <a16:creationId xmlns:a16="http://schemas.microsoft.com/office/drawing/2014/main" id="{C495C1A4-4DB9-4C81-A5B8-1686A274B7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5936" y="5215187"/>
            <a:ext cx="472582" cy="472582"/>
          </a:xfrm>
          <a:prstGeom prst="rect">
            <a:avLst/>
          </a:prstGeom>
        </p:spPr>
      </p:pic>
    </p:spTree>
    <p:extLst>
      <p:ext uri="{BB962C8B-B14F-4D97-AF65-F5344CB8AC3E}">
        <p14:creationId xmlns:p14="http://schemas.microsoft.com/office/powerpoint/2010/main" val="148828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nextCondLst>
                <p:cond evt="onClick" delay="0">
                  <p:tgtEl>
                    <p:spTgt spid="28"/>
                  </p:tgtEl>
                </p:cond>
              </p:nextCondLst>
            </p:seq>
          </p:childTnLst>
        </p:cTn>
      </p:par>
    </p:tnLst>
    <p:bldLst>
      <p:bldP spid="24"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5.0</a:t>
            </a:r>
          </a:p>
        </p:txBody>
      </p:sp>
      <p:sp>
        <p:nvSpPr>
          <p:cNvPr id="5" name="TextBox 4">
            <a:extLst>
              <a:ext uri="{FF2B5EF4-FFF2-40B4-BE49-F238E27FC236}">
                <a16:creationId xmlns:a16="http://schemas.microsoft.com/office/drawing/2014/main" id="{3369C7D4-BA02-4A53-93B0-DAD05B595453}"/>
              </a:ext>
            </a:extLst>
          </p:cNvPr>
          <p:cNvSpPr txBox="1"/>
          <p:nvPr/>
        </p:nvSpPr>
        <p:spPr>
          <a:xfrm>
            <a:off x="433430" y="1200538"/>
            <a:ext cx="8139705" cy="788565"/>
          </a:xfrm>
          <a:prstGeom prst="rect">
            <a:avLst/>
          </a:prstGeom>
        </p:spPr>
        <p:txBody>
          <a:bodyPr vert="horz" lIns="0" tIns="0" rIns="0" bIns="0" rtlCol="0">
            <a:normAutofit fontScale="92500" lnSpcReduction="10000"/>
          </a:bodyPr>
          <a:lstStyle/>
          <a:p>
            <a:r>
              <a:rPr lang="en-US" sz="2000" b="1" dirty="0">
                <a:solidFill>
                  <a:schemeClr val="bg2">
                    <a:lumMod val="75000"/>
                  </a:schemeClr>
                </a:solidFill>
              </a:rPr>
              <a:t>Is the </a:t>
            </a:r>
            <a:r>
              <a:rPr lang="en-US" sz="2000" b="1" dirty="0" err="1">
                <a:solidFill>
                  <a:schemeClr val="bg2">
                    <a:lumMod val="75000"/>
                  </a:schemeClr>
                </a:solidFill>
              </a:rPr>
              <a:t>UserAgent</a:t>
            </a:r>
            <a:r>
              <a:rPr lang="en-US" sz="2000" b="1" dirty="0">
                <a:solidFill>
                  <a:schemeClr val="bg2">
                    <a:lumMod val="75000"/>
                  </a:schemeClr>
                </a:solidFill>
              </a:rPr>
              <a:t> used by the client application defined in the ADFS Property </a:t>
            </a:r>
            <a:r>
              <a:rPr lang="en-US" sz="2000" b="1" i="1" dirty="0">
                <a:solidFill>
                  <a:schemeClr val="bg2">
                    <a:lumMod val="75000"/>
                  </a:schemeClr>
                </a:solidFill>
              </a:rPr>
              <a:t>'</a:t>
            </a:r>
            <a:r>
              <a:rPr lang="en-US" sz="2000" b="1" i="1" dirty="0" err="1">
                <a:solidFill>
                  <a:schemeClr val="bg2">
                    <a:lumMod val="75000"/>
                  </a:schemeClr>
                </a:solidFill>
              </a:rPr>
              <a:t>WIASupportedUserAgents</a:t>
            </a:r>
            <a:r>
              <a:rPr lang="en-US" sz="2000" b="1" dirty="0">
                <a:solidFill>
                  <a:schemeClr val="bg2">
                    <a:lumMod val="75000"/>
                  </a:schemeClr>
                </a:solidFill>
              </a:rPr>
              <a:t>'</a:t>
            </a:r>
            <a:br>
              <a:rPr lang="en-US" dirty="0"/>
            </a:br>
            <a:endParaRPr lang="en-GB" b="1" dirty="0">
              <a:solidFill>
                <a:schemeClr val="accent2">
                  <a:lumMod val="75000"/>
                  <a:lumOff val="25000"/>
                </a:schemeClr>
              </a:solidFill>
            </a:endParaRPr>
          </a:p>
        </p:txBody>
      </p:sp>
      <p:sp>
        <p:nvSpPr>
          <p:cNvPr id="17" name="Rectangle 16">
            <a:extLst>
              <a:ext uri="{FF2B5EF4-FFF2-40B4-BE49-F238E27FC236}">
                <a16:creationId xmlns:a16="http://schemas.microsoft.com/office/drawing/2014/main" id="{E7677C28-5F0E-4AFE-A966-B973B0C87D90}"/>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18" name="Graphic 17" descr="Home">
            <a:hlinkClick r:id="rId2" action="ppaction://hlinksldjump"/>
            <a:extLst>
              <a:ext uri="{FF2B5EF4-FFF2-40B4-BE49-F238E27FC236}">
                <a16:creationId xmlns:a16="http://schemas.microsoft.com/office/drawing/2014/main" id="{8CB088D5-C708-4812-8277-C481E3A799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8877" y="91667"/>
            <a:ext cx="461665" cy="461665"/>
          </a:xfrm>
          <a:prstGeom prst="rect">
            <a:avLst/>
          </a:prstGeom>
        </p:spPr>
      </p:pic>
      <p:pic>
        <p:nvPicPr>
          <p:cNvPr id="19" name="Graphic 18" descr="Back">
            <a:hlinkClick r:id="" action="ppaction://hlinkshowjump?jump=previousslide"/>
            <a:extLst>
              <a:ext uri="{FF2B5EF4-FFF2-40B4-BE49-F238E27FC236}">
                <a16:creationId xmlns:a16="http://schemas.microsoft.com/office/drawing/2014/main" id="{FCA9732F-36F8-47C2-83D2-0ECDAAF66F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3707" y="131109"/>
            <a:ext cx="461665" cy="461665"/>
          </a:xfrm>
          <a:prstGeom prst="rect">
            <a:avLst/>
          </a:prstGeom>
        </p:spPr>
      </p:pic>
      <p:sp>
        <p:nvSpPr>
          <p:cNvPr id="20" name="TextBox 19">
            <a:extLst>
              <a:ext uri="{FF2B5EF4-FFF2-40B4-BE49-F238E27FC236}">
                <a16:creationId xmlns:a16="http://schemas.microsoft.com/office/drawing/2014/main" id="{2776FA32-4A2E-4C43-8A47-C1C0F12489BA}"/>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1" name="TextBox 20">
            <a:extLst>
              <a:ext uri="{FF2B5EF4-FFF2-40B4-BE49-F238E27FC236}">
                <a16:creationId xmlns:a16="http://schemas.microsoft.com/office/drawing/2014/main" id="{4240EE40-46EC-46A5-9023-A51B22BCBA43}"/>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22" name="Rectangle: Rounded Corners 21">
            <a:extLst>
              <a:ext uri="{FF2B5EF4-FFF2-40B4-BE49-F238E27FC236}">
                <a16:creationId xmlns:a16="http://schemas.microsoft.com/office/drawing/2014/main" id="{62B96211-AA0C-42D3-8139-1ACADAFDEF2F}"/>
              </a:ext>
            </a:extLst>
          </p:cNvPr>
          <p:cNvSpPr/>
          <p:nvPr/>
        </p:nvSpPr>
        <p:spPr>
          <a:xfrm>
            <a:off x="4593162" y="3667544"/>
            <a:ext cx="6912528" cy="1753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070B8CB-C673-46E0-8846-B7CF4684344F}"/>
              </a:ext>
            </a:extLst>
          </p:cNvPr>
          <p:cNvSpPr txBox="1"/>
          <p:nvPr/>
        </p:nvSpPr>
        <p:spPr>
          <a:xfrm>
            <a:off x="4759252" y="3865993"/>
            <a:ext cx="6563210" cy="13734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Ensure that the </a:t>
            </a:r>
            <a:r>
              <a:rPr lang="en-US" dirty="0" err="1">
                <a:solidFill>
                  <a:schemeClr val="bg1"/>
                </a:solidFill>
              </a:rPr>
              <a:t>UserAgent</a:t>
            </a:r>
            <a:r>
              <a:rPr lang="en-US" dirty="0">
                <a:solidFill>
                  <a:schemeClr val="bg1"/>
                </a:solidFill>
              </a:rPr>
              <a:t> used by the client application is defined in the ADFS Property '</a:t>
            </a:r>
            <a:r>
              <a:rPr lang="en-US" dirty="0" err="1">
                <a:solidFill>
                  <a:schemeClr val="bg1"/>
                </a:solidFill>
              </a:rPr>
              <a:t>WIASupportedUserAgents</a:t>
            </a:r>
            <a:r>
              <a:rPr lang="en-US" dirty="0">
                <a:solidFill>
                  <a:schemeClr val="bg1"/>
                </a:solidFill>
              </a:rPr>
              <a:t>’</a:t>
            </a:r>
            <a:br>
              <a:rPr lang="en-US" b="1" dirty="0">
                <a:solidFill>
                  <a:schemeClr val="bg1"/>
                </a:solidFill>
              </a:rPr>
            </a:br>
            <a:r>
              <a:rPr lang="en-US" sz="1200" dirty="0">
                <a:solidFill>
                  <a:schemeClr val="bg1"/>
                </a:solidFill>
              </a:rPr>
              <a:t>In order to enable WIA for IFS Enterprise Explorer, </a:t>
            </a:r>
            <a:r>
              <a:rPr lang="en-US" sz="1200" dirty="0" err="1">
                <a:solidFill>
                  <a:schemeClr val="bg1"/>
                </a:solidFill>
              </a:rPr>
              <a:t>UserAgent"Mozilla</a:t>
            </a:r>
            <a:r>
              <a:rPr lang="en-US" sz="1200" dirty="0">
                <a:solidFill>
                  <a:schemeClr val="bg1"/>
                </a:solidFill>
              </a:rPr>
              <a:t>/4.0"needs to be added to this property. Also if you open up </a:t>
            </a:r>
            <a:r>
              <a:rPr lang="en-US" sz="1200" dirty="0" err="1">
                <a:solidFill>
                  <a:schemeClr val="bg1"/>
                </a:solidFill>
              </a:rPr>
              <a:t>Aurena</a:t>
            </a:r>
            <a:r>
              <a:rPr lang="en-US" sz="1200" dirty="0">
                <a:solidFill>
                  <a:schemeClr val="bg1"/>
                </a:solidFill>
              </a:rPr>
              <a:t> Web Client and </a:t>
            </a:r>
            <a:r>
              <a:rPr lang="en-US" sz="1200" dirty="0" err="1">
                <a:solidFill>
                  <a:schemeClr val="bg1"/>
                </a:solidFill>
              </a:rPr>
              <a:t>Aurena</a:t>
            </a:r>
            <a:r>
              <a:rPr lang="en-US" sz="1200" dirty="0">
                <a:solidFill>
                  <a:schemeClr val="bg1"/>
                </a:solidFill>
              </a:rPr>
              <a:t> B2B Client in Edge browser or Chrome browser the user agents"=~Windows\s*NT,*</a:t>
            </a:r>
            <a:r>
              <a:rPr lang="en-US" sz="1200" dirty="0" err="1">
                <a:solidFill>
                  <a:schemeClr val="bg1"/>
                </a:solidFill>
              </a:rPr>
              <a:t>Edge"and"Chrome</a:t>
            </a:r>
            <a:r>
              <a:rPr lang="en-US" sz="1200" dirty="0">
                <a:solidFill>
                  <a:schemeClr val="bg1"/>
                </a:solidFill>
              </a:rPr>
              <a:t>“ must be added to the list of allowed User Agents.</a:t>
            </a:r>
          </a:p>
          <a:p>
            <a:pPr algn="ctr"/>
            <a:endParaRPr lang="en-GB" b="1" dirty="0">
              <a:solidFill>
                <a:schemeClr val="bg1"/>
              </a:solidFill>
            </a:endParaRPr>
          </a:p>
        </p:txBody>
      </p:sp>
      <p:sp>
        <p:nvSpPr>
          <p:cNvPr id="24" name="Arrow: Down 23">
            <a:extLst>
              <a:ext uri="{FF2B5EF4-FFF2-40B4-BE49-F238E27FC236}">
                <a16:creationId xmlns:a16="http://schemas.microsoft.com/office/drawing/2014/main" id="{A48BCD5D-4953-4687-A7F2-79BA8DB33B90}"/>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Rectangle: Rounded Corners 24">
            <a:hlinkClick r:id="" action="ppaction://hlinkshowjump?jump=nextslide"/>
            <a:extLst>
              <a:ext uri="{FF2B5EF4-FFF2-40B4-BE49-F238E27FC236}">
                <a16:creationId xmlns:a16="http://schemas.microsoft.com/office/drawing/2014/main" id="{7A1A50B0-A38D-439D-832F-A250A0E123D9}"/>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6" name="Rectangle: Rounded Corners 25">
            <a:extLst>
              <a:ext uri="{FF2B5EF4-FFF2-40B4-BE49-F238E27FC236}">
                <a16:creationId xmlns:a16="http://schemas.microsoft.com/office/drawing/2014/main" id="{F9DAE90C-5E85-4187-A977-0B2C3F430D70}"/>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7" name="Graphic 26" descr="Badge Tick1 with solid fill">
            <a:extLst>
              <a:ext uri="{FF2B5EF4-FFF2-40B4-BE49-F238E27FC236}">
                <a16:creationId xmlns:a16="http://schemas.microsoft.com/office/drawing/2014/main" id="{C9EC67F9-89C7-4DD2-92DA-36C7D1EBA5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28" name="Graphic 27" descr="Badge Cross with solid fill">
            <a:extLst>
              <a:ext uri="{FF2B5EF4-FFF2-40B4-BE49-F238E27FC236}">
                <a16:creationId xmlns:a16="http://schemas.microsoft.com/office/drawing/2014/main" id="{5C6C21C6-13AB-4488-868C-5647BBF0B5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41612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nextCondLst>
                <p:cond evt="onClick" delay="0">
                  <p:tgtEl>
                    <p:spTgt spid="26"/>
                  </p:tgtEl>
                </p:cond>
              </p:nextCondLst>
            </p:seq>
          </p:childTnLst>
        </p:cTn>
      </p:par>
    </p:tnLst>
    <p:bldLst>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6.0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58902"/>
            <a:ext cx="8886325" cy="813732"/>
          </a:xfrm>
          <a:prstGeom prst="rect">
            <a:avLst/>
          </a:prstGeom>
        </p:spPr>
        <p:txBody>
          <a:bodyPr vert="horz" lIns="0" tIns="0" rIns="0" bIns="0" rtlCol="0">
            <a:normAutofit/>
          </a:bodyPr>
          <a:lstStyle/>
          <a:p>
            <a:r>
              <a:rPr lang="en-US" sz="2000" b="1" dirty="0">
                <a:solidFill>
                  <a:schemeClr val="bg2">
                    <a:lumMod val="75000"/>
                  </a:schemeClr>
                </a:solidFill>
              </a:rPr>
              <a:t>Is the ADFS property "</a:t>
            </a:r>
            <a:r>
              <a:rPr lang="en-US" sz="2000" b="1" dirty="0" err="1">
                <a:solidFill>
                  <a:schemeClr val="bg2">
                    <a:lumMod val="75000"/>
                  </a:schemeClr>
                </a:solidFill>
              </a:rPr>
              <a:t>ExtendedProtectionTokenCheckto</a:t>
            </a:r>
            <a:r>
              <a:rPr lang="en-US" sz="2000" b="1" dirty="0">
                <a:solidFill>
                  <a:schemeClr val="bg2">
                    <a:lumMod val="75000"/>
                  </a:schemeClr>
                </a:solidFill>
              </a:rPr>
              <a:t>" set to none? </a:t>
            </a:r>
            <a:br>
              <a:rPr lang="en-US" sz="2000" b="1" dirty="0">
                <a:solidFill>
                  <a:schemeClr val="bg2">
                    <a:lumMod val="75000"/>
                  </a:schemeClr>
                </a:solidFill>
              </a:rPr>
            </a:br>
            <a:endParaRPr lang="en-GB" sz="2000" b="1" dirty="0">
              <a:solidFill>
                <a:schemeClr val="bg2">
                  <a:lumMod val="75000"/>
                </a:schemeClr>
              </a:solidFill>
            </a:endParaRPr>
          </a:p>
        </p:txBody>
      </p:sp>
      <p:sp>
        <p:nvSpPr>
          <p:cNvPr id="16" name="Rectangle 15">
            <a:extLst>
              <a:ext uri="{FF2B5EF4-FFF2-40B4-BE49-F238E27FC236}">
                <a16:creationId xmlns:a16="http://schemas.microsoft.com/office/drawing/2014/main" id="{A5F60C1B-7F3A-4908-B4FD-CF36F94C9F07}"/>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17" name="Graphic 16" descr="Home">
            <a:hlinkClick r:id="rId2" action="ppaction://hlinksldjump"/>
            <a:extLst>
              <a:ext uri="{FF2B5EF4-FFF2-40B4-BE49-F238E27FC236}">
                <a16:creationId xmlns:a16="http://schemas.microsoft.com/office/drawing/2014/main" id="{8D59EEF2-9732-4166-9365-37C2548F1B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8877" y="91667"/>
            <a:ext cx="461665" cy="461665"/>
          </a:xfrm>
          <a:prstGeom prst="rect">
            <a:avLst/>
          </a:prstGeom>
        </p:spPr>
      </p:pic>
      <p:pic>
        <p:nvPicPr>
          <p:cNvPr id="18" name="Graphic 17" descr="Back">
            <a:hlinkClick r:id="" action="ppaction://hlinkshowjump?jump=previousslide"/>
            <a:extLst>
              <a:ext uri="{FF2B5EF4-FFF2-40B4-BE49-F238E27FC236}">
                <a16:creationId xmlns:a16="http://schemas.microsoft.com/office/drawing/2014/main" id="{BA2817DC-33AB-424E-81E1-4D33411798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3707" y="131109"/>
            <a:ext cx="461665" cy="461665"/>
          </a:xfrm>
          <a:prstGeom prst="rect">
            <a:avLst/>
          </a:prstGeom>
        </p:spPr>
      </p:pic>
      <p:sp>
        <p:nvSpPr>
          <p:cNvPr id="19" name="TextBox 18">
            <a:extLst>
              <a:ext uri="{FF2B5EF4-FFF2-40B4-BE49-F238E27FC236}">
                <a16:creationId xmlns:a16="http://schemas.microsoft.com/office/drawing/2014/main" id="{779BD1D8-6DAE-46B5-A937-DA9D33EE0A04}"/>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0" name="TextBox 19">
            <a:extLst>
              <a:ext uri="{FF2B5EF4-FFF2-40B4-BE49-F238E27FC236}">
                <a16:creationId xmlns:a16="http://schemas.microsoft.com/office/drawing/2014/main" id="{1C953030-D761-45D2-B102-55A3BFE14AE1}"/>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21" name="Rectangle: Rounded Corners 20">
            <a:extLst>
              <a:ext uri="{FF2B5EF4-FFF2-40B4-BE49-F238E27FC236}">
                <a16:creationId xmlns:a16="http://schemas.microsoft.com/office/drawing/2014/main" id="{5977A9BC-AC4E-4AA5-983F-758E1B6BE457}"/>
              </a:ext>
            </a:extLst>
          </p:cNvPr>
          <p:cNvSpPr/>
          <p:nvPr/>
        </p:nvSpPr>
        <p:spPr>
          <a:xfrm>
            <a:off x="4556349" y="3863042"/>
            <a:ext cx="6912528" cy="13742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919958E-92C2-4819-9ADF-7FC2926E1AD3}"/>
              </a:ext>
            </a:extLst>
          </p:cNvPr>
          <p:cNvSpPr txBox="1"/>
          <p:nvPr/>
        </p:nvSpPr>
        <p:spPr>
          <a:xfrm>
            <a:off x="4722439" y="4061492"/>
            <a:ext cx="6563210" cy="940954"/>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Set the ADFS property "</a:t>
            </a:r>
            <a:r>
              <a:rPr lang="en-US" dirty="0" err="1">
                <a:solidFill>
                  <a:schemeClr val="bg1"/>
                </a:solidFill>
              </a:rPr>
              <a:t>ExtendedProtectionTokenCheckto</a:t>
            </a:r>
            <a:r>
              <a:rPr lang="en-US" dirty="0">
                <a:solidFill>
                  <a:schemeClr val="bg1"/>
                </a:solidFill>
              </a:rPr>
              <a:t>" to none. Restart the Active Directory Federation Services after changing this parameter at a suitable time to have the effect.</a:t>
            </a:r>
          </a:p>
        </p:txBody>
      </p:sp>
      <p:sp>
        <p:nvSpPr>
          <p:cNvPr id="23" name="Arrow: Down 22">
            <a:extLst>
              <a:ext uri="{FF2B5EF4-FFF2-40B4-BE49-F238E27FC236}">
                <a16:creationId xmlns:a16="http://schemas.microsoft.com/office/drawing/2014/main" id="{93CB9ED8-9400-47AE-A1AC-50A72AC39926}"/>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hlinkClick r:id="" action="ppaction://hlinkshowjump?jump=nextslide"/>
            <a:extLst>
              <a:ext uri="{FF2B5EF4-FFF2-40B4-BE49-F238E27FC236}">
                <a16:creationId xmlns:a16="http://schemas.microsoft.com/office/drawing/2014/main" id="{8193CDC6-261E-47CB-8325-152C8CE893B3}"/>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extLst>
              <a:ext uri="{FF2B5EF4-FFF2-40B4-BE49-F238E27FC236}">
                <a16:creationId xmlns:a16="http://schemas.microsoft.com/office/drawing/2014/main" id="{BB0B5549-20E8-45A0-945A-2EEC87DC065F}"/>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A9F94FB8-9ABB-431B-B136-BD05C020CC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27" name="Graphic 26" descr="Badge Cross with solid fill">
            <a:extLst>
              <a:ext uri="{FF2B5EF4-FFF2-40B4-BE49-F238E27FC236}">
                <a16:creationId xmlns:a16="http://schemas.microsoft.com/office/drawing/2014/main" id="{C47FCF3F-65E7-41E5-A967-400E1DBF51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333254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7.0 </a:t>
            </a:r>
          </a:p>
        </p:txBody>
      </p:sp>
      <p:sp>
        <p:nvSpPr>
          <p:cNvPr id="12" name="Rectangle 11">
            <a:extLst>
              <a:ext uri="{FF2B5EF4-FFF2-40B4-BE49-F238E27FC236}">
                <a16:creationId xmlns:a16="http://schemas.microsoft.com/office/drawing/2014/main" id="{22ED7730-8392-49BF-91BA-CEBE2C797F67}"/>
              </a:ext>
            </a:extLst>
          </p:cNvPr>
          <p:cNvSpPr/>
          <p:nvPr/>
        </p:nvSpPr>
        <p:spPr>
          <a:xfrm>
            <a:off x="342466" y="1137006"/>
            <a:ext cx="4996881" cy="400110"/>
          </a:xfrm>
          <a:prstGeom prst="rect">
            <a:avLst/>
          </a:prstGeom>
        </p:spPr>
        <p:txBody>
          <a:bodyPr wrap="none">
            <a:spAutoFit/>
          </a:bodyPr>
          <a:lstStyle/>
          <a:p>
            <a:r>
              <a:rPr lang="en-US" sz="2000" b="1" dirty="0">
                <a:solidFill>
                  <a:schemeClr val="bg2">
                    <a:lumMod val="75000"/>
                  </a:schemeClr>
                </a:solidFill>
                <a:latin typeface="Helvetica" panose="020B0604020202020204" pitchFamily="34" charset="0"/>
              </a:rPr>
              <a:t>Has this been occurring for a all users?</a:t>
            </a:r>
            <a:endParaRPr lang="en-US"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B1AC2F9A-3EA7-4C0B-B180-3BBA7CA079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2A6A9F71-1C11-4A56-A594-392D2B898A20}"/>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CB24DFD9-E126-43EB-8BB0-3435A6C8EBEA}"/>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D8CE70F3-F049-4C53-8CB1-059D4787F5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Rounded Corners 19">
            <a:extLst>
              <a:ext uri="{FF2B5EF4-FFF2-40B4-BE49-F238E27FC236}">
                <a16:creationId xmlns:a16="http://schemas.microsoft.com/office/drawing/2014/main" id="{D7D35496-5B69-4FDC-AB03-1B0CEA3C1868}"/>
              </a:ext>
            </a:extLst>
          </p:cNvPr>
          <p:cNvSpPr/>
          <p:nvPr/>
        </p:nvSpPr>
        <p:spPr>
          <a:xfrm>
            <a:off x="4593162" y="3667544"/>
            <a:ext cx="6912528" cy="16594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9C186A6-7F1A-4764-88C9-7A476F93B7CF}"/>
              </a:ext>
            </a:extLst>
          </p:cNvPr>
          <p:cNvSpPr txBox="1"/>
          <p:nvPr/>
        </p:nvSpPr>
        <p:spPr>
          <a:xfrm>
            <a:off x="4759252" y="3865994"/>
            <a:ext cx="6563210" cy="1237364"/>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t>This indicates a User Group issue / incorrect mapping or issue with user setup. Hence check if the specific user is in the correct IFS AD Group. After verifying that user is present in the correct group and issue persist click </a:t>
            </a:r>
            <a:r>
              <a:rPr lang="en-US" dirty="0">
                <a:solidFill>
                  <a:schemeClr val="bg1"/>
                </a:solidFill>
                <a:hlinkClick r:id="" action="ppaction://hlinkshowjump?jump=nextslide">
                  <a:extLst>
                    <a:ext uri="{A12FA001-AC4F-418D-AE19-62706E023703}">
                      <ahyp:hlinkClr xmlns:ahyp="http://schemas.microsoft.com/office/drawing/2018/hyperlinkcolor" val="tx"/>
                    </a:ext>
                  </a:extLst>
                </a:hlinkClick>
              </a:rPr>
              <a:t>here</a:t>
            </a:r>
            <a:r>
              <a:rPr lang="en-US" dirty="0"/>
              <a:t>.</a:t>
            </a:r>
            <a:endParaRPr lang="en-GB" sz="4400" dirty="0">
              <a:solidFill>
                <a:schemeClr val="accent2">
                  <a:lumMod val="75000"/>
                  <a:lumOff val="25000"/>
                </a:schemeClr>
              </a:solidFill>
            </a:endParaRPr>
          </a:p>
        </p:txBody>
      </p:sp>
      <p:sp>
        <p:nvSpPr>
          <p:cNvPr id="22" name="Arrow: Down 21">
            <a:extLst>
              <a:ext uri="{FF2B5EF4-FFF2-40B4-BE49-F238E27FC236}">
                <a16:creationId xmlns:a16="http://schemas.microsoft.com/office/drawing/2014/main" id="{94E9C23D-E503-4B38-AAAB-7A13E2CED9DE}"/>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ectangle: Rounded Corners 22">
            <a:hlinkClick r:id="" action="ppaction://hlinkshowjump?jump=nextslide"/>
            <a:extLst>
              <a:ext uri="{FF2B5EF4-FFF2-40B4-BE49-F238E27FC236}">
                <a16:creationId xmlns:a16="http://schemas.microsoft.com/office/drawing/2014/main" id="{6B689FA1-B34C-4454-BCBD-2C36D58E5B0D}"/>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4" name="Rectangle: Rounded Corners 23">
            <a:extLst>
              <a:ext uri="{FF2B5EF4-FFF2-40B4-BE49-F238E27FC236}">
                <a16:creationId xmlns:a16="http://schemas.microsoft.com/office/drawing/2014/main" id="{0548D502-AB0F-4108-B785-5BDFF3DB7DB4}"/>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5" name="Graphic 24" descr="Badge Tick1 with solid fill">
            <a:extLst>
              <a:ext uri="{FF2B5EF4-FFF2-40B4-BE49-F238E27FC236}">
                <a16:creationId xmlns:a16="http://schemas.microsoft.com/office/drawing/2014/main" id="{501A25AB-74FA-41B7-99C1-953F4327C6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26" name="Graphic 25" descr="Badge Cross with solid fill">
            <a:extLst>
              <a:ext uri="{FF2B5EF4-FFF2-40B4-BE49-F238E27FC236}">
                <a16:creationId xmlns:a16="http://schemas.microsoft.com/office/drawing/2014/main" id="{EEFB4FD1-3325-4910-BF09-58B381C2BA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
        <p:nvSpPr>
          <p:cNvPr id="27" name="Rectangle 26">
            <a:extLst>
              <a:ext uri="{FF2B5EF4-FFF2-40B4-BE49-F238E27FC236}">
                <a16:creationId xmlns:a16="http://schemas.microsoft.com/office/drawing/2014/main" id="{727B6ACC-A3C4-4864-9FA6-7FB9E54B56EB}"/>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Tree>
    <p:extLst>
      <p:ext uri="{BB962C8B-B14F-4D97-AF65-F5344CB8AC3E}">
        <p14:creationId xmlns:p14="http://schemas.microsoft.com/office/powerpoint/2010/main" val="292549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nextCondLst>
                <p:cond evt="onClick" delay="0">
                  <p:tgtEl>
                    <p:spTgt spid="24"/>
                  </p:tgtEl>
                </p:cond>
              </p:nextCondLst>
            </p:seq>
          </p:childTnLst>
        </p:cTn>
      </p:par>
    </p:tnLst>
    <p:bldLst>
      <p:bldP spid="20"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780850" cy="461665"/>
          </a:xfrm>
        </p:spPr>
        <p:txBody>
          <a:bodyPr vert="horz" lIns="0" tIns="0" rIns="0" bIns="0" rtlCol="0" anchor="t" anchorCtr="0">
            <a:normAutofit/>
          </a:bodyPr>
          <a:lstStyle/>
          <a:p>
            <a:r>
              <a:rPr lang="sv-SE" dirty="0"/>
              <a:t>8.0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117679"/>
            <a:ext cx="7032359" cy="578840"/>
          </a:xfrm>
          <a:prstGeom prst="rect">
            <a:avLst/>
          </a:prstGeom>
        </p:spPr>
        <p:txBody>
          <a:bodyPr vert="horz" lIns="0" tIns="0" rIns="0" bIns="0" rtlCol="0">
            <a:normAutofit fontScale="92500" lnSpcReduction="10000"/>
          </a:bodyPr>
          <a:lstStyle/>
          <a:p>
            <a:r>
              <a:rPr lang="en-US" sz="2000" b="1" dirty="0">
                <a:solidFill>
                  <a:schemeClr val="bg2">
                    <a:lumMod val="75000"/>
                  </a:schemeClr>
                </a:solidFill>
              </a:rPr>
              <a:t>Does this relate to Token lifecycle for third party apps</a:t>
            </a:r>
            <a:br>
              <a:rPr lang="en-US" sz="2000" b="1" dirty="0">
                <a:solidFill>
                  <a:schemeClr val="bg2">
                    <a:lumMod val="75000"/>
                  </a:schemeClr>
                </a:solidFill>
              </a:rPr>
            </a:br>
            <a:endParaRPr lang="en-GB" sz="2000" b="1" dirty="0">
              <a:solidFill>
                <a:schemeClr val="bg2">
                  <a:lumMod val="75000"/>
                </a:schemeClr>
              </a:solidFill>
            </a:endParaRPr>
          </a:p>
        </p:txBody>
      </p:sp>
      <p:pic>
        <p:nvPicPr>
          <p:cNvPr id="17" name="Graphic 16" descr="Back">
            <a:hlinkClick r:id="" action="ppaction://hlinkshowjump?jump=previousslide"/>
            <a:extLst>
              <a:ext uri="{FF2B5EF4-FFF2-40B4-BE49-F238E27FC236}">
                <a16:creationId xmlns:a16="http://schemas.microsoft.com/office/drawing/2014/main" id="{DF99BE0D-C3CC-4D48-901D-40BA7BB72B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01515CB1-4041-48C5-8B61-11FB02CD5028}"/>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C5D73E35-FEC2-4CCC-9BF9-A2FE0061926E}"/>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4" action="ppaction://hlinksldjump"/>
            <a:extLst>
              <a:ext uri="{FF2B5EF4-FFF2-40B4-BE49-F238E27FC236}">
                <a16:creationId xmlns:a16="http://schemas.microsoft.com/office/drawing/2014/main" id="{D66D7EFC-D7D2-4514-8197-7598A4B91F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1" name="Rectangle: Rounded Corners 20">
            <a:extLst>
              <a:ext uri="{FF2B5EF4-FFF2-40B4-BE49-F238E27FC236}">
                <a16:creationId xmlns:a16="http://schemas.microsoft.com/office/drawing/2014/main" id="{7CFA5B79-4B3D-4488-99E8-9EF3E2FDC166}"/>
              </a:ext>
            </a:extLst>
          </p:cNvPr>
          <p:cNvSpPr/>
          <p:nvPr/>
        </p:nvSpPr>
        <p:spPr>
          <a:xfrm>
            <a:off x="4286454" y="2060315"/>
            <a:ext cx="7432553" cy="279745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47668D8-DEE9-432A-81D7-CB7E199913EF}"/>
              </a:ext>
            </a:extLst>
          </p:cNvPr>
          <p:cNvSpPr txBox="1"/>
          <p:nvPr/>
        </p:nvSpPr>
        <p:spPr>
          <a:xfrm>
            <a:off x="4534743" y="2243701"/>
            <a:ext cx="6934134" cy="2387376"/>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t>This is out of IFS support scope. Different apps implement the protocol differently and it is possible to get tokens that the IFS Middleware Server will accept using other mechanisms than the ones used by IFS clients. A common way to handle ADFS is to use a Microsoft-provided library called ADAL, which exists in many languages and can produce acceptable tokens. In order to diagnose </a:t>
            </a:r>
            <a:r>
              <a:rPr lang="en-US" dirty="0">
                <a:solidFill>
                  <a:schemeClr val="bg1"/>
                </a:solidFill>
              </a:rPr>
              <a:t>any related issues, </a:t>
            </a:r>
            <a:r>
              <a:rPr lang="en-US" dirty="0">
                <a:solidFill>
                  <a:schemeClr val="bg1"/>
                </a:solidFill>
                <a:hlinkClick r:id="rId7">
                  <a:extLst>
                    <a:ext uri="{A12FA001-AC4F-418D-AE19-62706E023703}">
                      <ahyp:hlinkClr xmlns:ahyp="http://schemas.microsoft.com/office/drawing/2018/hyperlinkcolor" val="tx"/>
                    </a:ext>
                  </a:extLst>
                </a:hlinkClick>
              </a:rPr>
              <a:t>Active Directory Federation Services</a:t>
            </a:r>
            <a:r>
              <a:rPr lang="en-US" dirty="0">
                <a:solidFill>
                  <a:schemeClr val="bg1"/>
                </a:solidFill>
              </a:rPr>
              <a:t> site is </a:t>
            </a:r>
            <a:r>
              <a:rPr lang="en-US" dirty="0"/>
              <a:t>recommended to understand the workings of ADFS.</a:t>
            </a:r>
          </a:p>
          <a:p>
            <a:pPr algn="ctr"/>
            <a:endParaRPr lang="en-GB" b="1" dirty="0">
              <a:solidFill>
                <a:schemeClr val="bg1"/>
              </a:solidFill>
            </a:endParaRPr>
          </a:p>
        </p:txBody>
      </p:sp>
      <p:sp>
        <p:nvSpPr>
          <p:cNvPr id="23" name="Arrow: Down 22">
            <a:extLst>
              <a:ext uri="{FF2B5EF4-FFF2-40B4-BE49-F238E27FC236}">
                <a16:creationId xmlns:a16="http://schemas.microsoft.com/office/drawing/2014/main" id="{AFF90A6D-ED48-47D1-8849-3628B4C76994}"/>
              </a:ext>
            </a:extLst>
          </p:cNvPr>
          <p:cNvSpPr/>
          <p:nvPr/>
        </p:nvSpPr>
        <p:spPr>
          <a:xfrm rot="16200000">
            <a:off x="3312737" y="2911520"/>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9EA905A5-E128-41F7-98E4-EB9FCCA75F2D}"/>
              </a:ext>
            </a:extLst>
          </p:cNvPr>
          <p:cNvSpPr/>
          <p:nvPr/>
        </p:nvSpPr>
        <p:spPr>
          <a:xfrm>
            <a:off x="472993" y="284846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hlinkClick r:id="" action="ppaction://hlinkshowjump?jump=nextslide"/>
            <a:extLst>
              <a:ext uri="{FF2B5EF4-FFF2-40B4-BE49-F238E27FC236}">
                <a16:creationId xmlns:a16="http://schemas.microsoft.com/office/drawing/2014/main" id="{4B15A5A8-4B53-4EF4-B803-AA3526730CB7}"/>
              </a:ext>
            </a:extLst>
          </p:cNvPr>
          <p:cNvSpPr/>
          <p:nvPr/>
        </p:nvSpPr>
        <p:spPr>
          <a:xfrm>
            <a:off x="472993" y="408877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391246CF-0204-469C-BC91-D2F006C76E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023" y="3175019"/>
            <a:ext cx="472581" cy="472581"/>
          </a:xfrm>
          <a:prstGeom prst="rect">
            <a:avLst/>
          </a:prstGeom>
        </p:spPr>
      </p:pic>
      <p:pic>
        <p:nvPicPr>
          <p:cNvPr id="27" name="Graphic 26" descr="Badge Cross with solid fill">
            <a:extLst>
              <a:ext uri="{FF2B5EF4-FFF2-40B4-BE49-F238E27FC236}">
                <a16:creationId xmlns:a16="http://schemas.microsoft.com/office/drawing/2014/main" id="{4842455D-03EC-4DA5-836C-1F55512F5C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8023" y="4385185"/>
            <a:ext cx="472582" cy="472582"/>
          </a:xfrm>
          <a:prstGeom prst="rect">
            <a:avLst/>
          </a:prstGeom>
        </p:spPr>
      </p:pic>
      <p:sp>
        <p:nvSpPr>
          <p:cNvPr id="28" name="Rectangle 27">
            <a:extLst>
              <a:ext uri="{FF2B5EF4-FFF2-40B4-BE49-F238E27FC236}">
                <a16:creationId xmlns:a16="http://schemas.microsoft.com/office/drawing/2014/main" id="{3F1E159B-1182-4568-992B-03962F72425E}"/>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Tree>
    <p:extLst>
      <p:ext uri="{BB962C8B-B14F-4D97-AF65-F5344CB8AC3E}">
        <p14:creationId xmlns:p14="http://schemas.microsoft.com/office/powerpoint/2010/main" val="16170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4"/>
                  </p:tgtEl>
                </p:cond>
              </p:nextCondLst>
            </p:seq>
          </p:childTnLst>
        </p:cTn>
      </p:par>
    </p:tnLst>
    <p:bldLst>
      <p:bldP spid="21" grpId="0" animBg="1"/>
      <p:bldP spid="22"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9.0</a:t>
            </a:r>
          </a:p>
        </p:txBody>
      </p:sp>
      <p:sp>
        <p:nvSpPr>
          <p:cNvPr id="5" name="TextBox 4">
            <a:extLst>
              <a:ext uri="{FF2B5EF4-FFF2-40B4-BE49-F238E27FC236}">
                <a16:creationId xmlns:a16="http://schemas.microsoft.com/office/drawing/2014/main" id="{3369C7D4-BA02-4A53-93B0-DAD05B595453}"/>
              </a:ext>
            </a:extLst>
          </p:cNvPr>
          <p:cNvSpPr txBox="1"/>
          <p:nvPr/>
        </p:nvSpPr>
        <p:spPr>
          <a:xfrm>
            <a:off x="434745" y="1040758"/>
            <a:ext cx="8575031" cy="497462"/>
          </a:xfrm>
          <a:prstGeom prst="rect">
            <a:avLst/>
          </a:prstGeom>
        </p:spPr>
        <p:txBody>
          <a:bodyPr vert="horz" lIns="0" tIns="0" rIns="0" bIns="0" rtlCol="0">
            <a:normAutofit/>
          </a:bodyPr>
          <a:lstStyle/>
          <a:p>
            <a:r>
              <a:rPr lang="en-US" sz="2000" b="1" dirty="0">
                <a:solidFill>
                  <a:schemeClr val="bg2">
                    <a:lumMod val="75000"/>
                  </a:schemeClr>
                </a:solidFill>
              </a:rPr>
              <a:t>Is the issue only reproducible from outside of the company intranet?</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2C497CA4-C688-4503-AE2B-715407E9B7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A9CA1944-B633-43D3-B591-B9DB6E1EE250}"/>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2F0224E4-E50E-44F0-B11C-64D41E7F7565}"/>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0DE5BDBD-3E92-4FF6-A97C-4CA926E710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1" name="Rectangle: Rounded Corners 20">
            <a:extLst>
              <a:ext uri="{FF2B5EF4-FFF2-40B4-BE49-F238E27FC236}">
                <a16:creationId xmlns:a16="http://schemas.microsoft.com/office/drawing/2014/main" id="{333025E3-92DC-40B6-BAFA-565280BC66DC}"/>
              </a:ext>
            </a:extLst>
          </p:cNvPr>
          <p:cNvSpPr/>
          <p:nvPr/>
        </p:nvSpPr>
        <p:spPr>
          <a:xfrm>
            <a:off x="4456073" y="1938890"/>
            <a:ext cx="7031717" cy="21059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C4B726-E27C-451C-BA39-C6CB40F22CD6}"/>
              </a:ext>
            </a:extLst>
          </p:cNvPr>
          <p:cNvSpPr txBox="1"/>
          <p:nvPr/>
        </p:nvSpPr>
        <p:spPr>
          <a:xfrm>
            <a:off x="4670431" y="2103312"/>
            <a:ext cx="6603000" cy="1716798"/>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solidFill>
                  <a:schemeClr val="bg1"/>
                </a:solidFill>
              </a:rPr>
              <a:t>Verify that this is not an issue relating to firewall or other network configurations. Here if the problem appears when</a:t>
            </a:r>
            <a:br>
              <a:rPr lang="en-US" dirty="0">
                <a:solidFill>
                  <a:schemeClr val="bg1"/>
                </a:solidFill>
              </a:rPr>
            </a:br>
            <a:r>
              <a:rPr lang="en-US" dirty="0">
                <a:solidFill>
                  <a:schemeClr val="bg1"/>
                </a:solidFill>
              </a:rPr>
              <a:t>connecting over the internet but not from inside the intranet or via VPN) this is a strong pointer to connectivity or TLS issues.  </a:t>
            </a:r>
            <a:br>
              <a:rPr lang="en-US" dirty="0">
                <a:solidFill>
                  <a:schemeClr val="bg1"/>
                </a:solidFill>
              </a:rPr>
            </a:br>
            <a:r>
              <a:rPr lang="en-US" dirty="0">
                <a:solidFill>
                  <a:schemeClr val="bg1"/>
                </a:solidFill>
              </a:rPr>
              <a:t>If there are issues with TLS or connectivity, the first step is always to solve them first.</a:t>
            </a:r>
            <a:endParaRPr lang="en-GB" dirty="0">
              <a:solidFill>
                <a:schemeClr val="bg1"/>
              </a:solidFill>
            </a:endParaRPr>
          </a:p>
        </p:txBody>
      </p:sp>
      <p:sp>
        <p:nvSpPr>
          <p:cNvPr id="23" name="Arrow: Down 22">
            <a:extLst>
              <a:ext uri="{FF2B5EF4-FFF2-40B4-BE49-F238E27FC236}">
                <a16:creationId xmlns:a16="http://schemas.microsoft.com/office/drawing/2014/main" id="{35DDA101-A0A4-470D-9B4E-1BAA5263947F}"/>
              </a:ext>
            </a:extLst>
          </p:cNvPr>
          <p:cNvSpPr/>
          <p:nvPr/>
        </p:nvSpPr>
        <p:spPr>
          <a:xfrm rot="16200000">
            <a:off x="3283140" y="2492070"/>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0347B8A0-9683-4F5C-9A9A-18E50C5833C7}"/>
              </a:ext>
            </a:extLst>
          </p:cNvPr>
          <p:cNvSpPr/>
          <p:nvPr/>
        </p:nvSpPr>
        <p:spPr>
          <a:xfrm>
            <a:off x="443396" y="242901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hlinkClick r:id="" action="ppaction://hlinkshowjump?jump=nextslide"/>
            <a:extLst>
              <a:ext uri="{FF2B5EF4-FFF2-40B4-BE49-F238E27FC236}">
                <a16:creationId xmlns:a16="http://schemas.microsoft.com/office/drawing/2014/main" id="{18AF3641-BC9A-426B-A647-E6F85ACFFA4C}"/>
              </a:ext>
            </a:extLst>
          </p:cNvPr>
          <p:cNvSpPr/>
          <p:nvPr/>
        </p:nvSpPr>
        <p:spPr>
          <a:xfrm>
            <a:off x="443396" y="366932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809C83A4-9214-48AE-885B-D57D0675AD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8426" y="2755569"/>
            <a:ext cx="472581" cy="472581"/>
          </a:xfrm>
          <a:prstGeom prst="rect">
            <a:avLst/>
          </a:prstGeom>
        </p:spPr>
      </p:pic>
      <p:pic>
        <p:nvPicPr>
          <p:cNvPr id="27" name="Graphic 26" descr="Badge Cross with solid fill">
            <a:extLst>
              <a:ext uri="{FF2B5EF4-FFF2-40B4-BE49-F238E27FC236}">
                <a16:creationId xmlns:a16="http://schemas.microsoft.com/office/drawing/2014/main" id="{D8B68904-93B1-457F-98F3-A738625D2D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8426" y="3965735"/>
            <a:ext cx="472582" cy="472582"/>
          </a:xfrm>
          <a:prstGeom prst="rect">
            <a:avLst/>
          </a:prstGeom>
        </p:spPr>
      </p:pic>
      <p:sp>
        <p:nvSpPr>
          <p:cNvPr id="28" name="Rectangle 27">
            <a:extLst>
              <a:ext uri="{FF2B5EF4-FFF2-40B4-BE49-F238E27FC236}">
                <a16:creationId xmlns:a16="http://schemas.microsoft.com/office/drawing/2014/main" id="{2CBAB05D-32D9-4684-AAE3-006124ECABA9}"/>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Tree>
    <p:extLst>
      <p:ext uri="{BB962C8B-B14F-4D97-AF65-F5344CB8AC3E}">
        <p14:creationId xmlns:p14="http://schemas.microsoft.com/office/powerpoint/2010/main" val="204086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4"/>
                  </p:tgtEl>
                </p:cond>
              </p:nextCondLst>
            </p:seq>
          </p:childTnLst>
        </p:cTn>
      </p:par>
    </p:tnLst>
    <p:bldLst>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10.0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23716"/>
            <a:ext cx="8517209" cy="1064542"/>
          </a:xfrm>
          <a:prstGeom prst="rect">
            <a:avLst/>
          </a:prstGeom>
        </p:spPr>
        <p:txBody>
          <a:bodyPr vert="horz" lIns="0" tIns="0" rIns="0" bIns="0" rtlCol="0">
            <a:normAutofit/>
          </a:bodyPr>
          <a:lstStyle/>
          <a:p>
            <a:r>
              <a:rPr lang="en-US" sz="2000" b="1" dirty="0">
                <a:solidFill>
                  <a:schemeClr val="bg2">
                    <a:lumMod val="75000"/>
                  </a:schemeClr>
                </a:solidFill>
              </a:rPr>
              <a:t>Have you pressed the “Verify IDP TLS” button in the IFS MWS Admin Console and added the certificate to the trust store if missing?</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2427B6D4-6431-41F8-9FC0-FBEE506A75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6B0F9148-E411-490E-975F-CE487A07294C}"/>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AEBBEBE8-398C-470B-A92E-9FA448A6636F}"/>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94693C53-B242-411E-880D-B2A78DFE91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Rounded Corners 19">
            <a:extLst>
              <a:ext uri="{FF2B5EF4-FFF2-40B4-BE49-F238E27FC236}">
                <a16:creationId xmlns:a16="http://schemas.microsoft.com/office/drawing/2014/main" id="{980B0E27-E067-4199-9131-9611CD349456}"/>
              </a:ext>
            </a:extLst>
          </p:cNvPr>
          <p:cNvSpPr/>
          <p:nvPr/>
        </p:nvSpPr>
        <p:spPr>
          <a:xfrm>
            <a:off x="4576384" y="4037955"/>
            <a:ext cx="5448460" cy="11322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223839C-375A-4C62-A3B5-DEC02A110DAD}"/>
              </a:ext>
            </a:extLst>
          </p:cNvPr>
          <p:cNvSpPr txBox="1"/>
          <p:nvPr/>
        </p:nvSpPr>
        <p:spPr>
          <a:xfrm>
            <a:off x="4742474" y="4236404"/>
            <a:ext cx="5164924" cy="67245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marL="342900" indent="-342900">
              <a:buFont typeface="+mj-lt"/>
              <a:buAutoNum type="arabicPeriod"/>
            </a:pPr>
            <a:r>
              <a:rPr lang="en-US" dirty="0">
                <a:solidFill>
                  <a:schemeClr val="bg1"/>
                </a:solidFill>
              </a:rPr>
              <a:t>Press the “Verify IDP TLS” button to check</a:t>
            </a:r>
            <a:endParaRPr lang="en-US" b="1" dirty="0">
              <a:solidFill>
                <a:schemeClr val="bg2">
                  <a:lumMod val="75000"/>
                </a:schemeClr>
              </a:solidFill>
            </a:endParaRPr>
          </a:p>
          <a:p>
            <a:pPr marL="342900" indent="-342900">
              <a:buFont typeface="+mj-lt"/>
              <a:buAutoNum type="arabicPeriod"/>
            </a:pPr>
            <a:r>
              <a:rPr lang="en-US" dirty="0"/>
              <a:t>Add the certificate to the trust store if missing</a:t>
            </a:r>
          </a:p>
        </p:txBody>
      </p:sp>
      <p:sp>
        <p:nvSpPr>
          <p:cNvPr id="22" name="Arrow: Down 21">
            <a:extLst>
              <a:ext uri="{FF2B5EF4-FFF2-40B4-BE49-F238E27FC236}">
                <a16:creationId xmlns:a16="http://schemas.microsoft.com/office/drawing/2014/main" id="{D076E8B3-6845-472B-8CBA-977D4603CCEB}"/>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3" name="Rectangle: Rounded Corners 22">
            <a:hlinkClick r:id="" action="ppaction://hlinkshowjump?jump=nextslide"/>
            <a:extLst>
              <a:ext uri="{FF2B5EF4-FFF2-40B4-BE49-F238E27FC236}">
                <a16:creationId xmlns:a16="http://schemas.microsoft.com/office/drawing/2014/main" id="{DA3C2D10-07DE-4F97-90D9-D7B68AC29205}"/>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4" name="Rectangle: Rounded Corners 23">
            <a:extLst>
              <a:ext uri="{FF2B5EF4-FFF2-40B4-BE49-F238E27FC236}">
                <a16:creationId xmlns:a16="http://schemas.microsoft.com/office/drawing/2014/main" id="{AA8BC97D-2A99-47EA-B406-4EA64A86D7BB}"/>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5" name="Graphic 24" descr="Badge Tick1 with solid fill">
            <a:extLst>
              <a:ext uri="{FF2B5EF4-FFF2-40B4-BE49-F238E27FC236}">
                <a16:creationId xmlns:a16="http://schemas.microsoft.com/office/drawing/2014/main" id="{9957F022-F1D6-44F0-92BA-9636762E3C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8460" y="3124199"/>
            <a:ext cx="472581" cy="472581"/>
          </a:xfrm>
          <a:prstGeom prst="rect">
            <a:avLst/>
          </a:prstGeom>
        </p:spPr>
      </p:pic>
      <p:pic>
        <p:nvPicPr>
          <p:cNvPr id="26" name="Graphic 25" descr="Badge Cross with solid fill">
            <a:extLst>
              <a:ext uri="{FF2B5EF4-FFF2-40B4-BE49-F238E27FC236}">
                <a16:creationId xmlns:a16="http://schemas.microsoft.com/office/drawing/2014/main" id="{496A5336-DC2C-4C84-82C5-D2DF8879DB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4334365"/>
            <a:ext cx="472582" cy="472582"/>
          </a:xfrm>
          <a:prstGeom prst="rect">
            <a:avLst/>
          </a:prstGeom>
        </p:spPr>
      </p:pic>
      <p:sp>
        <p:nvSpPr>
          <p:cNvPr id="27" name="Rectangle 26">
            <a:extLst>
              <a:ext uri="{FF2B5EF4-FFF2-40B4-BE49-F238E27FC236}">
                <a16:creationId xmlns:a16="http://schemas.microsoft.com/office/drawing/2014/main" id="{24DAB418-1AFE-46F8-AD18-36B39B62EDC5}"/>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Tree>
    <p:extLst>
      <p:ext uri="{BB962C8B-B14F-4D97-AF65-F5344CB8AC3E}">
        <p14:creationId xmlns:p14="http://schemas.microsoft.com/office/powerpoint/2010/main" val="367314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nextCondLst>
                <p:cond evt="onClick" delay="0">
                  <p:tgtEl>
                    <p:spTgt spid="24"/>
                  </p:tgtEl>
                </p:cond>
              </p:nextCondLst>
            </p:seq>
          </p:childTnLst>
        </p:cTn>
      </p:par>
    </p:tnLst>
    <p:bldLst>
      <p:bldP spid="20"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4255602" cy="461665"/>
          </a:xfrm>
        </p:spPr>
        <p:txBody>
          <a:bodyPr vert="horz" lIns="0" tIns="0" rIns="0" bIns="0" rtlCol="0" anchor="t" anchorCtr="0">
            <a:normAutofit/>
          </a:bodyPr>
          <a:lstStyle/>
          <a:p>
            <a:r>
              <a:rPr lang="sv-SE" dirty="0"/>
              <a:t>11.0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223716"/>
            <a:ext cx="8517209" cy="1064542"/>
          </a:xfrm>
          <a:prstGeom prst="rect">
            <a:avLst/>
          </a:prstGeom>
        </p:spPr>
        <p:txBody>
          <a:bodyPr vert="horz" lIns="0" tIns="0" rIns="0" bIns="0" rtlCol="0">
            <a:normAutofit/>
          </a:bodyPr>
          <a:lstStyle/>
          <a:p>
            <a:r>
              <a:rPr lang="en-US" sz="2000" b="1" dirty="0">
                <a:solidFill>
                  <a:schemeClr val="bg2">
                    <a:lumMod val="75000"/>
                  </a:schemeClr>
                </a:solidFill>
              </a:rPr>
              <a:t>Is ADFS event auditing enabled as per </a:t>
            </a:r>
            <a:r>
              <a:rPr lang="en-US" sz="2000" b="1" dirty="0">
                <a:solidFill>
                  <a:schemeClr val="bg2">
                    <a:lumMod val="75000"/>
                  </a:schemeClr>
                </a:solidFill>
                <a:hlinkClick r:id="rId3">
                  <a:extLst>
                    <a:ext uri="{A12FA001-AC4F-418D-AE19-62706E023703}">
                      <ahyp:hlinkClr xmlns:ahyp="http://schemas.microsoft.com/office/drawing/2018/hyperlinkcolor" val="tx"/>
                    </a:ext>
                  </a:extLst>
                </a:hlinkClick>
              </a:rPr>
              <a:t>this page</a:t>
            </a:r>
            <a:r>
              <a:rPr lang="en-US" sz="2000" b="1" dirty="0">
                <a:solidFill>
                  <a:schemeClr val="bg2">
                    <a:lumMod val="75000"/>
                  </a:schemeClr>
                </a:solidFill>
              </a:rPr>
              <a:t>?</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54E72853-495D-40D3-A3F9-30F2EB17F9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4DD4D830-54D4-41DB-A4CE-E227410630E1}"/>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50730865-4288-49C0-8375-E8217D20A534}"/>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6" action="ppaction://hlinksldjump"/>
            <a:extLst>
              <a:ext uri="{FF2B5EF4-FFF2-40B4-BE49-F238E27FC236}">
                <a16:creationId xmlns:a16="http://schemas.microsoft.com/office/drawing/2014/main" id="{8F45F419-9CD9-4524-B017-373BA2B787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68877" y="91667"/>
            <a:ext cx="461665" cy="461665"/>
          </a:xfrm>
          <a:prstGeom prst="rect">
            <a:avLst/>
          </a:prstGeom>
        </p:spPr>
      </p:pic>
      <p:sp>
        <p:nvSpPr>
          <p:cNvPr id="20" name="Rectangle 19">
            <a:extLst>
              <a:ext uri="{FF2B5EF4-FFF2-40B4-BE49-F238E27FC236}">
                <a16:creationId xmlns:a16="http://schemas.microsoft.com/office/drawing/2014/main" id="{F71B51E6-6DA6-467C-982B-52E3FAC9BF02}"/>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1" name="Rectangle: Rounded Corners 20">
            <a:extLst>
              <a:ext uri="{FF2B5EF4-FFF2-40B4-BE49-F238E27FC236}">
                <a16:creationId xmlns:a16="http://schemas.microsoft.com/office/drawing/2014/main" id="{3980B54D-DF0B-4446-AFBF-91D7D494DD20}"/>
              </a:ext>
            </a:extLst>
          </p:cNvPr>
          <p:cNvSpPr/>
          <p:nvPr/>
        </p:nvSpPr>
        <p:spPr>
          <a:xfrm>
            <a:off x="4576384" y="4037955"/>
            <a:ext cx="5448460" cy="113225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5811D9B-C72A-4063-83B5-C4ABC3C99F35}"/>
              </a:ext>
            </a:extLst>
          </p:cNvPr>
          <p:cNvSpPr txBox="1"/>
          <p:nvPr/>
        </p:nvSpPr>
        <p:spPr>
          <a:xfrm>
            <a:off x="4742474" y="4236404"/>
            <a:ext cx="5164924" cy="672450"/>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r>
              <a:rPr lang="en-US" dirty="0"/>
              <a:t>Enable ADFS event auditing according to </a:t>
            </a:r>
            <a:r>
              <a:rPr lang="en-US" dirty="0">
                <a:solidFill>
                  <a:schemeClr val="bg1"/>
                </a:solidFill>
                <a:hlinkClick r:id="rId3">
                  <a:extLst>
                    <a:ext uri="{A12FA001-AC4F-418D-AE19-62706E023703}">
                      <ahyp:hlinkClr xmlns:ahyp="http://schemas.microsoft.com/office/drawing/2018/hyperlinkcolor" val="tx"/>
                    </a:ext>
                  </a:extLst>
                </a:hlinkClick>
              </a:rPr>
              <a:t>this</a:t>
            </a:r>
            <a:r>
              <a:rPr lang="en-US" dirty="0"/>
              <a:t> and troubleshoot as specified.</a:t>
            </a:r>
          </a:p>
        </p:txBody>
      </p:sp>
      <p:sp>
        <p:nvSpPr>
          <p:cNvPr id="23" name="Arrow: Down 22">
            <a:extLst>
              <a:ext uri="{FF2B5EF4-FFF2-40B4-BE49-F238E27FC236}">
                <a16:creationId xmlns:a16="http://schemas.microsoft.com/office/drawing/2014/main" id="{CBC3F5EB-91D4-4B6A-AF30-EB107D6259ED}"/>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hlinkClick r:id="" action="ppaction://hlinkshowjump?jump=nextslide"/>
            <a:extLst>
              <a:ext uri="{FF2B5EF4-FFF2-40B4-BE49-F238E27FC236}">
                <a16:creationId xmlns:a16="http://schemas.microsoft.com/office/drawing/2014/main" id="{5176EDA3-285A-46DD-AA40-D74BCB5E5175}"/>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extLst>
              <a:ext uri="{FF2B5EF4-FFF2-40B4-BE49-F238E27FC236}">
                <a16:creationId xmlns:a16="http://schemas.microsoft.com/office/drawing/2014/main" id="{6C96DBDC-C743-4768-AE17-E14F9233129B}"/>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6CDA4745-9A20-46CE-B5B8-23E1D7E9CA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3124199"/>
            <a:ext cx="472581" cy="472581"/>
          </a:xfrm>
          <a:prstGeom prst="rect">
            <a:avLst/>
          </a:prstGeom>
        </p:spPr>
      </p:pic>
      <p:pic>
        <p:nvPicPr>
          <p:cNvPr id="27" name="Graphic 26" descr="Badge Cross with solid fill">
            <a:extLst>
              <a:ext uri="{FF2B5EF4-FFF2-40B4-BE49-F238E27FC236}">
                <a16:creationId xmlns:a16="http://schemas.microsoft.com/office/drawing/2014/main" id="{717E0B0A-9D08-47EA-B121-27291D4D3E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2193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467300-63E9-4D8D-9C45-C994EBA0E077}"/>
              </a:ext>
            </a:extLst>
          </p:cNvPr>
          <p:cNvSpPr>
            <a:spLocks noGrp="1"/>
          </p:cNvSpPr>
          <p:nvPr>
            <p:ph type="title"/>
          </p:nvPr>
        </p:nvSpPr>
        <p:spPr>
          <a:xfrm>
            <a:off x="3445110" y="3018441"/>
            <a:ext cx="6260952" cy="3114699"/>
          </a:xfrm>
        </p:spPr>
        <p:txBody>
          <a:bodyPr/>
          <a:lstStyle/>
          <a:p>
            <a:r>
              <a:rPr lang="en-US" sz="11500" dirty="0"/>
              <a:t>IFS APP9</a:t>
            </a:r>
          </a:p>
        </p:txBody>
      </p:sp>
      <p:pic>
        <p:nvPicPr>
          <p:cNvPr id="3" name="Graphic 2" descr="Home">
            <a:hlinkClick r:id="rId2" action="ppaction://hlinksldjump"/>
            <a:extLst>
              <a:ext uri="{FF2B5EF4-FFF2-40B4-BE49-F238E27FC236}">
                <a16:creationId xmlns:a16="http://schemas.microsoft.com/office/drawing/2014/main" id="{E95E1D23-F82F-4651-AADD-C9DD234AD9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16867" y="91667"/>
            <a:ext cx="713676" cy="713676"/>
          </a:xfrm>
          <a:prstGeom prst="rect">
            <a:avLst/>
          </a:prstGeom>
        </p:spPr>
      </p:pic>
      <p:sp>
        <p:nvSpPr>
          <p:cNvPr id="4" name="TextBox 3">
            <a:extLst>
              <a:ext uri="{FF2B5EF4-FFF2-40B4-BE49-F238E27FC236}">
                <a16:creationId xmlns:a16="http://schemas.microsoft.com/office/drawing/2014/main" id="{FC4C521A-0D3F-4EAC-8F18-F566EAFBD0D8}"/>
              </a:ext>
            </a:extLst>
          </p:cNvPr>
          <p:cNvSpPr txBox="1"/>
          <p:nvPr/>
        </p:nvSpPr>
        <p:spPr>
          <a:xfrm>
            <a:off x="11383226" y="888606"/>
            <a:ext cx="341440" cy="153888"/>
          </a:xfrm>
          <a:prstGeom prst="rect">
            <a:avLst/>
          </a:prstGeom>
          <a:noFill/>
        </p:spPr>
        <p:txBody>
          <a:bodyPr wrap="none" lIns="0" tIns="0" rIns="0" bIns="0" rtlCol="0">
            <a:spAutoFit/>
          </a:bodyPr>
          <a:lstStyle/>
          <a:p>
            <a:pPr algn="l"/>
            <a:r>
              <a:rPr lang="en-US" sz="1000" dirty="0"/>
              <a:t>Home</a:t>
            </a:r>
          </a:p>
        </p:txBody>
      </p:sp>
      <p:pic>
        <p:nvPicPr>
          <p:cNvPr id="6" name="Graphic 5" descr="Arrow: Slight curve with solid fill">
            <a:extLst>
              <a:ext uri="{FF2B5EF4-FFF2-40B4-BE49-F238E27FC236}">
                <a16:creationId xmlns:a16="http://schemas.microsoft.com/office/drawing/2014/main" id="{F21987C2-FF1F-48BB-89C9-3A02386800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91941" y="5969394"/>
            <a:ext cx="834136" cy="834136"/>
          </a:xfrm>
          <a:prstGeom prst="rect">
            <a:avLst/>
          </a:prstGeom>
        </p:spPr>
      </p:pic>
    </p:spTree>
    <p:extLst>
      <p:ext uri="{BB962C8B-B14F-4D97-AF65-F5344CB8AC3E}">
        <p14:creationId xmlns:p14="http://schemas.microsoft.com/office/powerpoint/2010/main" val="32548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12.0</a:t>
            </a:r>
          </a:p>
        </p:txBody>
      </p:sp>
      <p:sp>
        <p:nvSpPr>
          <p:cNvPr id="5" name="TextBox 4">
            <a:extLst>
              <a:ext uri="{FF2B5EF4-FFF2-40B4-BE49-F238E27FC236}">
                <a16:creationId xmlns:a16="http://schemas.microsoft.com/office/drawing/2014/main" id="{3369C7D4-BA02-4A53-93B0-DAD05B595453}"/>
              </a:ext>
            </a:extLst>
          </p:cNvPr>
          <p:cNvSpPr txBox="1"/>
          <p:nvPr/>
        </p:nvSpPr>
        <p:spPr>
          <a:xfrm>
            <a:off x="537354" y="1088704"/>
            <a:ext cx="8517209" cy="1064542"/>
          </a:xfrm>
          <a:prstGeom prst="rect">
            <a:avLst/>
          </a:prstGeom>
        </p:spPr>
        <p:txBody>
          <a:bodyPr vert="horz" lIns="0" tIns="0" rIns="0" bIns="0" rtlCol="0">
            <a:normAutofit/>
          </a:bodyPr>
          <a:lstStyle/>
          <a:p>
            <a:r>
              <a:rPr lang="en-US" sz="2000" b="1" dirty="0">
                <a:solidFill>
                  <a:schemeClr val="bg2">
                    <a:lumMod val="75000"/>
                  </a:schemeClr>
                </a:solidFill>
              </a:rPr>
              <a:t>Has an attempt been made to troubleshoot ADFS in any way as described in the </a:t>
            </a:r>
            <a:r>
              <a:rPr lang="en-US" sz="2000" b="1" dirty="0">
                <a:solidFill>
                  <a:schemeClr val="bg2">
                    <a:lumMod val="75000"/>
                  </a:schemeClr>
                </a:solidFill>
                <a:hlinkClick r:id="rId3">
                  <a:extLst>
                    <a:ext uri="{A12FA001-AC4F-418D-AE19-62706E023703}">
                      <ahyp:hlinkClr xmlns:ahyp="http://schemas.microsoft.com/office/drawing/2018/hyperlinkcolor" val="tx"/>
                    </a:ext>
                  </a:extLst>
                </a:hlinkClick>
              </a:rPr>
              <a:t>ADFS documentation</a:t>
            </a:r>
            <a:r>
              <a:rPr lang="en-US" sz="2000" b="1" dirty="0">
                <a:solidFill>
                  <a:schemeClr val="bg2">
                    <a:lumMod val="75000"/>
                  </a:schemeClr>
                </a:solidFill>
              </a:rPr>
              <a:t>?</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3841B064-31F3-4706-AEDA-DFB6A40C91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EA4A44E1-40E5-44BA-B127-5CDF6E3F5743}"/>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2D67B7C6-0DA4-496E-9883-8FBCB62105FB}"/>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6" action="ppaction://hlinksldjump"/>
            <a:extLst>
              <a:ext uri="{FF2B5EF4-FFF2-40B4-BE49-F238E27FC236}">
                <a16:creationId xmlns:a16="http://schemas.microsoft.com/office/drawing/2014/main" id="{42250DCA-7C57-4D49-9F2B-A9428A54C1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68877" y="91667"/>
            <a:ext cx="461665" cy="461665"/>
          </a:xfrm>
          <a:prstGeom prst="rect">
            <a:avLst/>
          </a:prstGeom>
        </p:spPr>
      </p:pic>
      <p:sp>
        <p:nvSpPr>
          <p:cNvPr id="20" name="Rectangle 19">
            <a:extLst>
              <a:ext uri="{FF2B5EF4-FFF2-40B4-BE49-F238E27FC236}">
                <a16:creationId xmlns:a16="http://schemas.microsoft.com/office/drawing/2014/main" id="{1D25D596-36EB-4C1B-971F-B19C5B2CA3E7}"/>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1" name="Rectangle: Rounded Corners 20">
            <a:extLst>
              <a:ext uri="{FF2B5EF4-FFF2-40B4-BE49-F238E27FC236}">
                <a16:creationId xmlns:a16="http://schemas.microsoft.com/office/drawing/2014/main" id="{E43FC175-E8E2-466B-9574-0A06A561FB43}"/>
              </a:ext>
            </a:extLst>
          </p:cNvPr>
          <p:cNvSpPr/>
          <p:nvPr/>
        </p:nvSpPr>
        <p:spPr>
          <a:xfrm>
            <a:off x="4576384" y="4037955"/>
            <a:ext cx="4819286" cy="87245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8D7D8D4-C4C5-4AEB-8E72-C9CAE7D8E600}"/>
              </a:ext>
            </a:extLst>
          </p:cNvPr>
          <p:cNvSpPr txBox="1"/>
          <p:nvPr/>
        </p:nvSpPr>
        <p:spPr>
          <a:xfrm>
            <a:off x="4742474" y="4236404"/>
            <a:ext cx="4468638" cy="427875"/>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r>
              <a:rPr lang="en-US" dirty="0"/>
              <a:t>Refer to </a:t>
            </a:r>
            <a:r>
              <a:rPr lang="en-US" dirty="0">
                <a:solidFill>
                  <a:schemeClr val="bg1"/>
                </a:solidFill>
                <a:hlinkClick r:id="rId9">
                  <a:extLst>
                    <a:ext uri="{A12FA001-AC4F-418D-AE19-62706E023703}">
                      <ahyp:hlinkClr xmlns:ahyp="http://schemas.microsoft.com/office/drawing/2018/hyperlinkcolor" val="tx"/>
                    </a:ext>
                  </a:extLst>
                </a:hlinkClick>
              </a:rPr>
              <a:t>this</a:t>
            </a:r>
            <a:r>
              <a:rPr lang="en-US" dirty="0"/>
              <a:t> and troubleshoot accordingly.</a:t>
            </a:r>
          </a:p>
        </p:txBody>
      </p:sp>
      <p:sp>
        <p:nvSpPr>
          <p:cNvPr id="23" name="Arrow: Down 22">
            <a:extLst>
              <a:ext uri="{FF2B5EF4-FFF2-40B4-BE49-F238E27FC236}">
                <a16:creationId xmlns:a16="http://schemas.microsoft.com/office/drawing/2014/main" id="{C5EBB171-1527-4326-A3B9-7917DACFBFEC}"/>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hlinkClick r:id="" action="ppaction://hlinkshowjump?jump=nextslide"/>
            <a:extLst>
              <a:ext uri="{FF2B5EF4-FFF2-40B4-BE49-F238E27FC236}">
                <a16:creationId xmlns:a16="http://schemas.microsoft.com/office/drawing/2014/main" id="{FC3B31A8-0101-42EA-BEC9-7033C92D5667}"/>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extLst>
              <a:ext uri="{FF2B5EF4-FFF2-40B4-BE49-F238E27FC236}">
                <a16:creationId xmlns:a16="http://schemas.microsoft.com/office/drawing/2014/main" id="{D041E5CF-41DF-4286-838B-D4CD0832B2DF}"/>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CB0BEBF5-098F-4C2C-931F-B9B58C5C2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3124199"/>
            <a:ext cx="472581" cy="472581"/>
          </a:xfrm>
          <a:prstGeom prst="rect">
            <a:avLst/>
          </a:prstGeom>
        </p:spPr>
      </p:pic>
      <p:pic>
        <p:nvPicPr>
          <p:cNvPr id="27" name="Graphic 26" descr="Badge Cross with solid fill">
            <a:extLst>
              <a:ext uri="{FF2B5EF4-FFF2-40B4-BE49-F238E27FC236}">
                <a16:creationId xmlns:a16="http://schemas.microsoft.com/office/drawing/2014/main" id="{5FB61810-341F-4C66-A842-AC59D70548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84910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13.0</a:t>
            </a:r>
          </a:p>
        </p:txBody>
      </p:sp>
      <p:sp>
        <p:nvSpPr>
          <p:cNvPr id="5" name="TextBox 4">
            <a:extLst>
              <a:ext uri="{FF2B5EF4-FFF2-40B4-BE49-F238E27FC236}">
                <a16:creationId xmlns:a16="http://schemas.microsoft.com/office/drawing/2014/main" id="{3369C7D4-BA02-4A53-93B0-DAD05B595453}"/>
              </a:ext>
            </a:extLst>
          </p:cNvPr>
          <p:cNvSpPr txBox="1"/>
          <p:nvPr/>
        </p:nvSpPr>
        <p:spPr>
          <a:xfrm>
            <a:off x="377839" y="1201946"/>
            <a:ext cx="8304768" cy="777855"/>
          </a:xfrm>
          <a:prstGeom prst="rect">
            <a:avLst/>
          </a:prstGeom>
        </p:spPr>
        <p:txBody>
          <a:bodyPr vert="horz" lIns="0" tIns="0" rIns="0" bIns="0" rtlCol="0">
            <a:normAutofit/>
          </a:bodyPr>
          <a:lstStyle/>
          <a:p>
            <a:r>
              <a:rPr lang="en-US" sz="2000" b="1" dirty="0">
                <a:solidFill>
                  <a:schemeClr val="bg2">
                    <a:lumMod val="75000"/>
                  </a:schemeClr>
                </a:solidFill>
              </a:rPr>
              <a:t>Can you see any sign of “invalid client authentication” or terms resembling to that in any logs in conjunction with a problem? </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97E1E93E-CB66-4EFC-A47B-51789F3906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F9323165-45DF-4CFA-834A-7CCD37F86A2D}"/>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C8ED4B09-F30F-4BFA-B149-15E50FAF1B2E}"/>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21FE8AD6-50DB-4AB8-886F-78D807E600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19">
            <a:extLst>
              <a:ext uri="{FF2B5EF4-FFF2-40B4-BE49-F238E27FC236}">
                <a16:creationId xmlns:a16="http://schemas.microsoft.com/office/drawing/2014/main" id="{AF48DE0D-63BD-4D65-9C14-6425CED5DF00}"/>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3" name="Rectangle: Rounded Corners 22">
            <a:extLst>
              <a:ext uri="{FF2B5EF4-FFF2-40B4-BE49-F238E27FC236}">
                <a16:creationId xmlns:a16="http://schemas.microsoft.com/office/drawing/2014/main" id="{AE4A1AB4-B97E-4CFA-9350-7CF570B8B6D3}"/>
              </a:ext>
            </a:extLst>
          </p:cNvPr>
          <p:cNvSpPr/>
          <p:nvPr/>
        </p:nvSpPr>
        <p:spPr>
          <a:xfrm>
            <a:off x="4514103" y="2427293"/>
            <a:ext cx="7113038" cy="158264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AA50A46-E170-4B85-8954-725BE48A637B}"/>
              </a:ext>
            </a:extLst>
          </p:cNvPr>
          <p:cNvSpPr txBox="1"/>
          <p:nvPr/>
        </p:nvSpPr>
        <p:spPr>
          <a:xfrm>
            <a:off x="4680193" y="2625744"/>
            <a:ext cx="6788683" cy="116990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solidFill>
                  <a:schemeClr val="bg1"/>
                </a:solidFill>
              </a:rPr>
              <a:t>Indication of a faulty configuration when ADFS is used. </a:t>
            </a:r>
            <a:br>
              <a:rPr lang="en-US" dirty="0">
                <a:solidFill>
                  <a:schemeClr val="bg1"/>
                </a:solidFill>
              </a:rPr>
            </a:br>
            <a:r>
              <a:rPr lang="en-US" dirty="0">
                <a:solidFill>
                  <a:schemeClr val="bg1"/>
                </a:solidFill>
              </a:rPr>
              <a:t>Verify that the client details are entered correctly in the Middleware Server Admin Console and that the client secret has not expired at the ADFS server.</a:t>
            </a:r>
            <a:endParaRPr lang="en-GB" dirty="0">
              <a:solidFill>
                <a:schemeClr val="bg1"/>
              </a:solidFill>
            </a:endParaRPr>
          </a:p>
        </p:txBody>
      </p:sp>
      <p:sp>
        <p:nvSpPr>
          <p:cNvPr id="25" name="Arrow: Down 24">
            <a:extLst>
              <a:ext uri="{FF2B5EF4-FFF2-40B4-BE49-F238E27FC236}">
                <a16:creationId xmlns:a16="http://schemas.microsoft.com/office/drawing/2014/main" id="{1B25F968-C74C-4103-A094-5195CCBF331B}"/>
              </a:ext>
            </a:extLst>
          </p:cNvPr>
          <p:cNvSpPr/>
          <p:nvPr/>
        </p:nvSpPr>
        <p:spPr>
          <a:xfrm rot="16200000">
            <a:off x="3341170" y="2768906"/>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420A287-0FEF-4D3B-8120-B862D4B33B0D}"/>
              </a:ext>
            </a:extLst>
          </p:cNvPr>
          <p:cNvSpPr/>
          <p:nvPr/>
        </p:nvSpPr>
        <p:spPr>
          <a:xfrm>
            <a:off x="501426" y="2705846"/>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7" name="Rectangle: Rounded Corners 26">
            <a:hlinkClick r:id="" action="ppaction://hlinkshowjump?jump=nextslide"/>
            <a:extLst>
              <a:ext uri="{FF2B5EF4-FFF2-40B4-BE49-F238E27FC236}">
                <a16:creationId xmlns:a16="http://schemas.microsoft.com/office/drawing/2014/main" id="{2CEC0809-084B-49D0-848E-494CDB495E01}"/>
              </a:ext>
            </a:extLst>
          </p:cNvPr>
          <p:cNvSpPr/>
          <p:nvPr/>
        </p:nvSpPr>
        <p:spPr>
          <a:xfrm>
            <a:off x="501426" y="3946161"/>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8" name="Graphic 27" descr="Badge Tick1 with solid fill">
            <a:extLst>
              <a:ext uri="{FF2B5EF4-FFF2-40B4-BE49-F238E27FC236}">
                <a16:creationId xmlns:a16="http://schemas.microsoft.com/office/drawing/2014/main" id="{DA66174A-C9F4-4151-9145-F61AC52D4A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6456" y="3032405"/>
            <a:ext cx="472581" cy="472581"/>
          </a:xfrm>
          <a:prstGeom prst="rect">
            <a:avLst/>
          </a:prstGeom>
        </p:spPr>
      </p:pic>
      <p:pic>
        <p:nvPicPr>
          <p:cNvPr id="29" name="Graphic 28" descr="Badge Cross with solid fill">
            <a:extLst>
              <a:ext uri="{FF2B5EF4-FFF2-40B4-BE49-F238E27FC236}">
                <a16:creationId xmlns:a16="http://schemas.microsoft.com/office/drawing/2014/main" id="{AF7EAC16-8CDE-4E50-B096-53746C0CF7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456" y="4242571"/>
            <a:ext cx="472582" cy="472582"/>
          </a:xfrm>
          <a:prstGeom prst="rect">
            <a:avLst/>
          </a:prstGeom>
        </p:spPr>
      </p:pic>
    </p:spTree>
    <p:extLst>
      <p:ext uri="{BB962C8B-B14F-4D97-AF65-F5344CB8AC3E}">
        <p14:creationId xmlns:p14="http://schemas.microsoft.com/office/powerpoint/2010/main" val="9756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26"/>
                  </p:tgtEl>
                </p:cond>
              </p:nextCondLst>
            </p:seq>
          </p:childTnLst>
        </p:cTn>
      </p:par>
    </p:tnLst>
    <p:bldLst>
      <p:bldP spid="23" grpId="0" animBg="1"/>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14.0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149110"/>
            <a:ext cx="8517209" cy="1064542"/>
          </a:xfrm>
          <a:prstGeom prst="rect">
            <a:avLst/>
          </a:prstGeom>
        </p:spPr>
        <p:txBody>
          <a:bodyPr vert="horz" lIns="0" tIns="0" rIns="0" bIns="0" rtlCol="0">
            <a:normAutofit/>
          </a:bodyPr>
          <a:lstStyle/>
          <a:p>
            <a:r>
              <a:rPr lang="en-US" sz="2000" b="1" dirty="0">
                <a:solidFill>
                  <a:schemeClr val="bg2">
                    <a:lumMod val="75000"/>
                  </a:schemeClr>
                </a:solidFill>
              </a:rPr>
              <a:t>Can you see any signs of error “</a:t>
            </a:r>
            <a:r>
              <a:rPr lang="en-US" sz="2000" b="1" i="1" dirty="0">
                <a:solidFill>
                  <a:schemeClr val="bg2">
                    <a:lumMod val="75000"/>
                  </a:schemeClr>
                </a:solidFill>
              </a:rPr>
              <a:t>the user specified does not appear to be an active user in the system</a:t>
            </a:r>
            <a:r>
              <a:rPr lang="en-US" sz="2000" b="1" dirty="0">
                <a:solidFill>
                  <a:schemeClr val="bg2">
                    <a:lumMod val="75000"/>
                  </a:schemeClr>
                </a:solidFill>
              </a:rPr>
              <a:t>” in the server logs</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DA75EFB5-3E58-4157-9312-CE757859BA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949FDE6A-C432-4820-B6C3-261C8C05C917}"/>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41252F1F-A8BF-4D8A-B1B4-A152CA31A495}"/>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06674CB1-A9DC-4634-BEF1-1E5647494E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19">
            <a:extLst>
              <a:ext uri="{FF2B5EF4-FFF2-40B4-BE49-F238E27FC236}">
                <a16:creationId xmlns:a16="http://schemas.microsoft.com/office/drawing/2014/main" id="{29C7EC84-3290-46D1-9635-A03A18E30E91}"/>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1" name="Rectangle: Rounded Corners 20">
            <a:extLst>
              <a:ext uri="{FF2B5EF4-FFF2-40B4-BE49-F238E27FC236}">
                <a16:creationId xmlns:a16="http://schemas.microsoft.com/office/drawing/2014/main" id="{A5DC6F90-5979-4B3D-8134-DA37885CE3A2}"/>
              </a:ext>
            </a:extLst>
          </p:cNvPr>
          <p:cNvSpPr/>
          <p:nvPr/>
        </p:nvSpPr>
        <p:spPr>
          <a:xfrm>
            <a:off x="4514104" y="2427293"/>
            <a:ext cx="6089604" cy="16917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81F4623-36A4-43D7-9A0A-CC5DBB5B2D8B}"/>
              </a:ext>
            </a:extLst>
          </p:cNvPr>
          <p:cNvSpPr txBox="1"/>
          <p:nvPr/>
        </p:nvSpPr>
        <p:spPr>
          <a:xfrm>
            <a:off x="4680193" y="2625744"/>
            <a:ext cx="5767929" cy="124158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solidFill>
                  <a:schemeClr val="bg1"/>
                </a:solidFill>
              </a:rPr>
              <a:t>Strongly indicate that the specified Directory ID for that user is wrong. Verify in Solution Manager that it has been set to the value that the Identity Provider sends (</a:t>
            </a:r>
            <a:r>
              <a:rPr lang="en-US" dirty="0" err="1">
                <a:solidFill>
                  <a:schemeClr val="bg1"/>
                </a:solidFill>
              </a:rPr>
              <a:t>UserPrincipalName</a:t>
            </a:r>
            <a:r>
              <a:rPr lang="en-US" dirty="0">
                <a:solidFill>
                  <a:schemeClr val="bg1"/>
                </a:solidFill>
              </a:rPr>
              <a:t> in the AD case).</a:t>
            </a:r>
            <a:endParaRPr lang="en-GB" dirty="0">
              <a:solidFill>
                <a:schemeClr val="bg1"/>
              </a:solidFill>
            </a:endParaRPr>
          </a:p>
        </p:txBody>
      </p:sp>
      <p:sp>
        <p:nvSpPr>
          <p:cNvPr id="23" name="Arrow: Down 22">
            <a:extLst>
              <a:ext uri="{FF2B5EF4-FFF2-40B4-BE49-F238E27FC236}">
                <a16:creationId xmlns:a16="http://schemas.microsoft.com/office/drawing/2014/main" id="{15E7C9C6-E811-48B5-8332-EF3F33EB219B}"/>
              </a:ext>
            </a:extLst>
          </p:cNvPr>
          <p:cNvSpPr/>
          <p:nvPr/>
        </p:nvSpPr>
        <p:spPr>
          <a:xfrm rot="16200000">
            <a:off x="3341170" y="2768906"/>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BBD74EDD-125D-4786-BC18-E59DB4DE52D6}"/>
              </a:ext>
            </a:extLst>
          </p:cNvPr>
          <p:cNvSpPr/>
          <p:nvPr/>
        </p:nvSpPr>
        <p:spPr>
          <a:xfrm>
            <a:off x="501426" y="2705846"/>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hlinkClick r:id="" action="ppaction://hlinkshowjump?jump=nextslide"/>
            <a:extLst>
              <a:ext uri="{FF2B5EF4-FFF2-40B4-BE49-F238E27FC236}">
                <a16:creationId xmlns:a16="http://schemas.microsoft.com/office/drawing/2014/main" id="{575F62AE-0B38-421F-AA93-46A730D35DD7}"/>
              </a:ext>
            </a:extLst>
          </p:cNvPr>
          <p:cNvSpPr/>
          <p:nvPr/>
        </p:nvSpPr>
        <p:spPr>
          <a:xfrm>
            <a:off x="501426" y="3946161"/>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2E3B329D-51B4-4C76-B289-B20EF373F1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6456" y="3032405"/>
            <a:ext cx="472581" cy="472581"/>
          </a:xfrm>
          <a:prstGeom prst="rect">
            <a:avLst/>
          </a:prstGeom>
        </p:spPr>
      </p:pic>
      <p:pic>
        <p:nvPicPr>
          <p:cNvPr id="27" name="Graphic 26" descr="Badge Cross with solid fill">
            <a:extLst>
              <a:ext uri="{FF2B5EF4-FFF2-40B4-BE49-F238E27FC236}">
                <a16:creationId xmlns:a16="http://schemas.microsoft.com/office/drawing/2014/main" id="{DEF42961-5C13-4A91-BAD8-E57C7CD301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6456" y="4242571"/>
            <a:ext cx="472582" cy="472582"/>
          </a:xfrm>
          <a:prstGeom prst="rect">
            <a:avLst/>
          </a:prstGeom>
        </p:spPr>
      </p:pic>
    </p:spTree>
    <p:extLst>
      <p:ext uri="{BB962C8B-B14F-4D97-AF65-F5344CB8AC3E}">
        <p14:creationId xmlns:p14="http://schemas.microsoft.com/office/powerpoint/2010/main" val="275160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4"/>
                  </p:tgtEl>
                </p:cond>
              </p:nextCondLst>
            </p:seq>
          </p:childTnLst>
        </p:cTn>
      </p:par>
    </p:tnLst>
    <p:bldLst>
      <p:bldP spid="21" grpId="0" animBg="1"/>
      <p:bldP spid="2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15.0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998632"/>
            <a:ext cx="7306478" cy="733702"/>
          </a:xfrm>
          <a:prstGeom prst="rect">
            <a:avLst/>
          </a:prstGeom>
        </p:spPr>
        <p:txBody>
          <a:bodyPr vert="horz" lIns="0" tIns="0" rIns="0" bIns="0" rtlCol="0">
            <a:noAutofit/>
          </a:bodyPr>
          <a:lstStyle/>
          <a:p>
            <a:r>
              <a:rPr lang="en-US" sz="2000" b="1" dirty="0">
                <a:solidFill>
                  <a:schemeClr val="bg2">
                    <a:lumMod val="75000"/>
                  </a:schemeClr>
                </a:solidFill>
              </a:rPr>
              <a:t>Do you get a Windows / Browser Security dialog requesting username and password?</a:t>
            </a:r>
            <a:endParaRPr lang="en-GB" sz="2000" b="1" dirty="0">
              <a:solidFill>
                <a:schemeClr val="bg2">
                  <a:lumMod val="75000"/>
                </a:schemeClr>
              </a:solidFill>
            </a:endParaRPr>
          </a:p>
        </p:txBody>
      </p:sp>
      <p:pic>
        <p:nvPicPr>
          <p:cNvPr id="3" name="Picture 2">
            <a:extLst>
              <a:ext uri="{FF2B5EF4-FFF2-40B4-BE49-F238E27FC236}">
                <a16:creationId xmlns:a16="http://schemas.microsoft.com/office/drawing/2014/main" id="{F9DBCA97-DC7C-470F-8196-836E578D174C}"/>
              </a:ext>
            </a:extLst>
          </p:cNvPr>
          <p:cNvPicPr>
            <a:picLocks noChangeAspect="1"/>
          </p:cNvPicPr>
          <p:nvPr/>
        </p:nvPicPr>
        <p:blipFill>
          <a:blip r:embed="rId2"/>
          <a:stretch>
            <a:fillRect/>
          </a:stretch>
        </p:blipFill>
        <p:spPr>
          <a:xfrm>
            <a:off x="4311141" y="1661893"/>
            <a:ext cx="2025447" cy="1569604"/>
          </a:xfrm>
          <a:prstGeom prst="rect">
            <a:avLst/>
          </a:prstGeom>
          <a:ln>
            <a:solidFill>
              <a:schemeClr val="tx1"/>
            </a:solidFill>
          </a:ln>
        </p:spPr>
      </p:pic>
      <p:pic>
        <p:nvPicPr>
          <p:cNvPr id="6" name="Picture 5">
            <a:extLst>
              <a:ext uri="{FF2B5EF4-FFF2-40B4-BE49-F238E27FC236}">
                <a16:creationId xmlns:a16="http://schemas.microsoft.com/office/drawing/2014/main" id="{74F9E184-DB34-4E5D-A903-5BD937E5B7C9}"/>
              </a:ext>
            </a:extLst>
          </p:cNvPr>
          <p:cNvPicPr>
            <a:picLocks noChangeAspect="1"/>
          </p:cNvPicPr>
          <p:nvPr/>
        </p:nvPicPr>
        <p:blipFill>
          <a:blip r:embed="rId3"/>
          <a:stretch>
            <a:fillRect/>
          </a:stretch>
        </p:blipFill>
        <p:spPr>
          <a:xfrm>
            <a:off x="6497441" y="1661893"/>
            <a:ext cx="3757204" cy="1569604"/>
          </a:xfrm>
          <a:prstGeom prst="rect">
            <a:avLst/>
          </a:prstGeom>
          <a:ln>
            <a:solidFill>
              <a:schemeClr val="tx1"/>
            </a:solidFill>
          </a:ln>
        </p:spPr>
      </p:pic>
      <p:pic>
        <p:nvPicPr>
          <p:cNvPr id="17" name="Graphic 16" descr="Back">
            <a:hlinkClick r:id="" action="ppaction://hlinkshowjump?jump=previousslide"/>
            <a:extLst>
              <a:ext uri="{FF2B5EF4-FFF2-40B4-BE49-F238E27FC236}">
                <a16:creationId xmlns:a16="http://schemas.microsoft.com/office/drawing/2014/main" id="{049E99AE-4F8A-4059-BB07-E5E70B9D01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3707" y="131109"/>
            <a:ext cx="461665" cy="461665"/>
          </a:xfrm>
          <a:prstGeom prst="rect">
            <a:avLst/>
          </a:prstGeom>
        </p:spPr>
      </p:pic>
      <p:sp>
        <p:nvSpPr>
          <p:cNvPr id="18" name="TextBox 17">
            <a:extLst>
              <a:ext uri="{FF2B5EF4-FFF2-40B4-BE49-F238E27FC236}">
                <a16:creationId xmlns:a16="http://schemas.microsoft.com/office/drawing/2014/main" id="{7FC1BE14-6982-46B0-9A69-18EF8896CFB9}"/>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9" name="TextBox 18">
            <a:extLst>
              <a:ext uri="{FF2B5EF4-FFF2-40B4-BE49-F238E27FC236}">
                <a16:creationId xmlns:a16="http://schemas.microsoft.com/office/drawing/2014/main" id="{1BEE4D46-D4D8-4644-9A4B-53B92A8696CA}"/>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0" name="Graphic 19" descr="Home">
            <a:hlinkClick r:id="rId6" action="ppaction://hlinksldjump"/>
            <a:extLst>
              <a:ext uri="{FF2B5EF4-FFF2-40B4-BE49-F238E27FC236}">
                <a16:creationId xmlns:a16="http://schemas.microsoft.com/office/drawing/2014/main" id="{4ACBE553-C182-49C8-AE7E-F90F29D8C5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68877" y="91667"/>
            <a:ext cx="461665" cy="461665"/>
          </a:xfrm>
          <a:prstGeom prst="rect">
            <a:avLst/>
          </a:prstGeom>
        </p:spPr>
      </p:pic>
      <p:sp>
        <p:nvSpPr>
          <p:cNvPr id="21" name="Rectangle 20">
            <a:extLst>
              <a:ext uri="{FF2B5EF4-FFF2-40B4-BE49-F238E27FC236}">
                <a16:creationId xmlns:a16="http://schemas.microsoft.com/office/drawing/2014/main" id="{2AADB0AC-469A-426D-8906-553B515EA88F}"/>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2" name="Rectangle: Rounded Corners 21">
            <a:extLst>
              <a:ext uri="{FF2B5EF4-FFF2-40B4-BE49-F238E27FC236}">
                <a16:creationId xmlns:a16="http://schemas.microsoft.com/office/drawing/2014/main" id="{B92F27F6-DDA2-4854-A29B-FC426A9D638E}"/>
              </a:ext>
            </a:extLst>
          </p:cNvPr>
          <p:cNvSpPr/>
          <p:nvPr/>
        </p:nvSpPr>
        <p:spPr>
          <a:xfrm>
            <a:off x="4514103" y="3574145"/>
            <a:ext cx="5040958" cy="11589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82D2501-EFD2-405C-A861-22B9B91A3751}"/>
              </a:ext>
            </a:extLst>
          </p:cNvPr>
          <p:cNvSpPr txBox="1"/>
          <p:nvPr/>
        </p:nvSpPr>
        <p:spPr>
          <a:xfrm>
            <a:off x="4680192" y="3772596"/>
            <a:ext cx="4656755" cy="723657"/>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t>Whitelist the URL used by the ADFS server and / or the Application server.</a:t>
            </a:r>
            <a:endParaRPr lang="en-GB" dirty="0">
              <a:solidFill>
                <a:schemeClr val="bg1"/>
              </a:solidFill>
            </a:endParaRPr>
          </a:p>
        </p:txBody>
      </p:sp>
      <p:sp>
        <p:nvSpPr>
          <p:cNvPr id="24" name="Arrow: Down 23">
            <a:extLst>
              <a:ext uri="{FF2B5EF4-FFF2-40B4-BE49-F238E27FC236}">
                <a16:creationId xmlns:a16="http://schemas.microsoft.com/office/drawing/2014/main" id="{C1FF200E-2565-44FD-B81A-8FED2AD286CD}"/>
              </a:ext>
            </a:extLst>
          </p:cNvPr>
          <p:cNvSpPr/>
          <p:nvPr/>
        </p:nvSpPr>
        <p:spPr>
          <a:xfrm rot="16200000">
            <a:off x="3307144" y="3637205"/>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72655F8-8AAB-4003-9C7D-A8918756A7A6}"/>
              </a:ext>
            </a:extLst>
          </p:cNvPr>
          <p:cNvSpPr/>
          <p:nvPr/>
        </p:nvSpPr>
        <p:spPr>
          <a:xfrm>
            <a:off x="467400" y="357414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6" name="Rectangle: Rounded Corners 25">
            <a:hlinkClick r:id="" action="ppaction://hlinkshowjump?jump=nextslide"/>
            <a:extLst>
              <a:ext uri="{FF2B5EF4-FFF2-40B4-BE49-F238E27FC236}">
                <a16:creationId xmlns:a16="http://schemas.microsoft.com/office/drawing/2014/main" id="{3191078B-227A-4DF0-AD7C-53AA974BE2A2}"/>
              </a:ext>
            </a:extLst>
          </p:cNvPr>
          <p:cNvSpPr/>
          <p:nvPr/>
        </p:nvSpPr>
        <p:spPr>
          <a:xfrm>
            <a:off x="467400" y="481446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7" name="Graphic 26" descr="Badge Tick1 with solid fill">
            <a:extLst>
              <a:ext uri="{FF2B5EF4-FFF2-40B4-BE49-F238E27FC236}">
                <a16:creationId xmlns:a16="http://schemas.microsoft.com/office/drawing/2014/main" id="{52501E4F-DAE6-4517-8F3E-9C054E5D11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430" y="3900704"/>
            <a:ext cx="472581" cy="472581"/>
          </a:xfrm>
          <a:prstGeom prst="rect">
            <a:avLst/>
          </a:prstGeom>
        </p:spPr>
      </p:pic>
      <p:pic>
        <p:nvPicPr>
          <p:cNvPr id="28" name="Graphic 27" descr="Badge Cross with solid fill">
            <a:extLst>
              <a:ext uri="{FF2B5EF4-FFF2-40B4-BE49-F238E27FC236}">
                <a16:creationId xmlns:a16="http://schemas.microsoft.com/office/drawing/2014/main" id="{1C5BDC7C-88AB-41E8-9F20-A2A3E9CC717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2430" y="5110870"/>
            <a:ext cx="472582" cy="472582"/>
          </a:xfrm>
          <a:prstGeom prst="rect">
            <a:avLst/>
          </a:prstGeom>
        </p:spPr>
      </p:pic>
    </p:spTree>
    <p:extLst>
      <p:ext uri="{BB962C8B-B14F-4D97-AF65-F5344CB8AC3E}">
        <p14:creationId xmlns:p14="http://schemas.microsoft.com/office/powerpoint/2010/main" val="405011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16.0</a:t>
            </a:r>
          </a:p>
        </p:txBody>
      </p:sp>
      <p:sp>
        <p:nvSpPr>
          <p:cNvPr id="5" name="TextBox 4">
            <a:extLst>
              <a:ext uri="{FF2B5EF4-FFF2-40B4-BE49-F238E27FC236}">
                <a16:creationId xmlns:a16="http://schemas.microsoft.com/office/drawing/2014/main" id="{3369C7D4-BA02-4A53-93B0-DAD05B595453}"/>
              </a:ext>
            </a:extLst>
          </p:cNvPr>
          <p:cNvSpPr txBox="1"/>
          <p:nvPr/>
        </p:nvSpPr>
        <p:spPr>
          <a:xfrm>
            <a:off x="377838" y="1121057"/>
            <a:ext cx="7127824" cy="599743"/>
          </a:xfrm>
          <a:prstGeom prst="rect">
            <a:avLst/>
          </a:prstGeom>
        </p:spPr>
        <p:txBody>
          <a:bodyPr vert="horz" lIns="0" tIns="0" rIns="0" bIns="0" rtlCol="0">
            <a:normAutofit lnSpcReduction="10000"/>
          </a:bodyPr>
          <a:lstStyle/>
          <a:p>
            <a:r>
              <a:rPr lang="en-US" sz="2000" b="1" dirty="0">
                <a:solidFill>
                  <a:schemeClr val="bg2">
                    <a:lumMod val="75000"/>
                  </a:schemeClr>
                </a:solidFill>
              </a:rPr>
              <a:t>Are you using an external load balancer or a proxy server with a Custom Client Access URL?</a:t>
            </a:r>
            <a:endParaRPr lang="en-GB" sz="2000" b="1" dirty="0">
              <a:solidFill>
                <a:schemeClr val="bg2">
                  <a:lumMod val="75000"/>
                </a:schemeClr>
              </a:solidFill>
            </a:endParaRPr>
          </a:p>
        </p:txBody>
      </p:sp>
      <p:sp>
        <p:nvSpPr>
          <p:cNvPr id="15" name="Rectangle 14">
            <a:extLst>
              <a:ext uri="{FF2B5EF4-FFF2-40B4-BE49-F238E27FC236}">
                <a16:creationId xmlns:a16="http://schemas.microsoft.com/office/drawing/2014/main" id="{EC2616CD-2F4F-4F78-A4F0-5D59AE5DF24B}"/>
              </a:ext>
            </a:extLst>
          </p:cNvPr>
          <p:cNvSpPr/>
          <p:nvPr/>
        </p:nvSpPr>
        <p:spPr>
          <a:xfrm>
            <a:off x="1239862" y="4146451"/>
            <a:ext cx="6096000" cy="369332"/>
          </a:xfrm>
          <a:prstGeom prst="rect">
            <a:avLst/>
          </a:prstGeom>
        </p:spPr>
        <p:txBody>
          <a:bodyPr>
            <a:spAutoFit/>
          </a:bodyPr>
          <a:lstStyle/>
          <a:p>
            <a:r>
              <a:rPr lang="en-US" dirty="0">
                <a:solidFill>
                  <a:srgbClr val="000000"/>
                </a:solidFill>
                <a:latin typeface="Helvetica" panose="020B0604020202020204" pitchFamily="34" charset="0"/>
              </a:rPr>
              <a:t>.</a:t>
            </a:r>
            <a:endParaRPr lang="en-US" dirty="0"/>
          </a:p>
        </p:txBody>
      </p:sp>
      <p:pic>
        <p:nvPicPr>
          <p:cNvPr id="18" name="Graphic 17" descr="Back">
            <a:hlinkClick r:id="" action="ppaction://hlinkshowjump?jump=previousslide"/>
            <a:extLst>
              <a:ext uri="{FF2B5EF4-FFF2-40B4-BE49-F238E27FC236}">
                <a16:creationId xmlns:a16="http://schemas.microsoft.com/office/drawing/2014/main" id="{8B823697-4963-4E6E-9081-41D2C1683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9" name="TextBox 18">
            <a:extLst>
              <a:ext uri="{FF2B5EF4-FFF2-40B4-BE49-F238E27FC236}">
                <a16:creationId xmlns:a16="http://schemas.microsoft.com/office/drawing/2014/main" id="{E2EAA3CC-2A24-46DF-8AF5-8DF6005EEA07}"/>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0" name="TextBox 19">
            <a:extLst>
              <a:ext uri="{FF2B5EF4-FFF2-40B4-BE49-F238E27FC236}">
                <a16:creationId xmlns:a16="http://schemas.microsoft.com/office/drawing/2014/main" id="{9C04BEA7-7CE5-4F13-BA1A-B4E51AEF4736}"/>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1" name="Graphic 20" descr="Home">
            <a:hlinkClick r:id="rId4" action="ppaction://hlinksldjump"/>
            <a:extLst>
              <a:ext uri="{FF2B5EF4-FFF2-40B4-BE49-F238E27FC236}">
                <a16:creationId xmlns:a16="http://schemas.microsoft.com/office/drawing/2014/main" id="{3159A4F4-4553-4B40-A817-49A1EAD68D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2" name="Rectangle 21">
            <a:extLst>
              <a:ext uri="{FF2B5EF4-FFF2-40B4-BE49-F238E27FC236}">
                <a16:creationId xmlns:a16="http://schemas.microsoft.com/office/drawing/2014/main" id="{C0D9473F-F344-4C05-BBB1-1B36D6C9E9D9}"/>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3" name="Rectangle: Rounded Corners 22">
            <a:extLst>
              <a:ext uri="{FF2B5EF4-FFF2-40B4-BE49-F238E27FC236}">
                <a16:creationId xmlns:a16="http://schemas.microsoft.com/office/drawing/2014/main" id="{82F69DA6-4322-4B98-AEAD-83EC859592B5}"/>
              </a:ext>
            </a:extLst>
          </p:cNvPr>
          <p:cNvSpPr/>
          <p:nvPr/>
        </p:nvSpPr>
        <p:spPr>
          <a:xfrm>
            <a:off x="4376813" y="2392973"/>
            <a:ext cx="7661389" cy="283547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ADE671D-316B-4C7C-BA49-A05FE39264F0}"/>
              </a:ext>
            </a:extLst>
          </p:cNvPr>
          <p:cNvSpPr txBox="1"/>
          <p:nvPr/>
        </p:nvSpPr>
        <p:spPr>
          <a:xfrm>
            <a:off x="4587334" y="2629974"/>
            <a:ext cx="7266263" cy="2361476"/>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Autofit/>
          </a:bodyPr>
          <a:lstStyle/>
          <a:p>
            <a:pPr algn="ctr"/>
            <a:r>
              <a:rPr lang="en-US" dirty="0"/>
              <a:t>Whitelist the URL used by the ADFS server / the Application server.</a:t>
            </a:r>
            <a:br>
              <a:rPr lang="en-US" dirty="0"/>
            </a:br>
            <a:r>
              <a:rPr lang="en-US" sz="1200" dirty="0"/>
              <a:t>For Chrome browser; launch the Chrome.exe with the start up parameter--auth-server-whitelist and provide a list of the URLs that needs to be whitelisted. </a:t>
            </a:r>
            <a:br>
              <a:rPr lang="en-US" sz="1200" dirty="0"/>
            </a:br>
            <a:r>
              <a:rPr lang="en-US" sz="1200" dirty="0"/>
              <a:t>For Internet Explorer and Edge browsers; access "Internet Options" &gt; select "Security" tab &gt; select "Local intranet" and press "Sites“ &gt; </a:t>
            </a:r>
            <a:r>
              <a:rPr lang="en-US" sz="1200" dirty="0" err="1"/>
              <a:t>Select"Advanced</a:t>
            </a:r>
            <a:r>
              <a:rPr lang="en-US" sz="1200" dirty="0"/>
              <a:t>“ &gt; add the URL you want to whitelist</a:t>
            </a:r>
          </a:p>
          <a:p>
            <a:pPr algn="ctr"/>
            <a:endParaRPr lang="en-US" sz="1200" dirty="0">
              <a:solidFill>
                <a:schemeClr val="bg1"/>
              </a:solidFill>
            </a:endParaRPr>
          </a:p>
          <a:p>
            <a:pPr algn="ctr"/>
            <a:endParaRPr lang="en-US" sz="1200" dirty="0">
              <a:solidFill>
                <a:schemeClr val="bg1"/>
              </a:solidFill>
            </a:endParaRPr>
          </a:p>
          <a:p>
            <a:pPr algn="ctr"/>
            <a:r>
              <a:rPr lang="en-US" dirty="0">
                <a:solidFill>
                  <a:schemeClr val="bg1"/>
                </a:solidFill>
              </a:rPr>
              <a:t>Make sure that load balancer has enabled sticky sessions. </a:t>
            </a:r>
            <a:br>
              <a:rPr lang="en-US" dirty="0">
                <a:solidFill>
                  <a:schemeClr val="bg1"/>
                </a:solidFill>
              </a:rPr>
            </a:br>
            <a:r>
              <a:rPr lang="en-US" dirty="0">
                <a:solidFill>
                  <a:schemeClr val="bg1"/>
                </a:solidFill>
              </a:rPr>
              <a:t>Refer </a:t>
            </a:r>
            <a:r>
              <a:rPr lang="en-US" dirty="0">
                <a:solidFill>
                  <a:schemeClr val="bg1"/>
                </a:solidFill>
                <a:hlinkClick r:id="rId7">
                  <a:extLst>
                    <a:ext uri="{A12FA001-AC4F-418D-AE19-62706E023703}">
                      <ahyp:hlinkClr xmlns:ahyp="http://schemas.microsoft.com/office/drawing/2018/hyperlinkcolor" val="tx"/>
                    </a:ext>
                  </a:extLst>
                </a:hlinkClick>
              </a:rPr>
              <a:t>IFS documentation on Load Balancer</a:t>
            </a:r>
            <a:r>
              <a:rPr lang="en-US" dirty="0">
                <a:solidFill>
                  <a:schemeClr val="bg1"/>
                </a:solidFill>
              </a:rPr>
              <a:t> for this.</a:t>
            </a:r>
          </a:p>
        </p:txBody>
      </p:sp>
      <p:sp>
        <p:nvSpPr>
          <p:cNvPr id="25" name="Arrow: Down 24">
            <a:extLst>
              <a:ext uri="{FF2B5EF4-FFF2-40B4-BE49-F238E27FC236}">
                <a16:creationId xmlns:a16="http://schemas.microsoft.com/office/drawing/2014/main" id="{76B05453-F023-470A-9F1D-D2222341F89F}"/>
              </a:ext>
            </a:extLst>
          </p:cNvPr>
          <p:cNvSpPr/>
          <p:nvPr/>
        </p:nvSpPr>
        <p:spPr>
          <a:xfrm rot="16200000">
            <a:off x="3307144" y="3144109"/>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4FF6BF14-F1CB-4802-8718-C44A99E18B67}"/>
              </a:ext>
            </a:extLst>
          </p:cNvPr>
          <p:cNvSpPr/>
          <p:nvPr/>
        </p:nvSpPr>
        <p:spPr>
          <a:xfrm>
            <a:off x="467400" y="3081049"/>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7" name="Rectangle: Rounded Corners 26">
            <a:hlinkClick r:id="" action="ppaction://hlinkshowjump?jump=nextslide"/>
            <a:extLst>
              <a:ext uri="{FF2B5EF4-FFF2-40B4-BE49-F238E27FC236}">
                <a16:creationId xmlns:a16="http://schemas.microsoft.com/office/drawing/2014/main" id="{6D4C9EF8-336B-4EF7-BC8C-E90DB9FC9741}"/>
              </a:ext>
            </a:extLst>
          </p:cNvPr>
          <p:cNvSpPr/>
          <p:nvPr/>
        </p:nvSpPr>
        <p:spPr>
          <a:xfrm>
            <a:off x="467400" y="4321364"/>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8" name="Graphic 27" descr="Badge Tick1 with solid fill">
            <a:extLst>
              <a:ext uri="{FF2B5EF4-FFF2-40B4-BE49-F238E27FC236}">
                <a16:creationId xmlns:a16="http://schemas.microsoft.com/office/drawing/2014/main" id="{4F69C6B1-2E80-49C9-A227-73EE1CEA5C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430" y="3407608"/>
            <a:ext cx="472581" cy="472581"/>
          </a:xfrm>
          <a:prstGeom prst="rect">
            <a:avLst/>
          </a:prstGeom>
        </p:spPr>
      </p:pic>
      <p:pic>
        <p:nvPicPr>
          <p:cNvPr id="29" name="Graphic 28" descr="Badge Cross with solid fill">
            <a:extLst>
              <a:ext uri="{FF2B5EF4-FFF2-40B4-BE49-F238E27FC236}">
                <a16:creationId xmlns:a16="http://schemas.microsoft.com/office/drawing/2014/main" id="{B67EB938-B534-4A66-9D06-A08D681EE2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2430" y="4617774"/>
            <a:ext cx="472582" cy="472582"/>
          </a:xfrm>
          <a:prstGeom prst="rect">
            <a:avLst/>
          </a:prstGeom>
        </p:spPr>
      </p:pic>
    </p:spTree>
    <p:extLst>
      <p:ext uri="{BB962C8B-B14F-4D97-AF65-F5344CB8AC3E}">
        <p14:creationId xmlns:p14="http://schemas.microsoft.com/office/powerpoint/2010/main" val="29901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26"/>
                  </p:tgtEl>
                </p:cond>
              </p:nextCondLst>
            </p:seq>
          </p:childTnLst>
        </p:cTn>
      </p:par>
    </p:tnLst>
    <p:bldLst>
      <p:bldP spid="23" grpId="0" animBg="1"/>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17.0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125299"/>
            <a:ext cx="9674890" cy="1022283"/>
          </a:xfrm>
          <a:prstGeom prst="rect">
            <a:avLst/>
          </a:prstGeom>
        </p:spPr>
        <p:txBody>
          <a:bodyPr vert="horz" lIns="0" tIns="0" rIns="0" bIns="0" rtlCol="0">
            <a:normAutofit/>
          </a:bodyPr>
          <a:lstStyle/>
          <a:p>
            <a:r>
              <a:rPr lang="en-US" sz="2000" b="1" dirty="0">
                <a:solidFill>
                  <a:schemeClr val="bg2">
                    <a:lumMod val="75000"/>
                  </a:schemeClr>
                </a:solidFill>
              </a:rPr>
              <a:t>Can the users view landing/login page?</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F7B153AD-0B10-4933-A38D-65638BEE92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0A6E691D-5117-44FB-8F62-41079ED26028}"/>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B9E2B1E5-1F01-4CB7-9EF7-937233B6D8DB}"/>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4F38C3B2-E814-47F1-B4B5-C52DACD9D2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19">
            <a:extLst>
              <a:ext uri="{FF2B5EF4-FFF2-40B4-BE49-F238E27FC236}">
                <a16:creationId xmlns:a16="http://schemas.microsoft.com/office/drawing/2014/main" id="{9A5A78DF-7E30-4084-BC71-566BD733B332}"/>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1" name="Rectangle: Rounded Corners 20">
            <a:extLst>
              <a:ext uri="{FF2B5EF4-FFF2-40B4-BE49-F238E27FC236}">
                <a16:creationId xmlns:a16="http://schemas.microsoft.com/office/drawing/2014/main" id="{7F1F814F-8CD3-491B-8F41-EB8C6758C638}"/>
              </a:ext>
            </a:extLst>
          </p:cNvPr>
          <p:cNvSpPr/>
          <p:nvPr/>
        </p:nvSpPr>
        <p:spPr>
          <a:xfrm>
            <a:off x="4693720" y="3805371"/>
            <a:ext cx="5934027" cy="15300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861C03-1E91-47D8-99E2-CAA9E05B1F74}"/>
              </a:ext>
            </a:extLst>
          </p:cNvPr>
          <p:cNvSpPr txBox="1"/>
          <p:nvPr/>
        </p:nvSpPr>
        <p:spPr>
          <a:xfrm>
            <a:off x="4907560" y="3980283"/>
            <a:ext cx="5540562" cy="1107779"/>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r>
              <a:rPr lang="en-US" dirty="0">
                <a:solidFill>
                  <a:schemeClr val="bg1"/>
                </a:solidFill>
              </a:rPr>
              <a:t>This is a strong pointer to connectivity issues, TLS issues or configuration issues unrelated to OpenID Connect. Hence you need to review on that internally and make sure no connectivity issues exist.</a:t>
            </a:r>
            <a:endParaRPr lang="en-GB" dirty="0">
              <a:solidFill>
                <a:schemeClr val="bg1"/>
              </a:solidFill>
            </a:endParaRPr>
          </a:p>
          <a:p>
            <a:endParaRPr lang="en-US" dirty="0"/>
          </a:p>
        </p:txBody>
      </p:sp>
      <p:sp>
        <p:nvSpPr>
          <p:cNvPr id="23" name="Arrow: Down 22">
            <a:extLst>
              <a:ext uri="{FF2B5EF4-FFF2-40B4-BE49-F238E27FC236}">
                <a16:creationId xmlns:a16="http://schemas.microsoft.com/office/drawing/2014/main" id="{5021BE3A-CBC2-447E-B00C-AB4E27B93BA3}"/>
              </a:ext>
            </a:extLst>
          </p:cNvPr>
          <p:cNvSpPr/>
          <p:nvPr/>
        </p:nvSpPr>
        <p:spPr>
          <a:xfrm rot="16200000">
            <a:off x="3494959" y="3985820"/>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hlinkClick r:id="" action="ppaction://hlinkshowjump?jump=nextslide"/>
            <a:extLst>
              <a:ext uri="{FF2B5EF4-FFF2-40B4-BE49-F238E27FC236}">
                <a16:creationId xmlns:a16="http://schemas.microsoft.com/office/drawing/2014/main" id="{0587C63F-3DAA-411E-AED3-F4B30517E623}"/>
              </a:ext>
            </a:extLst>
          </p:cNvPr>
          <p:cNvSpPr/>
          <p:nvPr/>
        </p:nvSpPr>
        <p:spPr>
          <a:xfrm>
            <a:off x="618402" y="2739968"/>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extLst>
              <a:ext uri="{FF2B5EF4-FFF2-40B4-BE49-F238E27FC236}">
                <a16:creationId xmlns:a16="http://schemas.microsoft.com/office/drawing/2014/main" id="{235EF25E-1730-4A93-90AF-A10A652B1E1B}"/>
              </a:ext>
            </a:extLst>
          </p:cNvPr>
          <p:cNvSpPr/>
          <p:nvPr/>
        </p:nvSpPr>
        <p:spPr>
          <a:xfrm>
            <a:off x="618402" y="3980283"/>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D9EA06B8-E7FC-4B5E-A997-9F92D7DFA6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432" y="3066527"/>
            <a:ext cx="472581" cy="472581"/>
          </a:xfrm>
          <a:prstGeom prst="rect">
            <a:avLst/>
          </a:prstGeom>
        </p:spPr>
      </p:pic>
      <p:pic>
        <p:nvPicPr>
          <p:cNvPr id="27" name="Graphic 26" descr="Badge Cross with solid fill">
            <a:extLst>
              <a:ext uri="{FF2B5EF4-FFF2-40B4-BE49-F238E27FC236}">
                <a16:creationId xmlns:a16="http://schemas.microsoft.com/office/drawing/2014/main" id="{C19D8303-A886-48A9-BC70-CEB662AEA8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3432" y="4276693"/>
            <a:ext cx="472582" cy="472582"/>
          </a:xfrm>
          <a:prstGeom prst="rect">
            <a:avLst/>
          </a:prstGeom>
        </p:spPr>
      </p:pic>
    </p:spTree>
    <p:extLst>
      <p:ext uri="{BB962C8B-B14F-4D97-AF65-F5344CB8AC3E}">
        <p14:creationId xmlns:p14="http://schemas.microsoft.com/office/powerpoint/2010/main" val="218240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18.0</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125299"/>
            <a:ext cx="9674890" cy="548305"/>
          </a:xfrm>
          <a:prstGeom prst="rect">
            <a:avLst/>
          </a:prstGeom>
        </p:spPr>
        <p:txBody>
          <a:bodyPr vert="horz" lIns="0" tIns="0" rIns="0" bIns="0" rtlCol="0">
            <a:normAutofit/>
          </a:bodyPr>
          <a:lstStyle/>
          <a:p>
            <a:r>
              <a:rPr lang="en-US" sz="2000" b="1" dirty="0">
                <a:solidFill>
                  <a:schemeClr val="bg2">
                    <a:lumMod val="75000"/>
                  </a:schemeClr>
                </a:solidFill>
              </a:rPr>
              <a:t>Do clients trust the TLS certificates used by the AD and by IFS Applications?</a:t>
            </a:r>
            <a:endParaRPr lang="en-GB" sz="2000" b="1" dirty="0">
              <a:solidFill>
                <a:schemeClr val="bg2">
                  <a:lumMod val="75000"/>
                </a:schemeClr>
              </a:solidFill>
            </a:endParaRPr>
          </a:p>
        </p:txBody>
      </p:sp>
      <p:pic>
        <p:nvPicPr>
          <p:cNvPr id="16" name="Graphic 15" descr="Back">
            <a:hlinkClick r:id="" action="ppaction://hlinkshowjump?jump=previousslide"/>
            <a:extLst>
              <a:ext uri="{FF2B5EF4-FFF2-40B4-BE49-F238E27FC236}">
                <a16:creationId xmlns:a16="http://schemas.microsoft.com/office/drawing/2014/main" id="{F7B153AD-0B10-4933-A38D-65638BEE92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0A6E691D-5117-44FB-8F62-41079ED26028}"/>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B9E2B1E5-1F01-4CB7-9EF7-937233B6D8DB}"/>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4" action="ppaction://hlinksldjump"/>
            <a:extLst>
              <a:ext uri="{FF2B5EF4-FFF2-40B4-BE49-F238E27FC236}">
                <a16:creationId xmlns:a16="http://schemas.microsoft.com/office/drawing/2014/main" id="{4F38C3B2-E814-47F1-B4B5-C52DACD9D2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0" name="Rectangle 19">
            <a:extLst>
              <a:ext uri="{FF2B5EF4-FFF2-40B4-BE49-F238E27FC236}">
                <a16:creationId xmlns:a16="http://schemas.microsoft.com/office/drawing/2014/main" id="{9A5A78DF-7E30-4084-BC71-566BD733B332}"/>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1" name="Rectangle: Rounded Corners 20">
            <a:extLst>
              <a:ext uri="{FF2B5EF4-FFF2-40B4-BE49-F238E27FC236}">
                <a16:creationId xmlns:a16="http://schemas.microsoft.com/office/drawing/2014/main" id="{4F24ABE1-0649-45EE-B770-C80227B47508}"/>
              </a:ext>
            </a:extLst>
          </p:cNvPr>
          <p:cNvSpPr/>
          <p:nvPr/>
        </p:nvSpPr>
        <p:spPr>
          <a:xfrm>
            <a:off x="4604353" y="3728749"/>
            <a:ext cx="6527236" cy="137175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3BF589C-77D8-4F62-B012-288FED5FB6AA}"/>
              </a:ext>
            </a:extLst>
          </p:cNvPr>
          <p:cNvSpPr txBox="1"/>
          <p:nvPr/>
        </p:nvSpPr>
        <p:spPr>
          <a:xfrm>
            <a:off x="4818193" y="3903661"/>
            <a:ext cx="6146218" cy="1003899"/>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Refer </a:t>
            </a:r>
            <a:r>
              <a:rPr lang="en-US" dirty="0">
                <a:solidFill>
                  <a:schemeClr val="bg1"/>
                </a:solidFill>
                <a:hlinkClick r:id="rId7">
                  <a:extLst>
                    <a:ext uri="{A12FA001-AC4F-418D-AE19-62706E023703}">
                      <ahyp:hlinkClr xmlns:ahyp="http://schemas.microsoft.com/office/drawing/2018/hyperlinkcolor" val="tx"/>
                    </a:ext>
                  </a:extLst>
                </a:hlinkClick>
              </a:rPr>
              <a:t>Certificate Handling </a:t>
            </a:r>
            <a:r>
              <a:rPr lang="en-US" dirty="0">
                <a:solidFill>
                  <a:schemeClr val="bg1"/>
                </a:solidFill>
              </a:rPr>
              <a:t>and </a:t>
            </a:r>
            <a:r>
              <a:rPr lang="en-US" dirty="0">
                <a:solidFill>
                  <a:schemeClr val="bg1"/>
                </a:solidFill>
                <a:hlinkClick r:id="rId8">
                  <a:extLst>
                    <a:ext uri="{A12FA001-AC4F-418D-AE19-62706E023703}">
                      <ahyp:hlinkClr xmlns:ahyp="http://schemas.microsoft.com/office/drawing/2018/hyperlinkcolor" val="tx"/>
                    </a:ext>
                  </a:extLst>
                </a:hlinkClick>
              </a:rPr>
              <a:t>Obtain a Certificate for </a:t>
            </a:r>
            <a:r>
              <a:rPr lang="en-US" dirty="0" err="1">
                <a:solidFill>
                  <a:schemeClr val="bg1"/>
                </a:solidFill>
                <a:hlinkClick r:id="rId8">
                  <a:extLst>
                    <a:ext uri="{A12FA001-AC4F-418D-AE19-62706E023703}">
                      <ahyp:hlinkClr xmlns:ahyp="http://schemas.microsoft.com/office/drawing/2018/hyperlinkcolor" val="tx"/>
                    </a:ext>
                  </a:extLst>
                </a:hlinkClick>
              </a:rPr>
              <a:t>ClickOnce</a:t>
            </a:r>
            <a:r>
              <a:rPr lang="en-US" dirty="0">
                <a:solidFill>
                  <a:schemeClr val="bg1"/>
                </a:solidFill>
                <a:hlinkClick r:id="rId8">
                  <a:extLst>
                    <a:ext uri="{A12FA001-AC4F-418D-AE19-62706E023703}">
                      <ahyp:hlinkClr xmlns:ahyp="http://schemas.microsoft.com/office/drawing/2018/hyperlinkcolor" val="tx"/>
                    </a:ext>
                  </a:extLst>
                </a:hlinkClick>
              </a:rPr>
              <a:t> deployment</a:t>
            </a:r>
            <a:r>
              <a:rPr lang="en-US" dirty="0">
                <a:solidFill>
                  <a:schemeClr val="bg1"/>
                </a:solidFill>
              </a:rPr>
              <a:t> sections in IFS Documentation to understand how to handle TLS certificates. </a:t>
            </a:r>
            <a:endParaRPr lang="en-GB" dirty="0">
              <a:solidFill>
                <a:schemeClr val="bg1"/>
              </a:solidFill>
            </a:endParaRPr>
          </a:p>
          <a:p>
            <a:endParaRPr lang="en-US" dirty="0"/>
          </a:p>
        </p:txBody>
      </p:sp>
      <p:sp>
        <p:nvSpPr>
          <p:cNvPr id="23" name="Arrow: Down 22">
            <a:extLst>
              <a:ext uri="{FF2B5EF4-FFF2-40B4-BE49-F238E27FC236}">
                <a16:creationId xmlns:a16="http://schemas.microsoft.com/office/drawing/2014/main" id="{82B04E41-F579-4F26-AE27-746C9DDD33F4}"/>
              </a:ext>
            </a:extLst>
          </p:cNvPr>
          <p:cNvSpPr/>
          <p:nvPr/>
        </p:nvSpPr>
        <p:spPr>
          <a:xfrm rot="16200000">
            <a:off x="3405592" y="3909198"/>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 name="Rectangle: Rounded Corners 23">
            <a:hlinkClick r:id="" action="ppaction://hlinkshowjump?jump=nextslide"/>
            <a:extLst>
              <a:ext uri="{FF2B5EF4-FFF2-40B4-BE49-F238E27FC236}">
                <a16:creationId xmlns:a16="http://schemas.microsoft.com/office/drawing/2014/main" id="{32A7E883-65FC-4DDA-B810-0902EC2F8D58}"/>
              </a:ext>
            </a:extLst>
          </p:cNvPr>
          <p:cNvSpPr/>
          <p:nvPr/>
        </p:nvSpPr>
        <p:spPr>
          <a:xfrm>
            <a:off x="529035" y="2663346"/>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5" name="Rectangle: Rounded Corners 24">
            <a:extLst>
              <a:ext uri="{FF2B5EF4-FFF2-40B4-BE49-F238E27FC236}">
                <a16:creationId xmlns:a16="http://schemas.microsoft.com/office/drawing/2014/main" id="{267D8D42-910E-4BFF-AFAB-58AF4F847475}"/>
              </a:ext>
            </a:extLst>
          </p:cNvPr>
          <p:cNvSpPr/>
          <p:nvPr/>
        </p:nvSpPr>
        <p:spPr>
          <a:xfrm>
            <a:off x="529035" y="3903661"/>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6" name="Graphic 25" descr="Badge Tick1 with solid fill">
            <a:extLst>
              <a:ext uri="{FF2B5EF4-FFF2-40B4-BE49-F238E27FC236}">
                <a16:creationId xmlns:a16="http://schemas.microsoft.com/office/drawing/2014/main" id="{5EBE3668-357F-474B-9252-891616A4DE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4065" y="2989905"/>
            <a:ext cx="472581" cy="472581"/>
          </a:xfrm>
          <a:prstGeom prst="rect">
            <a:avLst/>
          </a:prstGeom>
        </p:spPr>
      </p:pic>
      <p:pic>
        <p:nvPicPr>
          <p:cNvPr id="27" name="Graphic 26" descr="Badge Cross with solid fill">
            <a:extLst>
              <a:ext uri="{FF2B5EF4-FFF2-40B4-BE49-F238E27FC236}">
                <a16:creationId xmlns:a16="http://schemas.microsoft.com/office/drawing/2014/main" id="{96546746-58DA-4862-B1D2-28936E81FBC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4065" y="4200071"/>
            <a:ext cx="472582" cy="472582"/>
          </a:xfrm>
          <a:prstGeom prst="rect">
            <a:avLst/>
          </a:prstGeom>
        </p:spPr>
      </p:pic>
    </p:spTree>
    <p:extLst>
      <p:ext uri="{BB962C8B-B14F-4D97-AF65-F5344CB8AC3E}">
        <p14:creationId xmlns:p14="http://schemas.microsoft.com/office/powerpoint/2010/main" val="345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19.0</a:t>
            </a:r>
          </a:p>
        </p:txBody>
      </p:sp>
      <p:sp>
        <p:nvSpPr>
          <p:cNvPr id="5" name="TextBox 4">
            <a:extLst>
              <a:ext uri="{FF2B5EF4-FFF2-40B4-BE49-F238E27FC236}">
                <a16:creationId xmlns:a16="http://schemas.microsoft.com/office/drawing/2014/main" id="{3369C7D4-BA02-4A53-93B0-DAD05B595453}"/>
              </a:ext>
            </a:extLst>
          </p:cNvPr>
          <p:cNvSpPr txBox="1"/>
          <p:nvPr/>
        </p:nvSpPr>
        <p:spPr>
          <a:xfrm>
            <a:off x="2212310" y="1539689"/>
            <a:ext cx="7440576" cy="542183"/>
          </a:xfrm>
          <a:prstGeom prst="rect">
            <a:avLst/>
          </a:prstGeom>
        </p:spPr>
        <p:txBody>
          <a:bodyPr vert="horz" lIns="0" tIns="0" rIns="0" bIns="0" rtlCol="0">
            <a:normAutofit/>
          </a:bodyPr>
          <a:lstStyle/>
          <a:p>
            <a:r>
              <a:rPr lang="en-US" sz="2000" b="1" dirty="0">
                <a:solidFill>
                  <a:schemeClr val="bg2">
                    <a:lumMod val="75000"/>
                  </a:schemeClr>
                </a:solidFill>
              </a:rPr>
              <a:t>In which client do you get the authentication error?</a:t>
            </a:r>
            <a:endParaRPr lang="en-GB" sz="2000" b="1" dirty="0">
              <a:solidFill>
                <a:schemeClr val="bg2">
                  <a:lumMod val="75000"/>
                </a:schemeClr>
              </a:solidFill>
            </a:endParaRPr>
          </a:p>
        </p:txBody>
      </p:sp>
      <p:pic>
        <p:nvPicPr>
          <p:cNvPr id="15" name="Graphic 14" descr="Back">
            <a:hlinkClick r:id="" action="ppaction://hlinkshowjump?jump=previousslide"/>
            <a:extLst>
              <a:ext uri="{FF2B5EF4-FFF2-40B4-BE49-F238E27FC236}">
                <a16:creationId xmlns:a16="http://schemas.microsoft.com/office/drawing/2014/main" id="{0BCD049D-CF90-4361-A108-84190A7A2A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16" name="TextBox 15">
            <a:extLst>
              <a:ext uri="{FF2B5EF4-FFF2-40B4-BE49-F238E27FC236}">
                <a16:creationId xmlns:a16="http://schemas.microsoft.com/office/drawing/2014/main" id="{7E083A13-77EF-4022-8CD6-C243C3FB1FF3}"/>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7" name="TextBox 16">
            <a:extLst>
              <a:ext uri="{FF2B5EF4-FFF2-40B4-BE49-F238E27FC236}">
                <a16:creationId xmlns:a16="http://schemas.microsoft.com/office/drawing/2014/main" id="{35A6A144-16B6-4963-9197-29D288ECDCAA}"/>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8" name="Graphic 17" descr="Home">
            <a:hlinkClick r:id="rId4" action="ppaction://hlinksldjump"/>
            <a:extLst>
              <a:ext uri="{FF2B5EF4-FFF2-40B4-BE49-F238E27FC236}">
                <a16:creationId xmlns:a16="http://schemas.microsoft.com/office/drawing/2014/main" id="{AD0F5A40-E634-4AE9-A23A-0F4C301EAE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19" name="Rectangle 18">
            <a:extLst>
              <a:ext uri="{FF2B5EF4-FFF2-40B4-BE49-F238E27FC236}">
                <a16:creationId xmlns:a16="http://schemas.microsoft.com/office/drawing/2014/main" id="{A9379CC8-E887-46A0-93C3-2CB05E4830F4}"/>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
        <p:nvSpPr>
          <p:cNvPr id="20" name="Rectangle: Rounded Corners 19">
            <a:hlinkClick r:id="rId7" action="ppaction://hlinksldjump"/>
            <a:extLst>
              <a:ext uri="{FF2B5EF4-FFF2-40B4-BE49-F238E27FC236}">
                <a16:creationId xmlns:a16="http://schemas.microsoft.com/office/drawing/2014/main" id="{1308ABAA-1F1E-401E-AA6F-84365C61E890}"/>
              </a:ext>
            </a:extLst>
          </p:cNvPr>
          <p:cNvSpPr/>
          <p:nvPr/>
        </p:nvSpPr>
        <p:spPr>
          <a:xfrm>
            <a:off x="3523376" y="2669988"/>
            <a:ext cx="3051209"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IEE / Native</a:t>
            </a:r>
            <a:endParaRPr lang="en-US" dirty="0"/>
          </a:p>
        </p:txBody>
      </p:sp>
      <p:sp>
        <p:nvSpPr>
          <p:cNvPr id="21" name="Rectangle: Rounded Corners 20">
            <a:hlinkClick r:id="rId8" action="ppaction://hlinksldjump"/>
            <a:extLst>
              <a:ext uri="{FF2B5EF4-FFF2-40B4-BE49-F238E27FC236}">
                <a16:creationId xmlns:a16="http://schemas.microsoft.com/office/drawing/2014/main" id="{013298B6-A241-4F41-B3EC-E91954342D6F}"/>
              </a:ext>
            </a:extLst>
          </p:cNvPr>
          <p:cNvSpPr/>
          <p:nvPr/>
        </p:nvSpPr>
        <p:spPr>
          <a:xfrm>
            <a:off x="3523376" y="3910303"/>
            <a:ext cx="3051209"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Aurena</a:t>
            </a:r>
            <a:endParaRPr lang="en-US" dirty="0"/>
          </a:p>
        </p:txBody>
      </p:sp>
      <p:pic>
        <p:nvPicPr>
          <p:cNvPr id="22" name="Graphic 21" descr="Badge Tick1 with solid fill">
            <a:extLst>
              <a:ext uri="{FF2B5EF4-FFF2-40B4-BE49-F238E27FC236}">
                <a16:creationId xmlns:a16="http://schemas.microsoft.com/office/drawing/2014/main" id="{ECDFB7DD-CEC7-4DA6-808D-50339593E9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77381" y="3071335"/>
            <a:ext cx="259095" cy="259095"/>
          </a:xfrm>
          <a:prstGeom prst="rect">
            <a:avLst/>
          </a:prstGeom>
        </p:spPr>
      </p:pic>
      <p:pic>
        <p:nvPicPr>
          <p:cNvPr id="24" name="Graphic 23" descr="Badge Tick1 with solid fill">
            <a:extLst>
              <a:ext uri="{FF2B5EF4-FFF2-40B4-BE49-F238E27FC236}">
                <a16:creationId xmlns:a16="http://schemas.microsoft.com/office/drawing/2014/main" id="{6C3A1919-4FDD-40DA-8EDA-DE4EFD2E6E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77381" y="4323506"/>
            <a:ext cx="259095" cy="259095"/>
          </a:xfrm>
          <a:prstGeom prst="rect">
            <a:avLst/>
          </a:prstGeom>
        </p:spPr>
      </p:pic>
    </p:spTree>
    <p:extLst>
      <p:ext uri="{BB962C8B-B14F-4D97-AF65-F5344CB8AC3E}">
        <p14:creationId xmlns:p14="http://schemas.microsoft.com/office/powerpoint/2010/main" val="297614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19.1</a:t>
            </a:r>
          </a:p>
        </p:txBody>
      </p:sp>
      <p:sp>
        <p:nvSpPr>
          <p:cNvPr id="5" name="TextBox 4">
            <a:extLst>
              <a:ext uri="{FF2B5EF4-FFF2-40B4-BE49-F238E27FC236}">
                <a16:creationId xmlns:a16="http://schemas.microsoft.com/office/drawing/2014/main" id="{3369C7D4-BA02-4A53-93B0-DAD05B595453}"/>
              </a:ext>
            </a:extLst>
          </p:cNvPr>
          <p:cNvSpPr txBox="1"/>
          <p:nvPr/>
        </p:nvSpPr>
        <p:spPr>
          <a:xfrm>
            <a:off x="1560811" y="507206"/>
            <a:ext cx="7440576" cy="542183"/>
          </a:xfrm>
          <a:prstGeom prst="rect">
            <a:avLst/>
          </a:prstGeom>
        </p:spPr>
        <p:txBody>
          <a:bodyPr vert="horz" lIns="0" tIns="0" rIns="0" bIns="0" rtlCol="0">
            <a:normAutofit/>
          </a:bodyPr>
          <a:lstStyle/>
          <a:p>
            <a:r>
              <a:rPr lang="en-US" sz="2000" b="1" dirty="0">
                <a:solidFill>
                  <a:schemeClr val="bg2">
                    <a:lumMod val="75000"/>
                  </a:schemeClr>
                </a:solidFill>
              </a:rPr>
              <a:t>Check the following for IEE</a:t>
            </a:r>
            <a:endParaRPr lang="en-GB" sz="2000" b="1" dirty="0">
              <a:solidFill>
                <a:schemeClr val="bg2">
                  <a:lumMod val="75000"/>
                </a:schemeClr>
              </a:solidFill>
            </a:endParaRPr>
          </a:p>
        </p:txBody>
      </p:sp>
      <p:sp>
        <p:nvSpPr>
          <p:cNvPr id="3" name="Rectangle 2">
            <a:extLst>
              <a:ext uri="{FF2B5EF4-FFF2-40B4-BE49-F238E27FC236}">
                <a16:creationId xmlns:a16="http://schemas.microsoft.com/office/drawing/2014/main" id="{133C5427-FAC8-47AE-A5B6-749D2D14A64E}"/>
              </a:ext>
            </a:extLst>
          </p:cNvPr>
          <p:cNvSpPr/>
          <p:nvPr/>
        </p:nvSpPr>
        <p:spPr>
          <a:xfrm>
            <a:off x="277254" y="1283424"/>
            <a:ext cx="6476300" cy="4109330"/>
          </a:xfrm>
          <a:prstGeom prst="rect">
            <a:avLst/>
          </a:prstGeom>
        </p:spPr>
        <p:txBody>
          <a:bodyPr wrap="square">
            <a:spAutoFit/>
          </a:bodyPr>
          <a:lstStyle/>
          <a:p>
            <a:pPr marL="342900" indent="-342900">
              <a:lnSpc>
                <a:spcPct val="150000"/>
              </a:lnSpc>
              <a:buFont typeface="+mj-lt"/>
              <a:buAutoNum type="arabicPeriod"/>
            </a:pPr>
            <a:r>
              <a:rPr lang="en-US" sz="1600" dirty="0">
                <a:solidFill>
                  <a:schemeClr val="accent1">
                    <a:lumMod val="50000"/>
                  </a:schemeClr>
                </a:solidFill>
              </a:rPr>
              <a:t>The user cannot log in to ADFS in the first place if the parameters sent are wrong, it might fail immediately. </a:t>
            </a:r>
            <a:br>
              <a:rPr lang="en-US" sz="1600" dirty="0">
                <a:solidFill>
                  <a:schemeClr val="accent1">
                    <a:lumMod val="50000"/>
                  </a:schemeClr>
                </a:solidFill>
              </a:rPr>
            </a:br>
            <a:endParaRPr lang="en-US" sz="1600" dirty="0">
              <a:solidFill>
                <a:schemeClr val="accent1">
                  <a:lumMod val="50000"/>
                </a:schemeClr>
              </a:solidFill>
            </a:endParaRPr>
          </a:p>
          <a:p>
            <a:pPr marL="342900" indent="-342900">
              <a:lnSpc>
                <a:spcPct val="150000"/>
              </a:lnSpc>
              <a:buFont typeface="+mj-lt"/>
              <a:buAutoNum type="arabicPeriod"/>
            </a:pPr>
            <a:r>
              <a:rPr lang="en-US" sz="1600" dirty="0">
                <a:solidFill>
                  <a:schemeClr val="accent1">
                    <a:lumMod val="50000"/>
                  </a:schemeClr>
                </a:solidFill>
              </a:rPr>
              <a:t>If SSO or multi-factor is not correctly configured, it may also fail immediately or in the case of SSO fall back.</a:t>
            </a:r>
            <a:br>
              <a:rPr lang="en-US" sz="1600" dirty="0">
                <a:solidFill>
                  <a:schemeClr val="accent1">
                    <a:lumMod val="50000"/>
                  </a:schemeClr>
                </a:solidFill>
              </a:rPr>
            </a:br>
            <a:endParaRPr lang="en-US" sz="1600" dirty="0">
              <a:solidFill>
                <a:schemeClr val="accent1">
                  <a:lumMod val="50000"/>
                </a:schemeClr>
              </a:solidFill>
            </a:endParaRPr>
          </a:p>
          <a:p>
            <a:pPr marL="342900" indent="-342900">
              <a:lnSpc>
                <a:spcPct val="150000"/>
              </a:lnSpc>
              <a:buFont typeface="+mj-lt"/>
              <a:buAutoNum type="arabicPeriod"/>
            </a:pPr>
            <a:r>
              <a:rPr lang="en-US" sz="1600" dirty="0">
                <a:solidFill>
                  <a:schemeClr val="accent1">
                    <a:lumMod val="50000"/>
                  </a:schemeClr>
                </a:solidFill>
              </a:rPr>
              <a:t>There is usually an error detail that can be used to check what went wrong in the ADFS logs in case it fails.</a:t>
            </a:r>
            <a:br>
              <a:rPr lang="en-US" sz="1600" dirty="0">
                <a:solidFill>
                  <a:schemeClr val="accent1">
                    <a:lumMod val="50000"/>
                  </a:schemeClr>
                </a:solidFill>
              </a:rPr>
            </a:br>
            <a:endParaRPr lang="en-US" sz="1600" dirty="0">
              <a:solidFill>
                <a:schemeClr val="accent1">
                  <a:lumMod val="50000"/>
                </a:schemeClr>
              </a:solidFill>
            </a:endParaRPr>
          </a:p>
          <a:p>
            <a:pPr marL="342900" indent="-342900">
              <a:lnSpc>
                <a:spcPct val="150000"/>
              </a:lnSpc>
              <a:buFont typeface="+mj-lt"/>
              <a:buAutoNum type="arabicPeriod"/>
            </a:pPr>
            <a:r>
              <a:rPr lang="en-US" sz="1600" dirty="0">
                <a:solidFill>
                  <a:schemeClr val="accent1">
                    <a:lumMod val="50000"/>
                  </a:schemeClr>
                </a:solidFill>
              </a:rPr>
              <a:t>On token refresh, ADFS rejects the refresh token – indication of an ADFS issue.</a:t>
            </a:r>
            <a:endParaRPr lang="en-US" sz="1600" b="0" i="0" dirty="0">
              <a:solidFill>
                <a:schemeClr val="accent1">
                  <a:lumMod val="50000"/>
                </a:schemeClr>
              </a:solidFill>
              <a:effectLst/>
            </a:endParaRPr>
          </a:p>
        </p:txBody>
      </p:sp>
      <p:pic>
        <p:nvPicPr>
          <p:cNvPr id="12" name="Picture 11">
            <a:extLst>
              <a:ext uri="{FF2B5EF4-FFF2-40B4-BE49-F238E27FC236}">
                <a16:creationId xmlns:a16="http://schemas.microsoft.com/office/drawing/2014/main" id="{251FF1B7-2647-4924-8BC2-D000C1C51BCD}"/>
              </a:ext>
            </a:extLst>
          </p:cNvPr>
          <p:cNvPicPr/>
          <p:nvPr/>
        </p:nvPicPr>
        <p:blipFill>
          <a:blip r:embed="rId2">
            <a:extLst>
              <a:ext uri="{28A0092B-C50C-407E-A947-70E740481C1C}">
                <a14:useLocalDpi xmlns:a14="http://schemas.microsoft.com/office/drawing/2010/main" val="0"/>
              </a:ext>
            </a:extLst>
          </a:blip>
          <a:stretch>
            <a:fillRect/>
          </a:stretch>
        </p:blipFill>
        <p:spPr>
          <a:xfrm>
            <a:off x="6997252" y="1479486"/>
            <a:ext cx="4984188" cy="2949990"/>
          </a:xfrm>
          <a:prstGeom prst="rect">
            <a:avLst/>
          </a:prstGeom>
        </p:spPr>
      </p:pic>
      <p:pic>
        <p:nvPicPr>
          <p:cNvPr id="21" name="Graphic 20" descr="Back">
            <a:hlinkClick r:id="" action="ppaction://hlinkshowjump?jump=previousslide"/>
            <a:extLst>
              <a:ext uri="{FF2B5EF4-FFF2-40B4-BE49-F238E27FC236}">
                <a16:creationId xmlns:a16="http://schemas.microsoft.com/office/drawing/2014/main" id="{8745F415-EB48-41BD-AA02-41196B73FD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3707" y="131109"/>
            <a:ext cx="461665" cy="461665"/>
          </a:xfrm>
          <a:prstGeom prst="rect">
            <a:avLst/>
          </a:prstGeom>
        </p:spPr>
      </p:pic>
      <p:sp>
        <p:nvSpPr>
          <p:cNvPr id="22" name="TextBox 21">
            <a:extLst>
              <a:ext uri="{FF2B5EF4-FFF2-40B4-BE49-F238E27FC236}">
                <a16:creationId xmlns:a16="http://schemas.microsoft.com/office/drawing/2014/main" id="{EE0A7D77-E6C3-4C11-AF6A-2F6E0F3B8AAA}"/>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3" name="TextBox 22">
            <a:extLst>
              <a:ext uri="{FF2B5EF4-FFF2-40B4-BE49-F238E27FC236}">
                <a16:creationId xmlns:a16="http://schemas.microsoft.com/office/drawing/2014/main" id="{5C872D00-4737-4E90-9EE3-14B064E93772}"/>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4" name="Graphic 23" descr="Home">
            <a:hlinkClick r:id="rId5" action="ppaction://hlinksldjump"/>
            <a:extLst>
              <a:ext uri="{FF2B5EF4-FFF2-40B4-BE49-F238E27FC236}">
                <a16:creationId xmlns:a16="http://schemas.microsoft.com/office/drawing/2014/main" id="{C4E33E10-9563-471A-9C9B-BC448CB19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8877" y="91667"/>
            <a:ext cx="461665" cy="461665"/>
          </a:xfrm>
          <a:prstGeom prst="rect">
            <a:avLst/>
          </a:prstGeom>
        </p:spPr>
      </p:pic>
      <p:sp>
        <p:nvSpPr>
          <p:cNvPr id="25" name="Rectangle 24">
            <a:extLst>
              <a:ext uri="{FF2B5EF4-FFF2-40B4-BE49-F238E27FC236}">
                <a16:creationId xmlns:a16="http://schemas.microsoft.com/office/drawing/2014/main" id="{6F7ACB0D-B985-4A08-AFF1-3F18040750CA}"/>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6" name="Picture 5">
            <a:extLst>
              <a:ext uri="{FF2B5EF4-FFF2-40B4-BE49-F238E27FC236}">
                <a16:creationId xmlns:a16="http://schemas.microsoft.com/office/drawing/2014/main" id="{869B88B4-9A2A-49E8-BBCF-5AD829B7E5D4}"/>
              </a:ext>
            </a:extLst>
          </p:cNvPr>
          <p:cNvPicPr>
            <a:picLocks noChangeAspect="1"/>
          </p:cNvPicPr>
          <p:nvPr/>
        </p:nvPicPr>
        <p:blipFill>
          <a:blip r:embed="rId8"/>
          <a:stretch>
            <a:fillRect/>
          </a:stretch>
        </p:blipFill>
        <p:spPr>
          <a:xfrm>
            <a:off x="6997252" y="4429476"/>
            <a:ext cx="4801259" cy="1750315"/>
          </a:xfrm>
          <a:prstGeom prst="rect">
            <a:avLst/>
          </a:prstGeom>
        </p:spPr>
      </p:pic>
      <p:sp>
        <p:nvSpPr>
          <p:cNvPr id="14" name="Rectangle: Rounded Corners 13">
            <a:hlinkClick r:id="rId9" action="ppaction://hlinksldjump"/>
            <a:extLst>
              <a:ext uri="{FF2B5EF4-FFF2-40B4-BE49-F238E27FC236}">
                <a16:creationId xmlns:a16="http://schemas.microsoft.com/office/drawing/2014/main" id="{916D6C38-8795-43CA-86D6-3C7F23E13AA4}"/>
              </a:ext>
            </a:extLst>
          </p:cNvPr>
          <p:cNvSpPr/>
          <p:nvPr/>
        </p:nvSpPr>
        <p:spPr>
          <a:xfrm>
            <a:off x="4085438" y="5922627"/>
            <a:ext cx="2424417" cy="541111"/>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Still no Solution</a:t>
            </a:r>
            <a:endParaRPr lang="en-US" sz="1200" dirty="0"/>
          </a:p>
        </p:txBody>
      </p:sp>
      <p:sp>
        <p:nvSpPr>
          <p:cNvPr id="15" name="Rectangle: Rounded Corners 14">
            <a:hlinkClick r:id="rId10" action="ppaction://hlinksldjump"/>
            <a:extLst>
              <a:ext uri="{FF2B5EF4-FFF2-40B4-BE49-F238E27FC236}">
                <a16:creationId xmlns:a16="http://schemas.microsoft.com/office/drawing/2014/main" id="{D533CBEB-5471-41AD-AA86-E71B23C0486D}"/>
              </a:ext>
            </a:extLst>
          </p:cNvPr>
          <p:cNvSpPr/>
          <p:nvPr/>
        </p:nvSpPr>
        <p:spPr>
          <a:xfrm>
            <a:off x="1560811" y="5922627"/>
            <a:ext cx="2424417" cy="541111"/>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Solution found</a:t>
            </a:r>
            <a:endParaRPr lang="en-US" sz="1200" dirty="0"/>
          </a:p>
        </p:txBody>
      </p:sp>
      <p:pic>
        <p:nvPicPr>
          <p:cNvPr id="16" name="Graphic 15" descr="Badge Tick1 with solid fill">
            <a:extLst>
              <a:ext uri="{FF2B5EF4-FFF2-40B4-BE49-F238E27FC236}">
                <a16:creationId xmlns:a16="http://schemas.microsoft.com/office/drawing/2014/main" id="{F5018231-AB89-4F82-8DB1-53CAE76FD3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61021" y="6042534"/>
            <a:ext cx="308260" cy="308260"/>
          </a:xfrm>
          <a:prstGeom prst="rect">
            <a:avLst/>
          </a:prstGeom>
        </p:spPr>
      </p:pic>
      <p:pic>
        <p:nvPicPr>
          <p:cNvPr id="17" name="Graphic 16" descr="Badge Cross with solid fill">
            <a:extLst>
              <a:ext uri="{FF2B5EF4-FFF2-40B4-BE49-F238E27FC236}">
                <a16:creationId xmlns:a16="http://schemas.microsoft.com/office/drawing/2014/main" id="{A992C170-44EB-4F0F-A8AF-1BB4F85E8C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51379" y="6051059"/>
            <a:ext cx="318075" cy="318075"/>
          </a:xfrm>
          <a:prstGeom prst="rect">
            <a:avLst/>
          </a:prstGeom>
        </p:spPr>
      </p:pic>
    </p:spTree>
    <p:extLst>
      <p:ext uri="{BB962C8B-B14F-4D97-AF65-F5344CB8AC3E}">
        <p14:creationId xmlns:p14="http://schemas.microsoft.com/office/powerpoint/2010/main" val="419163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19.2</a:t>
            </a:r>
          </a:p>
        </p:txBody>
      </p:sp>
      <p:sp>
        <p:nvSpPr>
          <p:cNvPr id="5" name="TextBox 4">
            <a:extLst>
              <a:ext uri="{FF2B5EF4-FFF2-40B4-BE49-F238E27FC236}">
                <a16:creationId xmlns:a16="http://schemas.microsoft.com/office/drawing/2014/main" id="{3369C7D4-BA02-4A53-93B0-DAD05B595453}"/>
              </a:ext>
            </a:extLst>
          </p:cNvPr>
          <p:cNvSpPr txBox="1"/>
          <p:nvPr/>
        </p:nvSpPr>
        <p:spPr>
          <a:xfrm>
            <a:off x="1493700" y="500310"/>
            <a:ext cx="7440576" cy="542183"/>
          </a:xfrm>
          <a:prstGeom prst="rect">
            <a:avLst/>
          </a:prstGeom>
        </p:spPr>
        <p:txBody>
          <a:bodyPr vert="horz" lIns="0" tIns="0" rIns="0" bIns="0" rtlCol="0">
            <a:normAutofit/>
          </a:bodyPr>
          <a:lstStyle/>
          <a:p>
            <a:r>
              <a:rPr lang="en-US" sz="2000" b="1" dirty="0">
                <a:solidFill>
                  <a:schemeClr val="bg2">
                    <a:lumMod val="75000"/>
                  </a:schemeClr>
                </a:solidFill>
              </a:rPr>
              <a:t>Check the following for </a:t>
            </a:r>
            <a:r>
              <a:rPr lang="en-US" sz="2000" b="1" dirty="0" err="1">
                <a:solidFill>
                  <a:schemeClr val="bg2">
                    <a:lumMod val="75000"/>
                  </a:schemeClr>
                </a:solidFill>
              </a:rPr>
              <a:t>Aurena</a:t>
            </a:r>
            <a:endParaRPr lang="en-GB" sz="2000" b="1" dirty="0">
              <a:solidFill>
                <a:schemeClr val="bg2">
                  <a:lumMod val="75000"/>
                </a:schemeClr>
              </a:solidFill>
            </a:endParaRPr>
          </a:p>
        </p:txBody>
      </p:sp>
      <p:pic>
        <p:nvPicPr>
          <p:cNvPr id="12" name="Picture 11">
            <a:extLst>
              <a:ext uri="{FF2B5EF4-FFF2-40B4-BE49-F238E27FC236}">
                <a16:creationId xmlns:a16="http://schemas.microsoft.com/office/drawing/2014/main" id="{2F9A9AC8-F1A7-4353-8FB0-AB132B44FB31}"/>
              </a:ext>
            </a:extLst>
          </p:cNvPr>
          <p:cNvPicPr/>
          <p:nvPr/>
        </p:nvPicPr>
        <p:blipFill>
          <a:blip r:embed="rId2">
            <a:extLst>
              <a:ext uri="{28A0092B-C50C-407E-A947-70E740481C1C}">
                <a14:useLocalDpi xmlns:a14="http://schemas.microsoft.com/office/drawing/2010/main" val="0"/>
              </a:ext>
            </a:extLst>
          </a:blip>
          <a:stretch>
            <a:fillRect/>
          </a:stretch>
        </p:blipFill>
        <p:spPr>
          <a:xfrm>
            <a:off x="7092747" y="1608378"/>
            <a:ext cx="4517615" cy="3078232"/>
          </a:xfrm>
          <a:prstGeom prst="rect">
            <a:avLst/>
          </a:prstGeom>
        </p:spPr>
      </p:pic>
      <p:pic>
        <p:nvPicPr>
          <p:cNvPr id="16" name="Graphic 15" descr="Back">
            <a:hlinkClick r:id="" action="ppaction://hlinkshowjump?jump=previousslide"/>
            <a:extLst>
              <a:ext uri="{FF2B5EF4-FFF2-40B4-BE49-F238E27FC236}">
                <a16:creationId xmlns:a16="http://schemas.microsoft.com/office/drawing/2014/main" id="{D28042AB-1746-4938-9F15-39C3BC642E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42DAF4EA-D351-4FBE-BF77-B4AA73FA2C09}"/>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720C98D0-9353-4BDC-A218-2CA94331718A}"/>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5" action="ppaction://hlinksldjump"/>
            <a:extLst>
              <a:ext uri="{FF2B5EF4-FFF2-40B4-BE49-F238E27FC236}">
                <a16:creationId xmlns:a16="http://schemas.microsoft.com/office/drawing/2014/main" id="{E4C5A3E0-D8A5-4961-B5FE-EC74730186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8877" y="91667"/>
            <a:ext cx="461665" cy="461665"/>
          </a:xfrm>
          <a:prstGeom prst="rect">
            <a:avLst/>
          </a:prstGeom>
        </p:spPr>
      </p:pic>
      <p:sp>
        <p:nvSpPr>
          <p:cNvPr id="20" name="Rectangle 19">
            <a:extLst>
              <a:ext uri="{FF2B5EF4-FFF2-40B4-BE49-F238E27FC236}">
                <a16:creationId xmlns:a16="http://schemas.microsoft.com/office/drawing/2014/main" id="{89798841-DBE7-4B85-B207-A97331037228}"/>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6" name="Picture 5">
            <a:extLst>
              <a:ext uri="{FF2B5EF4-FFF2-40B4-BE49-F238E27FC236}">
                <a16:creationId xmlns:a16="http://schemas.microsoft.com/office/drawing/2014/main" id="{C4C60F9C-3BD9-4DFF-823D-CA60A44755EB}"/>
              </a:ext>
            </a:extLst>
          </p:cNvPr>
          <p:cNvPicPr>
            <a:picLocks noChangeAspect="1"/>
          </p:cNvPicPr>
          <p:nvPr/>
        </p:nvPicPr>
        <p:blipFill>
          <a:blip r:embed="rId8"/>
          <a:stretch>
            <a:fillRect/>
          </a:stretch>
        </p:blipFill>
        <p:spPr>
          <a:xfrm>
            <a:off x="6937351" y="4777328"/>
            <a:ext cx="5004723" cy="1272183"/>
          </a:xfrm>
          <a:prstGeom prst="rect">
            <a:avLst/>
          </a:prstGeom>
        </p:spPr>
      </p:pic>
      <p:sp>
        <p:nvSpPr>
          <p:cNvPr id="14" name="Rectangle 13">
            <a:extLst>
              <a:ext uri="{FF2B5EF4-FFF2-40B4-BE49-F238E27FC236}">
                <a16:creationId xmlns:a16="http://schemas.microsoft.com/office/drawing/2014/main" id="{BB11D83E-2679-4330-A84C-DC563ACEBC68}"/>
              </a:ext>
            </a:extLst>
          </p:cNvPr>
          <p:cNvSpPr/>
          <p:nvPr/>
        </p:nvSpPr>
        <p:spPr>
          <a:xfrm>
            <a:off x="249926" y="1065339"/>
            <a:ext cx="6476300" cy="4478662"/>
          </a:xfrm>
          <a:prstGeom prst="rect">
            <a:avLst/>
          </a:prstGeom>
        </p:spPr>
        <p:txBody>
          <a:bodyPr wrap="square">
            <a:spAutoFit/>
          </a:bodyPr>
          <a:lstStyle/>
          <a:p>
            <a:pPr marL="342900" indent="-342900">
              <a:lnSpc>
                <a:spcPct val="150000"/>
              </a:lnSpc>
              <a:buFont typeface="+mj-lt"/>
              <a:buAutoNum type="arabicPeriod"/>
            </a:pPr>
            <a:r>
              <a:rPr lang="en-US" sz="1600" dirty="0">
                <a:solidFill>
                  <a:schemeClr val="accent1">
                    <a:lumMod val="50000"/>
                  </a:schemeClr>
                </a:solidFill>
              </a:rPr>
              <a:t>The user cannot log in to ADFS in the first place if the parameters sent are wrong, it might fail immediately. </a:t>
            </a:r>
            <a:br>
              <a:rPr lang="en-US" sz="1600" dirty="0">
                <a:solidFill>
                  <a:schemeClr val="accent1">
                    <a:lumMod val="50000"/>
                  </a:schemeClr>
                </a:solidFill>
              </a:rPr>
            </a:br>
            <a:endParaRPr lang="en-US" sz="1600" dirty="0">
              <a:solidFill>
                <a:schemeClr val="accent1">
                  <a:lumMod val="50000"/>
                </a:schemeClr>
              </a:solidFill>
            </a:endParaRPr>
          </a:p>
          <a:p>
            <a:pPr marL="342900" indent="-342900">
              <a:lnSpc>
                <a:spcPct val="150000"/>
              </a:lnSpc>
              <a:buFont typeface="+mj-lt"/>
              <a:buAutoNum type="arabicPeriod"/>
            </a:pPr>
            <a:r>
              <a:rPr lang="en-US" sz="1600" dirty="0">
                <a:solidFill>
                  <a:schemeClr val="accent1">
                    <a:lumMod val="50000"/>
                  </a:schemeClr>
                </a:solidFill>
              </a:rPr>
              <a:t>If SSO or multi-factor is not correctly configured, it may also fail immediately or in the case of SSO fall back.</a:t>
            </a:r>
            <a:br>
              <a:rPr lang="en-US" sz="1600" dirty="0">
                <a:solidFill>
                  <a:schemeClr val="accent1">
                    <a:lumMod val="50000"/>
                  </a:schemeClr>
                </a:solidFill>
              </a:rPr>
            </a:br>
            <a:endParaRPr lang="en-US" sz="1600" dirty="0">
              <a:solidFill>
                <a:schemeClr val="accent1">
                  <a:lumMod val="50000"/>
                </a:schemeClr>
              </a:solidFill>
            </a:endParaRPr>
          </a:p>
          <a:p>
            <a:pPr marL="342900" indent="-342900">
              <a:lnSpc>
                <a:spcPct val="150000"/>
              </a:lnSpc>
              <a:buFont typeface="+mj-lt"/>
              <a:buAutoNum type="arabicPeriod"/>
            </a:pPr>
            <a:r>
              <a:rPr lang="en-US" sz="1600" dirty="0">
                <a:solidFill>
                  <a:schemeClr val="accent1">
                    <a:lumMod val="50000"/>
                  </a:schemeClr>
                </a:solidFill>
              </a:rPr>
              <a:t>There is usually an error detail that can be used to check what went wrong in the ADFS logs in case it fails.</a:t>
            </a:r>
            <a:br>
              <a:rPr lang="en-US" sz="1600" dirty="0">
                <a:solidFill>
                  <a:schemeClr val="accent1">
                    <a:lumMod val="50000"/>
                  </a:schemeClr>
                </a:solidFill>
              </a:rPr>
            </a:br>
            <a:endParaRPr lang="en-US" sz="1600" dirty="0">
              <a:solidFill>
                <a:schemeClr val="accent1">
                  <a:lumMod val="50000"/>
                </a:schemeClr>
              </a:solidFill>
            </a:endParaRPr>
          </a:p>
          <a:p>
            <a:pPr marL="342900" indent="-342900">
              <a:lnSpc>
                <a:spcPct val="150000"/>
              </a:lnSpc>
              <a:buFont typeface="+mj-lt"/>
              <a:buAutoNum type="arabicPeriod"/>
            </a:pPr>
            <a:r>
              <a:rPr lang="en-US" sz="1600" dirty="0">
                <a:solidFill>
                  <a:schemeClr val="accent1">
                    <a:lumMod val="50000"/>
                  </a:schemeClr>
                </a:solidFill>
              </a:rPr>
              <a:t>Prompt less authentication fails in ADFS and ends up as an error sent to IFS Applications - in this case, the error could be in both the ADFS logs and maybe also in the main server logs.</a:t>
            </a:r>
            <a:endParaRPr lang="en-US" sz="1600" b="0" i="0" dirty="0">
              <a:solidFill>
                <a:schemeClr val="accent1">
                  <a:lumMod val="50000"/>
                </a:schemeClr>
              </a:solidFill>
              <a:effectLst/>
            </a:endParaRPr>
          </a:p>
        </p:txBody>
      </p:sp>
      <p:sp>
        <p:nvSpPr>
          <p:cNvPr id="21" name="Rectangle: Rounded Corners 20">
            <a:hlinkClick r:id="rId9" action="ppaction://hlinksldjump"/>
            <a:extLst>
              <a:ext uri="{FF2B5EF4-FFF2-40B4-BE49-F238E27FC236}">
                <a16:creationId xmlns:a16="http://schemas.microsoft.com/office/drawing/2014/main" id="{571BA88C-1906-438E-B00D-9450BF436D1A}"/>
              </a:ext>
            </a:extLst>
          </p:cNvPr>
          <p:cNvSpPr/>
          <p:nvPr/>
        </p:nvSpPr>
        <p:spPr>
          <a:xfrm>
            <a:off x="4093827" y="5922053"/>
            <a:ext cx="2424417" cy="541111"/>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Still no Solution</a:t>
            </a:r>
            <a:endParaRPr lang="en-US" sz="1200" dirty="0"/>
          </a:p>
        </p:txBody>
      </p:sp>
      <p:sp>
        <p:nvSpPr>
          <p:cNvPr id="22" name="Rectangle: Rounded Corners 21">
            <a:hlinkClick r:id="rId10" action="ppaction://hlinksldjump"/>
            <a:extLst>
              <a:ext uri="{FF2B5EF4-FFF2-40B4-BE49-F238E27FC236}">
                <a16:creationId xmlns:a16="http://schemas.microsoft.com/office/drawing/2014/main" id="{06ABB9CE-C19E-427D-8F36-59D687722E46}"/>
              </a:ext>
            </a:extLst>
          </p:cNvPr>
          <p:cNvSpPr/>
          <p:nvPr/>
        </p:nvSpPr>
        <p:spPr>
          <a:xfrm>
            <a:off x="1569200" y="5922053"/>
            <a:ext cx="2424417" cy="541111"/>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Solution found</a:t>
            </a:r>
            <a:endParaRPr lang="en-US" sz="1200" dirty="0"/>
          </a:p>
        </p:txBody>
      </p:sp>
      <p:pic>
        <p:nvPicPr>
          <p:cNvPr id="23" name="Graphic 22" descr="Badge Tick1 with solid fill">
            <a:extLst>
              <a:ext uri="{FF2B5EF4-FFF2-40B4-BE49-F238E27FC236}">
                <a16:creationId xmlns:a16="http://schemas.microsoft.com/office/drawing/2014/main" id="{64259DE4-8805-4891-9306-EB8D4D786D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69410" y="6041960"/>
            <a:ext cx="308260" cy="308260"/>
          </a:xfrm>
          <a:prstGeom prst="rect">
            <a:avLst/>
          </a:prstGeom>
        </p:spPr>
      </p:pic>
      <p:pic>
        <p:nvPicPr>
          <p:cNvPr id="24" name="Graphic 23" descr="Badge Cross with solid fill">
            <a:extLst>
              <a:ext uri="{FF2B5EF4-FFF2-40B4-BE49-F238E27FC236}">
                <a16:creationId xmlns:a16="http://schemas.microsoft.com/office/drawing/2014/main" id="{978DC78E-A712-44FE-9B82-C63A7C8738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59768" y="6050485"/>
            <a:ext cx="318075" cy="318075"/>
          </a:xfrm>
          <a:prstGeom prst="rect">
            <a:avLst/>
          </a:prstGeom>
        </p:spPr>
      </p:pic>
    </p:spTree>
    <p:extLst>
      <p:ext uri="{BB962C8B-B14F-4D97-AF65-F5344CB8AC3E}">
        <p14:creationId xmlns:p14="http://schemas.microsoft.com/office/powerpoint/2010/main" val="256303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520791" cy="461665"/>
          </a:xfrm>
        </p:spPr>
        <p:txBody>
          <a:bodyPr vert="horz" lIns="0" tIns="0" rIns="0" bIns="0" rtlCol="0" anchor="t" anchorCtr="0">
            <a:normAutofit/>
          </a:bodyPr>
          <a:lstStyle/>
          <a:p>
            <a:r>
              <a:rPr lang="sv-SE" dirty="0"/>
              <a:t>1.0</a:t>
            </a:r>
          </a:p>
        </p:txBody>
      </p:sp>
      <p:sp>
        <p:nvSpPr>
          <p:cNvPr id="5" name="TextBox 4">
            <a:extLst>
              <a:ext uri="{FF2B5EF4-FFF2-40B4-BE49-F238E27FC236}">
                <a16:creationId xmlns:a16="http://schemas.microsoft.com/office/drawing/2014/main" id="{3369C7D4-BA02-4A53-93B0-DAD05B595453}"/>
              </a:ext>
            </a:extLst>
          </p:cNvPr>
          <p:cNvSpPr txBox="1"/>
          <p:nvPr/>
        </p:nvSpPr>
        <p:spPr>
          <a:xfrm>
            <a:off x="433430" y="1304129"/>
            <a:ext cx="6772299" cy="461665"/>
          </a:xfrm>
          <a:prstGeom prst="rect">
            <a:avLst/>
          </a:prstGeom>
        </p:spPr>
        <p:txBody>
          <a:bodyPr vert="horz" lIns="0" tIns="0" rIns="0" bIns="0" rtlCol="0">
            <a:noAutofit/>
          </a:bodyPr>
          <a:lstStyle/>
          <a:p>
            <a:pPr>
              <a:spcAft>
                <a:spcPts val="600"/>
              </a:spcAft>
            </a:pPr>
            <a:r>
              <a:rPr lang="en-US" sz="2000" b="1" dirty="0">
                <a:solidFill>
                  <a:schemeClr val="accent1"/>
                </a:solidFill>
              </a:rPr>
              <a:t>Did SSO work previously in this environment?</a:t>
            </a:r>
            <a:endParaRPr lang="en-GB" sz="2000" b="1" dirty="0">
              <a:solidFill>
                <a:schemeClr val="accent1"/>
              </a:solidFill>
            </a:endParaRPr>
          </a:p>
        </p:txBody>
      </p:sp>
      <p:sp>
        <p:nvSpPr>
          <p:cNvPr id="4" name="Rectangle 3">
            <a:extLst>
              <a:ext uri="{FF2B5EF4-FFF2-40B4-BE49-F238E27FC236}">
                <a16:creationId xmlns:a16="http://schemas.microsoft.com/office/drawing/2014/main" id="{FD3BD7D0-BB80-4688-A5A2-6F2EE660FA48}"/>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8" name="Graphic 7" descr="Home">
            <a:hlinkClick r:id="rId2" action="ppaction://hlinksldjump"/>
            <a:extLst>
              <a:ext uri="{FF2B5EF4-FFF2-40B4-BE49-F238E27FC236}">
                <a16:creationId xmlns:a16="http://schemas.microsoft.com/office/drawing/2014/main" id="{ACD22F50-D1E8-43AC-931D-B91B13651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8877" y="91667"/>
            <a:ext cx="461665" cy="461665"/>
          </a:xfrm>
          <a:prstGeom prst="rect">
            <a:avLst/>
          </a:prstGeom>
        </p:spPr>
      </p:pic>
      <p:pic>
        <p:nvPicPr>
          <p:cNvPr id="10" name="Graphic 9" descr="Back">
            <a:hlinkClick r:id="" action="ppaction://hlinkshowjump?jump=previousslide"/>
            <a:extLst>
              <a:ext uri="{FF2B5EF4-FFF2-40B4-BE49-F238E27FC236}">
                <a16:creationId xmlns:a16="http://schemas.microsoft.com/office/drawing/2014/main" id="{13353997-EE35-424E-9844-945E31F332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03707" y="131109"/>
            <a:ext cx="461665" cy="461665"/>
          </a:xfrm>
          <a:prstGeom prst="rect">
            <a:avLst/>
          </a:prstGeom>
        </p:spPr>
      </p:pic>
      <p:sp>
        <p:nvSpPr>
          <p:cNvPr id="11" name="TextBox 10">
            <a:extLst>
              <a:ext uri="{FF2B5EF4-FFF2-40B4-BE49-F238E27FC236}">
                <a16:creationId xmlns:a16="http://schemas.microsoft.com/office/drawing/2014/main" id="{8CCEADBC-5248-4C97-AC4F-D7CB25CB84B9}"/>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3" name="TextBox 12">
            <a:extLst>
              <a:ext uri="{FF2B5EF4-FFF2-40B4-BE49-F238E27FC236}">
                <a16:creationId xmlns:a16="http://schemas.microsoft.com/office/drawing/2014/main" id="{C56EF89E-519F-460C-A6D9-AD19D013484B}"/>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sp>
        <p:nvSpPr>
          <p:cNvPr id="12" name="Rectangle: Rounded Corners 11">
            <a:hlinkClick r:id="rId7" action="ppaction://hlinksldjump"/>
            <a:extLst>
              <a:ext uri="{FF2B5EF4-FFF2-40B4-BE49-F238E27FC236}">
                <a16:creationId xmlns:a16="http://schemas.microsoft.com/office/drawing/2014/main" id="{9D3F5A73-D5EC-403A-8061-ADF6A27F94C3}"/>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14" name="Rectangle: Rounded Corners 13">
            <a:hlinkClick r:id="rId8" action="ppaction://hlinksldjump"/>
            <a:extLst>
              <a:ext uri="{FF2B5EF4-FFF2-40B4-BE49-F238E27FC236}">
                <a16:creationId xmlns:a16="http://schemas.microsoft.com/office/drawing/2014/main" id="{D745BAE1-000D-4295-A9A9-779D088735C8}"/>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15" name="Graphic 14" descr="Badge Tick1 with solid fill">
            <a:extLst>
              <a:ext uri="{FF2B5EF4-FFF2-40B4-BE49-F238E27FC236}">
                <a16:creationId xmlns:a16="http://schemas.microsoft.com/office/drawing/2014/main" id="{4F629F2C-B4FE-44D3-91C4-8056CF2F7A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460" y="3124199"/>
            <a:ext cx="472581" cy="472581"/>
          </a:xfrm>
          <a:prstGeom prst="rect">
            <a:avLst/>
          </a:prstGeom>
        </p:spPr>
      </p:pic>
      <p:pic>
        <p:nvPicPr>
          <p:cNvPr id="16" name="Graphic 15" descr="Badge Cross with solid fill">
            <a:extLst>
              <a:ext uri="{FF2B5EF4-FFF2-40B4-BE49-F238E27FC236}">
                <a16:creationId xmlns:a16="http://schemas.microsoft.com/office/drawing/2014/main" id="{0BF27B2A-F91D-4EAF-8039-D2A78DC9E9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148786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vert="horz" lIns="0" tIns="0" rIns="0" bIns="0" rtlCol="0" anchor="t" anchorCtr="0">
            <a:normAutofit/>
          </a:bodyPr>
          <a:lstStyle/>
          <a:p>
            <a:r>
              <a:rPr lang="sv-SE" dirty="0"/>
              <a:t>No Solution</a:t>
            </a:r>
          </a:p>
        </p:txBody>
      </p:sp>
      <p:pic>
        <p:nvPicPr>
          <p:cNvPr id="5" name="Graphic 4" descr="Back">
            <a:hlinkClick r:id="" action="ppaction://hlinkshowjump?jump=previousslide"/>
            <a:extLst>
              <a:ext uri="{FF2B5EF4-FFF2-40B4-BE49-F238E27FC236}">
                <a16:creationId xmlns:a16="http://schemas.microsoft.com/office/drawing/2014/main" id="{60DA227B-1F00-409F-9C5C-CCDF63CDBC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6" name="TextBox 5">
            <a:extLst>
              <a:ext uri="{FF2B5EF4-FFF2-40B4-BE49-F238E27FC236}">
                <a16:creationId xmlns:a16="http://schemas.microsoft.com/office/drawing/2014/main" id="{D21798BC-7B79-4827-8BE7-1AF1FF38FD65}"/>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7" name="TextBox 6">
            <a:extLst>
              <a:ext uri="{FF2B5EF4-FFF2-40B4-BE49-F238E27FC236}">
                <a16:creationId xmlns:a16="http://schemas.microsoft.com/office/drawing/2014/main" id="{33F14E6D-1C56-466D-AEDF-655B7D3DA7E9}"/>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8" name="Graphic 7" descr="Home">
            <a:hlinkClick r:id="rId4" action="ppaction://hlinksldjump"/>
            <a:extLst>
              <a:ext uri="{FF2B5EF4-FFF2-40B4-BE49-F238E27FC236}">
                <a16:creationId xmlns:a16="http://schemas.microsoft.com/office/drawing/2014/main" id="{1244C508-95E8-4381-8946-7E329B6E3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9" name="TextBox 8">
            <a:extLst>
              <a:ext uri="{FF2B5EF4-FFF2-40B4-BE49-F238E27FC236}">
                <a16:creationId xmlns:a16="http://schemas.microsoft.com/office/drawing/2014/main" id="{B5593F9B-6E3A-4378-94BD-94D91B4D5042}"/>
              </a:ext>
            </a:extLst>
          </p:cNvPr>
          <p:cNvSpPr txBox="1"/>
          <p:nvPr/>
        </p:nvSpPr>
        <p:spPr>
          <a:xfrm>
            <a:off x="2824927" y="1345558"/>
            <a:ext cx="6075792" cy="617773"/>
          </a:xfrm>
          <a:prstGeom prst="rect">
            <a:avLst/>
          </a:prstGeom>
        </p:spPr>
        <p:txBody>
          <a:bodyPr vert="horz" lIns="0" tIns="0" rIns="0" bIns="0" rtlCol="0">
            <a:normAutofit/>
          </a:bodyPr>
          <a:lstStyle/>
          <a:p>
            <a:pPr>
              <a:spcAft>
                <a:spcPts val="600"/>
              </a:spcAft>
            </a:pPr>
            <a:r>
              <a:rPr lang="en-GB" sz="2800" b="1" dirty="0">
                <a:solidFill>
                  <a:schemeClr val="accent2">
                    <a:lumMod val="75000"/>
                    <a:lumOff val="25000"/>
                  </a:schemeClr>
                </a:solidFill>
              </a:rPr>
              <a:t>Did you search in IFS Community?</a:t>
            </a:r>
          </a:p>
        </p:txBody>
      </p:sp>
      <p:sp>
        <p:nvSpPr>
          <p:cNvPr id="16" name="Rectangle: Rounded Corners 15">
            <a:extLst>
              <a:ext uri="{FF2B5EF4-FFF2-40B4-BE49-F238E27FC236}">
                <a16:creationId xmlns:a16="http://schemas.microsoft.com/office/drawing/2014/main" id="{15D9C61B-87A0-40C2-BBFC-39E4EB773019}"/>
              </a:ext>
            </a:extLst>
          </p:cNvPr>
          <p:cNvSpPr/>
          <p:nvPr/>
        </p:nvSpPr>
        <p:spPr>
          <a:xfrm>
            <a:off x="3054720" y="5177182"/>
            <a:ext cx="6912528" cy="10654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DFD9D1-11F3-4C7C-A3E3-AE0B9029FC7B}"/>
              </a:ext>
            </a:extLst>
          </p:cNvPr>
          <p:cNvSpPr txBox="1"/>
          <p:nvPr/>
        </p:nvSpPr>
        <p:spPr>
          <a:xfrm>
            <a:off x="3245513" y="5393823"/>
            <a:ext cx="6561217" cy="67980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Search your specific issue using keywords including SSO and any error messages or log indications</a:t>
            </a:r>
          </a:p>
        </p:txBody>
      </p:sp>
      <p:sp>
        <p:nvSpPr>
          <p:cNvPr id="18" name="Arrow: Down 17">
            <a:extLst>
              <a:ext uri="{FF2B5EF4-FFF2-40B4-BE49-F238E27FC236}">
                <a16:creationId xmlns:a16="http://schemas.microsoft.com/office/drawing/2014/main" id="{C835DC69-6083-416C-A5DA-529813EEEFE6}"/>
              </a:ext>
            </a:extLst>
          </p:cNvPr>
          <p:cNvSpPr/>
          <p:nvPr/>
        </p:nvSpPr>
        <p:spPr>
          <a:xfrm>
            <a:off x="6641795" y="3949743"/>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Rectangle: Rounded Corners 18">
            <a:hlinkClick r:id="" action="ppaction://hlinkshowjump?jump=nextslide"/>
            <a:extLst>
              <a:ext uri="{FF2B5EF4-FFF2-40B4-BE49-F238E27FC236}">
                <a16:creationId xmlns:a16="http://schemas.microsoft.com/office/drawing/2014/main" id="{7822771F-F9CF-4835-A95A-829ACCCFA84B}"/>
              </a:ext>
            </a:extLst>
          </p:cNvPr>
          <p:cNvSpPr/>
          <p:nvPr/>
        </p:nvSpPr>
        <p:spPr>
          <a:xfrm>
            <a:off x="2883650" y="2667699"/>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0" name="Rectangle: Rounded Corners 19">
            <a:extLst>
              <a:ext uri="{FF2B5EF4-FFF2-40B4-BE49-F238E27FC236}">
                <a16:creationId xmlns:a16="http://schemas.microsoft.com/office/drawing/2014/main" id="{786E1240-436B-4D14-BD33-E1906E4C530E}"/>
              </a:ext>
            </a:extLst>
          </p:cNvPr>
          <p:cNvSpPr/>
          <p:nvPr/>
        </p:nvSpPr>
        <p:spPr>
          <a:xfrm>
            <a:off x="6096000" y="2667699"/>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1" name="Graphic 20" descr="Badge Tick1 with solid fill">
            <a:extLst>
              <a:ext uri="{FF2B5EF4-FFF2-40B4-BE49-F238E27FC236}">
                <a16:creationId xmlns:a16="http://schemas.microsoft.com/office/drawing/2014/main" id="{2456C03C-AEB8-4F97-BB28-9E6E48D551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8680" y="2994258"/>
            <a:ext cx="472581" cy="472581"/>
          </a:xfrm>
          <a:prstGeom prst="rect">
            <a:avLst/>
          </a:prstGeom>
        </p:spPr>
      </p:pic>
      <p:pic>
        <p:nvPicPr>
          <p:cNvPr id="22" name="Graphic 21" descr="Badge Cross with solid fill">
            <a:extLst>
              <a:ext uri="{FF2B5EF4-FFF2-40B4-BE49-F238E27FC236}">
                <a16:creationId xmlns:a16="http://schemas.microsoft.com/office/drawing/2014/main" id="{D835ABBB-35FD-46E8-9E60-564F5A463E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1030" y="2964109"/>
            <a:ext cx="472582" cy="472582"/>
          </a:xfrm>
          <a:prstGeom prst="rect">
            <a:avLst/>
          </a:prstGeom>
        </p:spPr>
      </p:pic>
      <p:sp>
        <p:nvSpPr>
          <p:cNvPr id="23" name="TextBox 22">
            <a:extLst>
              <a:ext uri="{FF2B5EF4-FFF2-40B4-BE49-F238E27FC236}">
                <a16:creationId xmlns:a16="http://schemas.microsoft.com/office/drawing/2014/main" id="{62794E06-37E9-4526-B74F-079DFA0F721E}"/>
              </a:ext>
            </a:extLst>
          </p:cNvPr>
          <p:cNvSpPr txBox="1"/>
          <p:nvPr/>
        </p:nvSpPr>
        <p:spPr>
          <a:xfrm>
            <a:off x="4508362" y="1965496"/>
            <a:ext cx="3005889" cy="369332"/>
          </a:xfrm>
          <a:prstGeom prst="rect">
            <a:avLst/>
          </a:prstGeom>
          <a:noFill/>
        </p:spPr>
        <p:txBody>
          <a:bodyPr wrap="square">
            <a:spAutoFit/>
          </a:bodyPr>
          <a:lstStyle/>
          <a:p>
            <a:r>
              <a:rPr lang="en-US" dirty="0">
                <a:solidFill>
                  <a:schemeClr val="accent6">
                    <a:lumMod val="75000"/>
                  </a:schemeClr>
                </a:solidFill>
                <a:hlinkClick r:id="rId11">
                  <a:extLst>
                    <a:ext uri="{A12FA001-AC4F-418D-AE19-62706E023703}">
                      <ahyp:hlinkClr xmlns:ahyp="http://schemas.microsoft.com/office/drawing/2018/hyperlinkcolor" val="tx"/>
                    </a:ext>
                  </a:extLst>
                </a:hlinkClick>
              </a:rPr>
              <a:t>Search in IFS Community</a:t>
            </a:r>
            <a:endParaRPr lang="en-US" dirty="0">
              <a:solidFill>
                <a:schemeClr val="accent6">
                  <a:lumMod val="75000"/>
                </a:schemeClr>
              </a:solidFill>
            </a:endParaRPr>
          </a:p>
        </p:txBody>
      </p:sp>
      <p:sp>
        <p:nvSpPr>
          <p:cNvPr id="24" name="Rectangle 23">
            <a:extLst>
              <a:ext uri="{FF2B5EF4-FFF2-40B4-BE49-F238E27FC236}">
                <a16:creationId xmlns:a16="http://schemas.microsoft.com/office/drawing/2014/main" id="{EB3B643A-4618-4584-8072-E89B24CAF717}"/>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Tree>
    <p:extLst>
      <p:ext uri="{BB962C8B-B14F-4D97-AF65-F5344CB8AC3E}">
        <p14:creationId xmlns:p14="http://schemas.microsoft.com/office/powerpoint/2010/main" val="258601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20"/>
                  </p:tgtEl>
                </p:cond>
              </p:nextCondLst>
            </p:seq>
          </p:childTnLst>
        </p:cTn>
      </p:par>
    </p:tnLst>
    <p:bldLst>
      <p:bldP spid="16"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19A5EF-1AC3-4E02-858B-60AEE5ED4B3C}"/>
              </a:ext>
            </a:extLst>
          </p:cNvPr>
          <p:cNvSpPr/>
          <p:nvPr/>
        </p:nvSpPr>
        <p:spPr>
          <a:xfrm>
            <a:off x="1305617" y="2767207"/>
            <a:ext cx="1241207" cy="42970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vert="horz" lIns="0" tIns="0" rIns="0" bIns="0" rtlCol="0" anchor="t" anchorCtr="0">
            <a:normAutofit/>
          </a:bodyPr>
          <a:lstStyle/>
          <a:p>
            <a:r>
              <a:rPr lang="sv-SE" dirty="0"/>
              <a:t>No Solution</a:t>
            </a:r>
          </a:p>
        </p:txBody>
      </p:sp>
      <p:pic>
        <p:nvPicPr>
          <p:cNvPr id="5" name="Graphic 4" descr="Back">
            <a:hlinkClick r:id="" action="ppaction://hlinkshowjump?jump=previousslide"/>
            <a:extLst>
              <a:ext uri="{FF2B5EF4-FFF2-40B4-BE49-F238E27FC236}">
                <a16:creationId xmlns:a16="http://schemas.microsoft.com/office/drawing/2014/main" id="{60DA227B-1F00-409F-9C5C-CCDF63CDBC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6" name="TextBox 5">
            <a:extLst>
              <a:ext uri="{FF2B5EF4-FFF2-40B4-BE49-F238E27FC236}">
                <a16:creationId xmlns:a16="http://schemas.microsoft.com/office/drawing/2014/main" id="{D21798BC-7B79-4827-8BE7-1AF1FF38FD65}"/>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7" name="TextBox 6">
            <a:extLst>
              <a:ext uri="{FF2B5EF4-FFF2-40B4-BE49-F238E27FC236}">
                <a16:creationId xmlns:a16="http://schemas.microsoft.com/office/drawing/2014/main" id="{33F14E6D-1C56-466D-AEDF-655B7D3DA7E9}"/>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8" name="Graphic 7" descr="Home">
            <a:hlinkClick r:id="rId4" action="ppaction://hlinksldjump"/>
            <a:extLst>
              <a:ext uri="{FF2B5EF4-FFF2-40B4-BE49-F238E27FC236}">
                <a16:creationId xmlns:a16="http://schemas.microsoft.com/office/drawing/2014/main" id="{1244C508-95E8-4381-8946-7E329B6E3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9" name="TextBox 8">
            <a:extLst>
              <a:ext uri="{FF2B5EF4-FFF2-40B4-BE49-F238E27FC236}">
                <a16:creationId xmlns:a16="http://schemas.microsoft.com/office/drawing/2014/main" id="{B5593F9B-6E3A-4378-94BD-94D91B4D5042}"/>
              </a:ext>
            </a:extLst>
          </p:cNvPr>
          <p:cNvSpPr txBox="1"/>
          <p:nvPr/>
        </p:nvSpPr>
        <p:spPr>
          <a:xfrm>
            <a:off x="2536904" y="1311573"/>
            <a:ext cx="7275418" cy="617773"/>
          </a:xfrm>
          <a:prstGeom prst="rect">
            <a:avLst/>
          </a:prstGeom>
        </p:spPr>
        <p:txBody>
          <a:bodyPr vert="horz" lIns="0" tIns="0" rIns="0" bIns="0" rtlCol="0">
            <a:normAutofit/>
          </a:bodyPr>
          <a:lstStyle/>
          <a:p>
            <a:pPr>
              <a:spcAft>
                <a:spcPts val="600"/>
              </a:spcAft>
            </a:pPr>
            <a:r>
              <a:rPr lang="en-GB" sz="2800" b="1" dirty="0">
                <a:solidFill>
                  <a:schemeClr val="accent2">
                    <a:lumMod val="75000"/>
                    <a:lumOff val="25000"/>
                  </a:schemeClr>
                </a:solidFill>
              </a:rPr>
              <a:t>Did you post this issue in IFS Community?</a:t>
            </a:r>
          </a:p>
        </p:txBody>
      </p:sp>
      <p:sp>
        <p:nvSpPr>
          <p:cNvPr id="16" name="Rectangle: Rounded Corners 15">
            <a:extLst>
              <a:ext uri="{FF2B5EF4-FFF2-40B4-BE49-F238E27FC236}">
                <a16:creationId xmlns:a16="http://schemas.microsoft.com/office/drawing/2014/main" id="{15D9C61B-87A0-40C2-BBFC-39E4EB773019}"/>
              </a:ext>
            </a:extLst>
          </p:cNvPr>
          <p:cNvSpPr/>
          <p:nvPr/>
        </p:nvSpPr>
        <p:spPr>
          <a:xfrm>
            <a:off x="3077590" y="5714078"/>
            <a:ext cx="6912528" cy="106540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EDFD9D1-11F3-4C7C-A3E3-AE0B9029FC7B}"/>
              </a:ext>
            </a:extLst>
          </p:cNvPr>
          <p:cNvSpPr txBox="1"/>
          <p:nvPr/>
        </p:nvSpPr>
        <p:spPr>
          <a:xfrm>
            <a:off x="3268383" y="5930719"/>
            <a:ext cx="6561217" cy="679806"/>
          </a:xfrm>
          <a:prstGeom prst="rect">
            <a:avLst/>
          </a:prstGeom>
          <a:solidFill>
            <a:srgbClr val="C00000"/>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bg1"/>
                </a:solidFill>
              </a:rPr>
              <a:t>We would appreciate if you could </a:t>
            </a:r>
            <a:r>
              <a:rPr lang="en-US" dirty="0">
                <a:solidFill>
                  <a:schemeClr val="bg1"/>
                </a:solidFill>
                <a:hlinkClick r:id="rId7">
                  <a:extLst>
                    <a:ext uri="{A12FA001-AC4F-418D-AE19-62706E023703}">
                      <ahyp:hlinkClr xmlns:ahyp="http://schemas.microsoft.com/office/drawing/2018/hyperlinkcolor" val="tx"/>
                    </a:ext>
                  </a:extLst>
                </a:hlinkClick>
              </a:rPr>
              <a:t>post this issue in IFS Community</a:t>
            </a:r>
            <a:r>
              <a:rPr lang="en-US" dirty="0">
                <a:solidFill>
                  <a:schemeClr val="bg1"/>
                </a:solidFill>
              </a:rPr>
              <a:t> with all the details / test plan and screenshots</a:t>
            </a:r>
          </a:p>
        </p:txBody>
      </p:sp>
      <p:sp>
        <p:nvSpPr>
          <p:cNvPr id="18" name="Arrow: Down 17">
            <a:extLst>
              <a:ext uri="{FF2B5EF4-FFF2-40B4-BE49-F238E27FC236}">
                <a16:creationId xmlns:a16="http://schemas.microsoft.com/office/drawing/2014/main" id="{C835DC69-6083-416C-A5DA-529813EEEFE6}"/>
              </a:ext>
            </a:extLst>
          </p:cNvPr>
          <p:cNvSpPr/>
          <p:nvPr/>
        </p:nvSpPr>
        <p:spPr>
          <a:xfrm>
            <a:off x="6096000" y="3913324"/>
            <a:ext cx="872456" cy="158037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822771F-F9CF-4835-A95A-829ACCCFA84B}"/>
              </a:ext>
            </a:extLst>
          </p:cNvPr>
          <p:cNvSpPr/>
          <p:nvPr/>
        </p:nvSpPr>
        <p:spPr>
          <a:xfrm>
            <a:off x="2536904" y="2664698"/>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20" name="Rectangle: Rounded Corners 19">
            <a:extLst>
              <a:ext uri="{FF2B5EF4-FFF2-40B4-BE49-F238E27FC236}">
                <a16:creationId xmlns:a16="http://schemas.microsoft.com/office/drawing/2014/main" id="{786E1240-436B-4D14-BD33-E1906E4C530E}"/>
              </a:ext>
            </a:extLst>
          </p:cNvPr>
          <p:cNvSpPr/>
          <p:nvPr/>
        </p:nvSpPr>
        <p:spPr>
          <a:xfrm>
            <a:off x="5258728" y="2664698"/>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21" name="Graphic 20" descr="Badge Tick1 with solid fill">
            <a:extLst>
              <a:ext uri="{FF2B5EF4-FFF2-40B4-BE49-F238E27FC236}">
                <a16:creationId xmlns:a16="http://schemas.microsoft.com/office/drawing/2014/main" id="{2456C03C-AEB8-4F97-BB28-9E6E48D551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1934" y="2991257"/>
            <a:ext cx="472581" cy="472581"/>
          </a:xfrm>
          <a:prstGeom prst="rect">
            <a:avLst/>
          </a:prstGeom>
        </p:spPr>
      </p:pic>
      <p:pic>
        <p:nvPicPr>
          <p:cNvPr id="22" name="Graphic 21" descr="Badge Cross with solid fill">
            <a:extLst>
              <a:ext uri="{FF2B5EF4-FFF2-40B4-BE49-F238E27FC236}">
                <a16:creationId xmlns:a16="http://schemas.microsoft.com/office/drawing/2014/main" id="{D835ABBB-35FD-46E8-9E60-564F5A463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30300" y="2975561"/>
            <a:ext cx="472582" cy="472582"/>
          </a:xfrm>
          <a:prstGeom prst="rect">
            <a:avLst/>
          </a:prstGeom>
        </p:spPr>
      </p:pic>
      <p:sp>
        <p:nvSpPr>
          <p:cNvPr id="23" name="TextBox 22">
            <a:extLst>
              <a:ext uri="{FF2B5EF4-FFF2-40B4-BE49-F238E27FC236}">
                <a16:creationId xmlns:a16="http://schemas.microsoft.com/office/drawing/2014/main" id="{9784E3A3-C3FE-4BA4-8CAB-B23EE97FD936}"/>
              </a:ext>
            </a:extLst>
          </p:cNvPr>
          <p:cNvSpPr txBox="1"/>
          <p:nvPr/>
        </p:nvSpPr>
        <p:spPr>
          <a:xfrm>
            <a:off x="4594537" y="1965496"/>
            <a:ext cx="2550253" cy="369332"/>
          </a:xfrm>
          <a:prstGeom prst="rect">
            <a:avLst/>
          </a:prstGeom>
          <a:noFill/>
        </p:spPr>
        <p:txBody>
          <a:bodyPr wrap="square">
            <a:spAutoFit/>
          </a:bodyPr>
          <a:lstStyle/>
          <a:p>
            <a:r>
              <a:rPr lang="en-US" dirty="0">
                <a:solidFill>
                  <a:schemeClr val="accent6">
                    <a:lumMod val="75000"/>
                  </a:schemeClr>
                </a:solidFill>
                <a:hlinkClick r:id="rId7">
                  <a:extLst>
                    <a:ext uri="{A12FA001-AC4F-418D-AE19-62706E023703}">
                      <ahyp:hlinkClr xmlns:ahyp="http://schemas.microsoft.com/office/drawing/2018/hyperlinkcolor" val="tx"/>
                    </a:ext>
                  </a:extLst>
                </a:hlinkClick>
              </a:rPr>
              <a:t>Post in IFS Community</a:t>
            </a:r>
            <a:endParaRPr lang="en-US" dirty="0">
              <a:solidFill>
                <a:schemeClr val="accent6">
                  <a:lumMod val="75000"/>
                </a:schemeClr>
              </a:solidFill>
            </a:endParaRPr>
          </a:p>
        </p:txBody>
      </p:sp>
      <p:sp>
        <p:nvSpPr>
          <p:cNvPr id="25" name="Rectangle: Rounded Corners 24">
            <a:hlinkClick r:id="rId12" action="ppaction://hlinksldjump"/>
            <a:extLst>
              <a:ext uri="{FF2B5EF4-FFF2-40B4-BE49-F238E27FC236}">
                <a16:creationId xmlns:a16="http://schemas.microsoft.com/office/drawing/2014/main" id="{A575E18F-2F56-48DD-A914-528BFDE1BE08}"/>
              </a:ext>
            </a:extLst>
          </p:cNvPr>
          <p:cNvSpPr/>
          <p:nvPr/>
        </p:nvSpPr>
        <p:spPr>
          <a:xfrm>
            <a:off x="7980553" y="2647796"/>
            <a:ext cx="2550252" cy="1082304"/>
          </a:xfrm>
          <a:prstGeom prst="roundRect">
            <a:avLst/>
          </a:prstGeom>
          <a:solidFill>
            <a:srgbClr val="FF00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 want to raise a Support Case since this is urgent</a:t>
            </a:r>
            <a:endParaRPr lang="en-US" sz="1400" dirty="0"/>
          </a:p>
        </p:txBody>
      </p:sp>
      <p:sp>
        <p:nvSpPr>
          <p:cNvPr id="29" name="Arrow: Down 28">
            <a:extLst>
              <a:ext uri="{FF2B5EF4-FFF2-40B4-BE49-F238E27FC236}">
                <a16:creationId xmlns:a16="http://schemas.microsoft.com/office/drawing/2014/main" id="{49657FC5-9230-4396-8844-A5F59405FAAE}"/>
              </a:ext>
            </a:extLst>
          </p:cNvPr>
          <p:cNvSpPr/>
          <p:nvPr/>
        </p:nvSpPr>
        <p:spPr>
          <a:xfrm>
            <a:off x="662499" y="2767207"/>
            <a:ext cx="872456" cy="136856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098F59F-DC9E-4BB3-9FB6-712E464B3FBA}"/>
              </a:ext>
            </a:extLst>
          </p:cNvPr>
          <p:cNvSpPr txBox="1"/>
          <p:nvPr/>
        </p:nvSpPr>
        <p:spPr>
          <a:xfrm>
            <a:off x="142613" y="4135773"/>
            <a:ext cx="2785145" cy="1182848"/>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r>
              <a:rPr lang="en-US" dirty="0">
                <a:solidFill>
                  <a:schemeClr val="accent2">
                    <a:lumMod val="90000"/>
                    <a:lumOff val="10000"/>
                  </a:schemeClr>
                </a:solidFill>
              </a:rPr>
              <a:t>Did you find a solution?</a:t>
            </a:r>
          </a:p>
        </p:txBody>
      </p:sp>
      <p:sp>
        <p:nvSpPr>
          <p:cNvPr id="33" name="Rectangle: Rounded Corners 32">
            <a:hlinkClick r:id="rId13" action="ppaction://hlinksldjump"/>
            <a:extLst>
              <a:ext uri="{FF2B5EF4-FFF2-40B4-BE49-F238E27FC236}">
                <a16:creationId xmlns:a16="http://schemas.microsoft.com/office/drawing/2014/main" id="{70B37F30-F308-4D8C-85AD-AACA4167C935}"/>
              </a:ext>
            </a:extLst>
          </p:cNvPr>
          <p:cNvSpPr/>
          <p:nvPr/>
        </p:nvSpPr>
        <p:spPr>
          <a:xfrm>
            <a:off x="467400" y="4533089"/>
            <a:ext cx="908989" cy="44553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endParaRPr lang="en-US" sz="1600" dirty="0"/>
          </a:p>
        </p:txBody>
      </p:sp>
      <p:sp>
        <p:nvSpPr>
          <p:cNvPr id="34" name="Rectangle: Rounded Corners 33">
            <a:hlinkClick r:id="rId12" action="ppaction://hlinksldjump"/>
            <a:extLst>
              <a:ext uri="{FF2B5EF4-FFF2-40B4-BE49-F238E27FC236}">
                <a16:creationId xmlns:a16="http://schemas.microsoft.com/office/drawing/2014/main" id="{A0FE430C-1443-44EE-95FB-F0DB4E6B112F}"/>
              </a:ext>
            </a:extLst>
          </p:cNvPr>
          <p:cNvSpPr/>
          <p:nvPr/>
        </p:nvSpPr>
        <p:spPr>
          <a:xfrm>
            <a:off x="1645994" y="4533089"/>
            <a:ext cx="908989" cy="44553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a:t>
            </a:r>
            <a:endParaRPr lang="en-US" sz="1600" dirty="0"/>
          </a:p>
        </p:txBody>
      </p:sp>
      <p:sp>
        <p:nvSpPr>
          <p:cNvPr id="24" name="Rectangle 23">
            <a:extLst>
              <a:ext uri="{FF2B5EF4-FFF2-40B4-BE49-F238E27FC236}">
                <a16:creationId xmlns:a16="http://schemas.microsoft.com/office/drawing/2014/main" id="{BE8C02FF-6A12-4C87-8708-44630E7B5441}"/>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spTree>
    <p:extLst>
      <p:ext uri="{BB962C8B-B14F-4D97-AF65-F5344CB8AC3E}">
        <p14:creationId xmlns:p14="http://schemas.microsoft.com/office/powerpoint/2010/main" val="6625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19"/>
                  </p:tgtEl>
                </p:cond>
              </p:nextCondLst>
            </p:seq>
          </p:childTnLst>
        </p:cTn>
      </p:par>
    </p:tnLst>
    <p:bldLst>
      <p:bldP spid="11" grpId="0" animBg="1"/>
      <p:bldP spid="16" grpId="0" animBg="1"/>
      <p:bldP spid="17" grpId="0" animBg="1"/>
      <p:bldP spid="18" grpId="0" animBg="1"/>
      <p:bldP spid="29" grpId="0" animBg="1"/>
      <p:bldP spid="31" grpId="0" animBg="1"/>
      <p:bldP spid="33"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816116" cy="461665"/>
          </a:xfrm>
        </p:spPr>
        <p:txBody>
          <a:bodyPr vert="horz" lIns="0" tIns="0" rIns="0" bIns="0" rtlCol="0" anchor="t" anchorCtr="0">
            <a:normAutofit/>
          </a:bodyPr>
          <a:lstStyle/>
          <a:p>
            <a:r>
              <a:rPr lang="sv-SE" dirty="0"/>
              <a:t>20.0</a:t>
            </a:r>
          </a:p>
        </p:txBody>
      </p:sp>
      <p:sp>
        <p:nvSpPr>
          <p:cNvPr id="12" name="TextBox 11">
            <a:extLst>
              <a:ext uri="{FF2B5EF4-FFF2-40B4-BE49-F238E27FC236}">
                <a16:creationId xmlns:a16="http://schemas.microsoft.com/office/drawing/2014/main" id="{64134238-5E05-4A52-8E98-E8A15E67430E}"/>
              </a:ext>
            </a:extLst>
          </p:cNvPr>
          <p:cNvSpPr txBox="1"/>
          <p:nvPr/>
        </p:nvSpPr>
        <p:spPr>
          <a:xfrm>
            <a:off x="251909" y="1704663"/>
            <a:ext cx="11870183" cy="4899229"/>
          </a:xfrm>
          <a:prstGeom prst="rect">
            <a:avLst/>
          </a:prstGeom>
        </p:spPr>
        <p:txBody>
          <a:bodyPr vert="horz" lIns="0" tIns="0" rIns="0" bIns="0" rtlCol="0">
            <a:noAutofit/>
          </a:bodyPr>
          <a:lstStyle/>
          <a:p>
            <a:pPr marL="342900" indent="-342900">
              <a:spcAft>
                <a:spcPts val="600"/>
              </a:spcAft>
              <a:buAutoNum type="arabicPeriod"/>
            </a:pPr>
            <a:r>
              <a:rPr lang="en-US" sz="1400" dirty="0">
                <a:solidFill>
                  <a:schemeClr val="accent2"/>
                </a:solidFill>
              </a:rPr>
              <a:t>What are the configuration or installation (release/update) changes you have done prior to the occurrence of this issue?</a:t>
            </a:r>
          </a:p>
          <a:p>
            <a:pPr marL="342900" indent="-342900">
              <a:spcAft>
                <a:spcPts val="600"/>
              </a:spcAft>
              <a:buAutoNum type="arabicPeriod"/>
            </a:pPr>
            <a:r>
              <a:rPr lang="en-US" sz="1400" dirty="0">
                <a:solidFill>
                  <a:schemeClr val="accent2"/>
                </a:solidFill>
              </a:rPr>
              <a:t>What is the update level of the customer?</a:t>
            </a:r>
          </a:p>
          <a:p>
            <a:pPr marL="342900" indent="-342900">
              <a:spcAft>
                <a:spcPts val="600"/>
              </a:spcAft>
              <a:buAutoNum type="arabicPeriod"/>
            </a:pPr>
            <a:r>
              <a:rPr lang="en-US" sz="1400" dirty="0">
                <a:solidFill>
                  <a:schemeClr val="accent2"/>
                </a:solidFill>
              </a:rPr>
              <a:t>Is any error message displayed to the user?</a:t>
            </a:r>
          </a:p>
          <a:p>
            <a:pPr marL="342900" indent="-342900">
              <a:spcAft>
                <a:spcPts val="600"/>
              </a:spcAft>
              <a:buAutoNum type="arabicPeriod"/>
            </a:pPr>
            <a:r>
              <a:rPr lang="en-US" sz="1400" dirty="0">
                <a:solidFill>
                  <a:schemeClr val="accent2"/>
                </a:solidFill>
              </a:rPr>
              <a:t>Does authenticating to IFS Touch Apps / IFS Database Identity Provider work?</a:t>
            </a:r>
          </a:p>
          <a:p>
            <a:pPr marL="342900" indent="-342900">
              <a:spcAft>
                <a:spcPts val="600"/>
              </a:spcAft>
              <a:buAutoNum type="arabicPeriod"/>
            </a:pPr>
            <a:r>
              <a:rPr lang="en-US" sz="1400" dirty="0">
                <a:solidFill>
                  <a:schemeClr val="accent2"/>
                </a:solidFill>
              </a:rPr>
              <a:t>Any signs of token validation errors in the logs of any Main Server?</a:t>
            </a:r>
          </a:p>
          <a:p>
            <a:pPr marL="342900" indent="-342900">
              <a:spcAft>
                <a:spcPts val="600"/>
              </a:spcAft>
              <a:buAutoNum type="arabicPeriod"/>
            </a:pPr>
            <a:r>
              <a:rPr lang="en-US" sz="1400" dirty="0">
                <a:solidFill>
                  <a:schemeClr val="accent2"/>
                </a:solidFill>
              </a:rPr>
              <a:t>Do the ADFS event logs contain any errors that indicate any issues with ADFS setup?</a:t>
            </a:r>
          </a:p>
          <a:p>
            <a:pPr marL="342900" indent="-342900">
              <a:spcAft>
                <a:spcPts val="600"/>
              </a:spcAft>
              <a:buAutoNum type="arabicPeriod"/>
            </a:pPr>
            <a:r>
              <a:rPr lang="en-US" sz="1400" dirty="0">
                <a:solidFill>
                  <a:schemeClr val="accent2"/>
                </a:solidFill>
              </a:rPr>
              <a:t>Do clients trust the TLS certificates used by the AD and by IFS Applications?</a:t>
            </a:r>
          </a:p>
          <a:p>
            <a:pPr marL="342900" indent="-342900">
              <a:spcAft>
                <a:spcPts val="600"/>
              </a:spcAft>
              <a:buAutoNum type="arabicPeriod"/>
            </a:pPr>
            <a:r>
              <a:rPr lang="en-US" sz="1400" dirty="0">
                <a:solidFill>
                  <a:schemeClr val="accent2"/>
                </a:solidFill>
              </a:rPr>
              <a:t>Is the environment clustered?</a:t>
            </a:r>
          </a:p>
          <a:p>
            <a:pPr marL="342900" indent="-342900">
              <a:spcAft>
                <a:spcPts val="600"/>
              </a:spcAft>
              <a:buAutoNum type="arabicPeriod"/>
            </a:pPr>
            <a:r>
              <a:rPr lang="en-US" sz="1400" dirty="0">
                <a:solidFill>
                  <a:schemeClr val="accent2"/>
                </a:solidFill>
              </a:rPr>
              <a:t>Is the JVM start up argument ifs.system.url (on all main and integration servers) equal to the URL used by users to access the system?</a:t>
            </a:r>
          </a:p>
          <a:p>
            <a:pPr marL="342900" indent="-342900">
              <a:spcAft>
                <a:spcPts val="600"/>
              </a:spcAft>
              <a:buAutoNum type="arabicPeriod"/>
            </a:pPr>
            <a:r>
              <a:rPr lang="en-US" sz="1400" dirty="0">
                <a:solidFill>
                  <a:schemeClr val="accent2"/>
                </a:solidFill>
              </a:rPr>
              <a:t>Is the difference between the system clocks of the AD and the Middleware Server machine (all cluster nodes) lower than the “Acceptable Clock Skew” configured in the IFS MWS Admin console?</a:t>
            </a:r>
          </a:p>
          <a:p>
            <a:pPr marL="342900" indent="-342900">
              <a:spcAft>
                <a:spcPts val="600"/>
              </a:spcAft>
              <a:buAutoNum type="arabicPeriod"/>
            </a:pPr>
            <a:r>
              <a:rPr lang="en-US" sz="1400" dirty="0">
                <a:solidFill>
                  <a:schemeClr val="accent2"/>
                </a:solidFill>
              </a:rPr>
              <a:t>Attach following to the support case;</a:t>
            </a:r>
          </a:p>
          <a:p>
            <a:pPr marL="342900" indent="-342900">
              <a:spcAft>
                <a:spcPts val="600"/>
              </a:spcAft>
              <a:buFont typeface="Wingdings" panose="05000000000000000000" pitchFamily="2" charset="2"/>
              <a:buChar char="Ø"/>
            </a:pPr>
            <a:r>
              <a:rPr lang="en-US" sz="1400" i="1" dirty="0">
                <a:solidFill>
                  <a:srgbClr val="002060"/>
                </a:solidFill>
                <a:hlinkClick r:id="rId2">
                  <a:extLst>
                    <a:ext uri="{A12FA001-AC4F-418D-AE19-62706E023703}">
                      <ahyp:hlinkClr xmlns:ahyp="http://schemas.microsoft.com/office/drawing/2018/hyperlinkcolor" val="tx"/>
                    </a:ext>
                  </a:extLst>
                </a:hlinkClick>
              </a:rPr>
              <a:t>IFS Dump</a:t>
            </a:r>
            <a:r>
              <a:rPr lang="en-US" sz="1400" i="1" dirty="0">
                <a:solidFill>
                  <a:schemeClr val="accent2"/>
                </a:solidFill>
              </a:rPr>
              <a:t> </a:t>
            </a:r>
            <a:r>
              <a:rPr lang="en-US" sz="1400" dirty="0">
                <a:solidFill>
                  <a:schemeClr val="accent2"/>
                </a:solidFill>
              </a:rPr>
              <a:t>taken just after experiencing issue</a:t>
            </a:r>
          </a:p>
          <a:p>
            <a:pPr marL="342900" indent="-342900">
              <a:spcAft>
                <a:spcPts val="600"/>
              </a:spcAft>
              <a:buFont typeface="Wingdings" panose="05000000000000000000" pitchFamily="2" charset="2"/>
              <a:buChar char="Ø"/>
            </a:pPr>
            <a:r>
              <a:rPr lang="en-US" sz="1400" dirty="0">
                <a:solidFill>
                  <a:schemeClr val="accent2"/>
                </a:solidFill>
              </a:rPr>
              <a:t>Configuration of relevant application registrations in ADFS / event logs from ADFS that are suspected to be related to the issue</a:t>
            </a:r>
          </a:p>
          <a:p>
            <a:pPr marL="342900" indent="-342900">
              <a:spcAft>
                <a:spcPts val="600"/>
              </a:spcAft>
              <a:buFont typeface="Wingdings" panose="05000000000000000000" pitchFamily="2" charset="2"/>
              <a:buChar char="Ø"/>
            </a:pPr>
            <a:r>
              <a:rPr lang="en-US" sz="1400" dirty="0">
                <a:solidFill>
                  <a:schemeClr val="accent2"/>
                </a:solidFill>
              </a:rPr>
              <a:t>Output of the Get-</a:t>
            </a:r>
            <a:r>
              <a:rPr lang="en-US" sz="1400" dirty="0" err="1">
                <a:solidFill>
                  <a:schemeClr val="accent2"/>
                </a:solidFill>
              </a:rPr>
              <a:t>AdfsProperties</a:t>
            </a:r>
            <a:r>
              <a:rPr lang="en-US" sz="1400" dirty="0">
                <a:solidFill>
                  <a:schemeClr val="accent2"/>
                </a:solidFill>
              </a:rPr>
              <a:t> </a:t>
            </a:r>
            <a:r>
              <a:rPr lang="en-US" sz="1400" dirty="0" err="1">
                <a:solidFill>
                  <a:schemeClr val="accent2"/>
                </a:solidFill>
              </a:rPr>
              <a:t>Powershell</a:t>
            </a:r>
            <a:r>
              <a:rPr lang="en-US" sz="1400" dirty="0">
                <a:solidFill>
                  <a:schemeClr val="accent2"/>
                </a:solidFill>
              </a:rPr>
              <a:t> </a:t>
            </a:r>
            <a:r>
              <a:rPr lang="en-US" sz="1400" dirty="0" err="1">
                <a:solidFill>
                  <a:schemeClr val="accent2"/>
                </a:solidFill>
              </a:rPr>
              <a:t>commandlet</a:t>
            </a:r>
            <a:endParaRPr lang="en-US" sz="1400" dirty="0">
              <a:solidFill>
                <a:schemeClr val="accent2"/>
              </a:solidFill>
            </a:endParaRPr>
          </a:p>
          <a:p>
            <a:pPr marL="342900" indent="-342900">
              <a:spcAft>
                <a:spcPts val="600"/>
              </a:spcAft>
              <a:buFont typeface="Wingdings" panose="05000000000000000000" pitchFamily="2" charset="2"/>
              <a:buChar char="Ø"/>
            </a:pPr>
            <a:r>
              <a:rPr lang="en-US" sz="1400" dirty="0">
                <a:solidFill>
                  <a:schemeClr val="accent2"/>
                </a:solidFill>
              </a:rPr>
              <a:t>Findings of the troubleshoot (logs and auditing)</a:t>
            </a:r>
          </a:p>
          <a:p>
            <a:pPr marL="342900" indent="-342900">
              <a:spcAft>
                <a:spcPts val="600"/>
              </a:spcAft>
              <a:buFont typeface="Wingdings" panose="05000000000000000000" pitchFamily="2" charset="2"/>
              <a:buChar char="Ø"/>
            </a:pPr>
            <a:endParaRPr lang="en-US" sz="1400" dirty="0">
              <a:solidFill>
                <a:schemeClr val="accent2"/>
              </a:solidFill>
            </a:endParaRPr>
          </a:p>
        </p:txBody>
      </p:sp>
      <p:pic>
        <p:nvPicPr>
          <p:cNvPr id="16" name="Graphic 15" descr="Back">
            <a:hlinkClick r:id="" action="ppaction://hlinkshowjump?jump=previousslide"/>
            <a:extLst>
              <a:ext uri="{FF2B5EF4-FFF2-40B4-BE49-F238E27FC236}">
                <a16:creationId xmlns:a16="http://schemas.microsoft.com/office/drawing/2014/main" id="{A67E1191-0BB1-4722-9F89-F41BABCE0C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3707" y="131109"/>
            <a:ext cx="461665" cy="461665"/>
          </a:xfrm>
          <a:prstGeom prst="rect">
            <a:avLst/>
          </a:prstGeom>
        </p:spPr>
      </p:pic>
      <p:sp>
        <p:nvSpPr>
          <p:cNvPr id="17" name="TextBox 16">
            <a:extLst>
              <a:ext uri="{FF2B5EF4-FFF2-40B4-BE49-F238E27FC236}">
                <a16:creationId xmlns:a16="http://schemas.microsoft.com/office/drawing/2014/main" id="{FD7F537F-3148-47A5-934F-74BAED518FE8}"/>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000A90F0-1DB5-4492-8EF4-024353A52685}"/>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5" action="ppaction://hlinksldjump"/>
            <a:extLst>
              <a:ext uri="{FF2B5EF4-FFF2-40B4-BE49-F238E27FC236}">
                <a16:creationId xmlns:a16="http://schemas.microsoft.com/office/drawing/2014/main" id="{0A3AE578-7C1F-41EA-845C-23D2242830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8877" y="91667"/>
            <a:ext cx="461665" cy="461665"/>
          </a:xfrm>
          <a:prstGeom prst="rect">
            <a:avLst/>
          </a:prstGeom>
        </p:spPr>
      </p:pic>
      <p:sp>
        <p:nvSpPr>
          <p:cNvPr id="20" name="TextBox 19">
            <a:extLst>
              <a:ext uri="{FF2B5EF4-FFF2-40B4-BE49-F238E27FC236}">
                <a16:creationId xmlns:a16="http://schemas.microsoft.com/office/drawing/2014/main" id="{410C9054-480A-4F73-8CDB-BBDC3E7CD5BC}"/>
              </a:ext>
            </a:extLst>
          </p:cNvPr>
          <p:cNvSpPr txBox="1"/>
          <p:nvPr/>
        </p:nvSpPr>
        <p:spPr>
          <a:xfrm>
            <a:off x="251909" y="1203041"/>
            <a:ext cx="8543000" cy="644325"/>
          </a:xfrm>
          <a:prstGeom prst="rect">
            <a:avLst/>
          </a:prstGeom>
        </p:spPr>
        <p:txBody>
          <a:bodyPr vert="horz" lIns="0" tIns="0" rIns="0" bIns="0" rtlCol="0">
            <a:normAutofit/>
          </a:bodyPr>
          <a:lstStyle/>
          <a:p>
            <a:pPr>
              <a:spcAft>
                <a:spcPts val="600"/>
              </a:spcAft>
            </a:pPr>
            <a:r>
              <a:rPr lang="en-US" sz="2000" b="1" dirty="0">
                <a:solidFill>
                  <a:schemeClr val="bg2">
                    <a:lumMod val="75000"/>
                  </a:schemeClr>
                </a:solidFill>
              </a:rPr>
              <a:t>Provide following information with the support case</a:t>
            </a:r>
            <a:endParaRPr lang="en-US" b="1" dirty="0">
              <a:solidFill>
                <a:schemeClr val="accent2">
                  <a:lumMod val="75000"/>
                  <a:lumOff val="25000"/>
                </a:schemeClr>
              </a:solidFill>
            </a:endParaRPr>
          </a:p>
          <a:p>
            <a:pPr>
              <a:spcAft>
                <a:spcPts val="600"/>
              </a:spcAft>
            </a:pPr>
            <a:endParaRPr lang="en-GB" b="1" dirty="0">
              <a:solidFill>
                <a:schemeClr val="accent2">
                  <a:lumMod val="75000"/>
                  <a:lumOff val="25000"/>
                </a:schemeClr>
              </a:solidFill>
            </a:endParaRPr>
          </a:p>
        </p:txBody>
      </p:sp>
      <p:sp>
        <p:nvSpPr>
          <p:cNvPr id="22" name="Rectangle: Rounded Corners 21">
            <a:hlinkClick r:id="" action="ppaction://hlinkshowjump?jump=nextslide"/>
            <a:extLst>
              <a:ext uri="{FF2B5EF4-FFF2-40B4-BE49-F238E27FC236}">
                <a16:creationId xmlns:a16="http://schemas.microsoft.com/office/drawing/2014/main" id="{3A2652E2-CEFC-48D7-9456-C41FAE113B6C}"/>
              </a:ext>
            </a:extLst>
          </p:cNvPr>
          <p:cNvSpPr/>
          <p:nvPr/>
        </p:nvSpPr>
        <p:spPr>
          <a:xfrm>
            <a:off x="1439101" y="254108"/>
            <a:ext cx="4006217" cy="749503"/>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Raise a Support Case</a:t>
            </a:r>
            <a:endParaRPr lang="en-US" dirty="0"/>
          </a:p>
        </p:txBody>
      </p:sp>
      <p:sp>
        <p:nvSpPr>
          <p:cNvPr id="14" name="Rectangle 13">
            <a:extLst>
              <a:ext uri="{FF2B5EF4-FFF2-40B4-BE49-F238E27FC236}">
                <a16:creationId xmlns:a16="http://schemas.microsoft.com/office/drawing/2014/main" id="{B1AF13A1-8BF2-47DA-A263-F2A6244C0CC6}"/>
              </a:ext>
            </a:extLst>
          </p:cNvPr>
          <p:cNvSpPr/>
          <p:nvPr/>
        </p:nvSpPr>
        <p:spPr>
          <a:xfrm>
            <a:off x="10627747" y="885162"/>
            <a:ext cx="1186415"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APP10</a:t>
            </a:r>
          </a:p>
        </p:txBody>
      </p:sp>
      <p:pic>
        <p:nvPicPr>
          <p:cNvPr id="11" name="Graphic 10" descr="Arrow: Slight curve with solid fill">
            <a:extLst>
              <a:ext uri="{FF2B5EF4-FFF2-40B4-BE49-F238E27FC236}">
                <a16:creationId xmlns:a16="http://schemas.microsoft.com/office/drawing/2014/main" id="{E737A606-9AE2-41EB-A9D2-4A6107BE61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11677" y="5851933"/>
            <a:ext cx="914400" cy="914400"/>
          </a:xfrm>
          <a:prstGeom prst="rect">
            <a:avLst/>
          </a:prstGeom>
        </p:spPr>
      </p:pic>
    </p:spTree>
    <p:extLst>
      <p:ext uri="{BB962C8B-B14F-4D97-AF65-F5344CB8AC3E}">
        <p14:creationId xmlns:p14="http://schemas.microsoft.com/office/powerpoint/2010/main" val="40681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vert="horz" lIns="0" tIns="0" rIns="0" bIns="0" rtlCol="0" anchor="t" anchorCtr="0">
            <a:normAutofit/>
          </a:bodyPr>
          <a:lstStyle/>
          <a:p>
            <a:r>
              <a:rPr lang="sv-SE" dirty="0"/>
              <a:t>Solution found</a:t>
            </a:r>
          </a:p>
        </p:txBody>
      </p:sp>
      <p:sp>
        <p:nvSpPr>
          <p:cNvPr id="3" name="TextBox 2">
            <a:extLst>
              <a:ext uri="{FF2B5EF4-FFF2-40B4-BE49-F238E27FC236}">
                <a16:creationId xmlns:a16="http://schemas.microsoft.com/office/drawing/2014/main" id="{87DF95D4-9E68-48A0-9626-7EEE67C3B0C9}"/>
              </a:ext>
            </a:extLst>
          </p:cNvPr>
          <p:cNvSpPr txBox="1"/>
          <p:nvPr/>
        </p:nvSpPr>
        <p:spPr>
          <a:xfrm>
            <a:off x="1260459" y="1941373"/>
            <a:ext cx="9671082" cy="2975254"/>
          </a:xfrm>
          <a:prstGeom prst="rect">
            <a:avLst/>
          </a:prstGeom>
        </p:spPr>
        <p:txBody>
          <a:bodyPr vert="horz" lIns="0" tIns="0" rIns="0" bIns="0" rtlCol="0">
            <a:normAutofit lnSpcReduction="10000"/>
          </a:bodyPr>
          <a:lstStyle/>
          <a:p>
            <a:pPr algn="ctr">
              <a:lnSpc>
                <a:spcPct val="170000"/>
              </a:lnSpc>
              <a:spcAft>
                <a:spcPts val="600"/>
              </a:spcAft>
              <a:buClr>
                <a:schemeClr val="accent4"/>
              </a:buClr>
            </a:pPr>
            <a:r>
              <a:rPr lang="en-GB" sz="3600" dirty="0">
                <a:solidFill>
                  <a:schemeClr val="accent1"/>
                </a:solidFill>
              </a:rPr>
              <a:t>Thank you for using this guide to assist you in correcting your issue!</a:t>
            </a:r>
          </a:p>
          <a:p>
            <a:pPr algn="ctr">
              <a:spcAft>
                <a:spcPts val="600"/>
              </a:spcAft>
              <a:buClr>
                <a:schemeClr val="accent4"/>
              </a:buClr>
            </a:pPr>
            <a:endParaRPr lang="en-GB" sz="3600" dirty="0">
              <a:solidFill>
                <a:schemeClr val="accent1"/>
              </a:solidFill>
            </a:endParaRPr>
          </a:p>
          <a:p>
            <a:pPr algn="ctr">
              <a:spcAft>
                <a:spcPts val="600"/>
              </a:spcAft>
              <a:buClr>
                <a:schemeClr val="accent4"/>
              </a:buClr>
            </a:pPr>
            <a:r>
              <a:rPr lang="en-GB" sz="3600" dirty="0">
                <a:solidFill>
                  <a:schemeClr val="accent1"/>
                </a:solidFill>
              </a:rPr>
              <a:t>Post your feedback using following URL</a:t>
            </a:r>
            <a:endParaRPr lang="en-GB" dirty="0">
              <a:solidFill>
                <a:schemeClr val="accent1"/>
              </a:solidFill>
            </a:endParaRPr>
          </a:p>
          <a:p>
            <a:pPr>
              <a:spcAft>
                <a:spcPts val="600"/>
              </a:spcAft>
              <a:buClr>
                <a:schemeClr val="accent4"/>
              </a:buClr>
            </a:pPr>
            <a:endParaRPr lang="en-GB" dirty="0">
              <a:solidFill>
                <a:schemeClr val="accent1"/>
              </a:solidFill>
            </a:endParaRPr>
          </a:p>
        </p:txBody>
      </p:sp>
      <p:pic>
        <p:nvPicPr>
          <p:cNvPr id="5" name="Graphic 4" descr="Back">
            <a:hlinkClick r:id="" action="ppaction://hlinkshowjump?jump=previousslide"/>
            <a:extLst>
              <a:ext uri="{FF2B5EF4-FFF2-40B4-BE49-F238E27FC236}">
                <a16:creationId xmlns:a16="http://schemas.microsoft.com/office/drawing/2014/main" id="{60DA227B-1F00-409F-9C5C-CCDF63CDBC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03707" y="131109"/>
            <a:ext cx="461665" cy="461665"/>
          </a:xfrm>
          <a:prstGeom prst="rect">
            <a:avLst/>
          </a:prstGeom>
        </p:spPr>
      </p:pic>
      <p:sp>
        <p:nvSpPr>
          <p:cNvPr id="6" name="TextBox 5">
            <a:extLst>
              <a:ext uri="{FF2B5EF4-FFF2-40B4-BE49-F238E27FC236}">
                <a16:creationId xmlns:a16="http://schemas.microsoft.com/office/drawing/2014/main" id="{D21798BC-7B79-4827-8BE7-1AF1FF38FD65}"/>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7" name="TextBox 6">
            <a:extLst>
              <a:ext uri="{FF2B5EF4-FFF2-40B4-BE49-F238E27FC236}">
                <a16:creationId xmlns:a16="http://schemas.microsoft.com/office/drawing/2014/main" id="{33F14E6D-1C56-466D-AEDF-655B7D3DA7E9}"/>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8" name="Graphic 7" descr="Home">
            <a:hlinkClick r:id="rId5" action="ppaction://hlinksldjump"/>
            <a:extLst>
              <a:ext uri="{FF2B5EF4-FFF2-40B4-BE49-F238E27FC236}">
                <a16:creationId xmlns:a16="http://schemas.microsoft.com/office/drawing/2014/main" id="{1244C508-95E8-4381-8946-7E329B6E3C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8877" y="91667"/>
            <a:ext cx="461665" cy="461665"/>
          </a:xfrm>
          <a:prstGeom prst="rect">
            <a:avLst/>
          </a:prstGeom>
        </p:spPr>
      </p:pic>
      <p:pic>
        <p:nvPicPr>
          <p:cNvPr id="13" name="Graphic 12" descr="Arrow: Slight curve with solid fill">
            <a:extLst>
              <a:ext uri="{FF2B5EF4-FFF2-40B4-BE49-F238E27FC236}">
                <a16:creationId xmlns:a16="http://schemas.microsoft.com/office/drawing/2014/main" id="{636350D1-36C3-45A7-A9EE-FC2B8ECE2B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11677" y="5851933"/>
            <a:ext cx="914400" cy="914400"/>
          </a:xfrm>
          <a:prstGeom prst="rect">
            <a:avLst/>
          </a:prstGeom>
        </p:spPr>
      </p:pic>
      <p:sp>
        <p:nvSpPr>
          <p:cNvPr id="4" name="Rectangle 3">
            <a:extLst>
              <a:ext uri="{FF2B5EF4-FFF2-40B4-BE49-F238E27FC236}">
                <a16:creationId xmlns:a16="http://schemas.microsoft.com/office/drawing/2014/main" id="{D42AE0F4-1FD4-49CF-B220-AEBB39D8422A}"/>
              </a:ext>
            </a:extLst>
          </p:cNvPr>
          <p:cNvSpPr/>
          <p:nvPr/>
        </p:nvSpPr>
        <p:spPr>
          <a:xfrm>
            <a:off x="2057968" y="5093972"/>
            <a:ext cx="8776570" cy="276999"/>
          </a:xfrm>
          <a:prstGeom prst="rect">
            <a:avLst/>
          </a:prstGeom>
          <a:noFill/>
        </p:spPr>
        <p:txBody>
          <a:bodyPr wrap="none" lIns="91440" tIns="45720" rIns="91440" bIns="45720">
            <a:spAutoFit/>
          </a:bodyPr>
          <a:lstStyle/>
          <a:p>
            <a:pPr algn="ctr"/>
            <a:r>
              <a:rPr lang="en-US" sz="1200" b="0" cap="none" spc="0" dirty="0">
                <a:ln w="0"/>
                <a:solidFill>
                  <a:schemeClr val="accent1"/>
                </a:solidFill>
                <a:effectLst>
                  <a:outerShdw blurRad="38100" dist="25400" dir="5400000" algn="ctr" rotWithShape="0">
                    <a:srgbClr val="6E747A">
                      <a:alpha val="43000"/>
                    </a:srgbClr>
                  </a:outerShdw>
                </a:effectLst>
                <a:hlinkClick r:id="rId10">
                  <a:extLst>
                    <a:ext uri="{A12FA001-AC4F-418D-AE19-62706E023703}">
                      <ahyp:hlinkClr xmlns:ahyp="http://schemas.microsoft.com/office/drawing/2018/hyperlinkcolor" val="tx"/>
                    </a:ext>
                  </a:extLst>
                </a:hlinkClick>
              </a:rPr>
              <a:t>https://community.ifs.com/customer-service-and-success-123/is-there-any-sso-troubleshooting-guide-for-ifs-applications-12708</a:t>
            </a:r>
            <a:r>
              <a:rPr lang="en-US" sz="1200" b="0" cap="none" spc="0" dirty="0">
                <a:ln w="0"/>
                <a:solidFill>
                  <a:schemeClr val="accent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26085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37EEBDAE-700A-4585-A847-721606BCBA62}"/>
              </a:ext>
            </a:extLst>
          </p:cNvPr>
          <p:cNvSpPr txBox="1">
            <a:spLocks/>
          </p:cNvSpPr>
          <p:nvPr/>
        </p:nvSpPr>
        <p:spPr>
          <a:xfrm>
            <a:off x="1533163" y="2968439"/>
            <a:ext cx="6897773" cy="153645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000" dirty="0"/>
              <a:t>Thank you !</a:t>
            </a:r>
          </a:p>
        </p:txBody>
      </p:sp>
      <p:sp>
        <p:nvSpPr>
          <p:cNvPr id="3" name="TextBox 2">
            <a:extLst>
              <a:ext uri="{FF2B5EF4-FFF2-40B4-BE49-F238E27FC236}">
                <a16:creationId xmlns:a16="http://schemas.microsoft.com/office/drawing/2014/main" id="{093D9783-DD88-4471-AC4B-60914AE62DAC}"/>
              </a:ext>
            </a:extLst>
          </p:cNvPr>
          <p:cNvSpPr txBox="1"/>
          <p:nvPr/>
        </p:nvSpPr>
        <p:spPr>
          <a:xfrm>
            <a:off x="1361872" y="6447699"/>
            <a:ext cx="1575881" cy="184666"/>
          </a:xfrm>
          <a:prstGeom prst="rect">
            <a:avLst/>
          </a:prstGeom>
          <a:noFill/>
        </p:spPr>
        <p:txBody>
          <a:bodyPr wrap="square" lIns="0" tIns="0" rIns="0" bIns="0" rtlCol="0">
            <a:spAutoFit/>
          </a:bodyPr>
          <a:lstStyle/>
          <a:p>
            <a:pPr algn="l"/>
            <a:r>
              <a:rPr lang="en-US" sz="1200" dirty="0">
                <a:solidFill>
                  <a:schemeClr val="bg2">
                    <a:lumMod val="60000"/>
                    <a:lumOff val="40000"/>
                  </a:schemeClr>
                </a:solidFill>
              </a:rPr>
              <a:t>2021 - 08 - 31 </a:t>
            </a:r>
          </a:p>
        </p:txBody>
      </p:sp>
    </p:spTree>
    <p:extLst>
      <p:ext uri="{BB962C8B-B14F-4D97-AF65-F5344CB8AC3E}">
        <p14:creationId xmlns:p14="http://schemas.microsoft.com/office/powerpoint/2010/main" val="328888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134DFA3-4D51-4316-9268-A71E5A912072}"/>
              </a:ext>
            </a:extLst>
          </p:cNvPr>
          <p:cNvSpPr/>
          <p:nvPr/>
        </p:nvSpPr>
        <p:spPr>
          <a:xfrm>
            <a:off x="4593162" y="3667544"/>
            <a:ext cx="6912528" cy="1753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1.1 </a:t>
            </a:r>
          </a:p>
        </p:txBody>
      </p:sp>
      <p:sp>
        <p:nvSpPr>
          <p:cNvPr id="16" name="TextBox 15">
            <a:extLst>
              <a:ext uri="{FF2B5EF4-FFF2-40B4-BE49-F238E27FC236}">
                <a16:creationId xmlns:a16="http://schemas.microsoft.com/office/drawing/2014/main" id="{3238C0F9-5989-4011-AD37-3E661DF92ED2}"/>
              </a:ext>
            </a:extLst>
          </p:cNvPr>
          <p:cNvSpPr txBox="1"/>
          <p:nvPr/>
        </p:nvSpPr>
        <p:spPr>
          <a:xfrm>
            <a:off x="4759252" y="3865993"/>
            <a:ext cx="6563210" cy="13734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r>
              <a:rPr lang="en-US" dirty="0">
                <a:solidFill>
                  <a:schemeClr val="bg1"/>
                </a:solidFill>
              </a:rPr>
              <a:t>Refer following in </a:t>
            </a:r>
            <a:r>
              <a:rPr lang="en-US" dirty="0"/>
              <a:t>the IFS APP9 Technical Documentation</a:t>
            </a:r>
            <a:br>
              <a:rPr lang="en-US" dirty="0"/>
            </a:br>
            <a:endParaRPr lang="en-US" dirty="0"/>
          </a:p>
          <a:p>
            <a:pPr marL="342900" indent="-342900">
              <a:buFont typeface="+mj-lt"/>
              <a:buAutoNum type="arabicPeriod"/>
            </a:pPr>
            <a:r>
              <a:rPr lang="en-US" dirty="0">
                <a:solidFill>
                  <a:schemeClr val="bg1"/>
                </a:solidFill>
                <a:hlinkClick r:id="rId3">
                  <a:extLst>
                    <a:ext uri="{A12FA001-AC4F-418D-AE19-62706E023703}">
                      <ahyp:hlinkClr xmlns:ahyp="http://schemas.microsoft.com/office/drawing/2018/hyperlinkcolor" val="tx"/>
                    </a:ext>
                  </a:extLst>
                </a:hlinkClick>
              </a:rPr>
              <a:t>Deploy IFS Applications Middle Tier</a:t>
            </a:r>
            <a:r>
              <a:rPr lang="en-US" dirty="0">
                <a:solidFill>
                  <a:schemeClr val="bg1"/>
                </a:solidFill>
              </a:rPr>
              <a:t> (16-19 sections)</a:t>
            </a:r>
          </a:p>
          <a:p>
            <a:pPr marL="342900" indent="-342900">
              <a:buFont typeface="+mj-lt"/>
              <a:buAutoNum type="arabicPeriod"/>
            </a:pPr>
            <a:r>
              <a:rPr lang="en-US" dirty="0">
                <a:solidFill>
                  <a:schemeClr val="bg1"/>
                </a:solidFill>
                <a:hlinkClick r:id="rId4">
                  <a:extLst>
                    <a:ext uri="{A12FA001-AC4F-418D-AE19-62706E023703}">
                      <ahyp:hlinkClr xmlns:ahyp="http://schemas.microsoft.com/office/drawing/2018/hyperlinkcolor" val="tx"/>
                    </a:ext>
                  </a:extLst>
                </a:hlinkClick>
              </a:rPr>
              <a:t>Configure Single Sign On - SSO</a:t>
            </a:r>
            <a:endParaRPr lang="en-GB" b="1" dirty="0">
              <a:solidFill>
                <a:schemeClr val="bg1"/>
              </a:solidFill>
            </a:endParaRPr>
          </a:p>
        </p:txBody>
      </p:sp>
      <p:sp>
        <p:nvSpPr>
          <p:cNvPr id="17" name="Rectangle 16">
            <a:extLst>
              <a:ext uri="{FF2B5EF4-FFF2-40B4-BE49-F238E27FC236}">
                <a16:creationId xmlns:a16="http://schemas.microsoft.com/office/drawing/2014/main" id="{ED099196-A7D3-48EA-8A93-821ED13CC21F}"/>
              </a:ext>
            </a:extLst>
          </p:cNvPr>
          <p:cNvSpPr/>
          <p:nvPr/>
        </p:nvSpPr>
        <p:spPr>
          <a:xfrm>
            <a:off x="348697" y="1255954"/>
            <a:ext cx="8158003" cy="400110"/>
          </a:xfrm>
          <a:prstGeom prst="rect">
            <a:avLst/>
          </a:prstGeom>
        </p:spPr>
        <p:txBody>
          <a:bodyPr wrap="none">
            <a:spAutoFit/>
          </a:bodyPr>
          <a:lstStyle/>
          <a:p>
            <a:r>
              <a:rPr lang="en-US" sz="2000" b="1" dirty="0">
                <a:solidFill>
                  <a:schemeClr val="accent1"/>
                </a:solidFill>
              </a:rPr>
              <a:t>Did you refer to IFS Documentation covering  the SSO integration</a:t>
            </a:r>
          </a:p>
        </p:txBody>
      </p:sp>
      <p:sp>
        <p:nvSpPr>
          <p:cNvPr id="5" name="Arrow: Down 4">
            <a:extLst>
              <a:ext uri="{FF2B5EF4-FFF2-40B4-BE49-F238E27FC236}">
                <a16:creationId xmlns:a16="http://schemas.microsoft.com/office/drawing/2014/main" id="{24563AEA-B38B-4BC6-88CB-92B00C3A6D24}"/>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Rectangle: Rounded Corners 12">
            <a:hlinkClick r:id="rId5" action="ppaction://hlinksldjump"/>
            <a:extLst>
              <a:ext uri="{FF2B5EF4-FFF2-40B4-BE49-F238E27FC236}">
                <a16:creationId xmlns:a16="http://schemas.microsoft.com/office/drawing/2014/main" id="{E0BAD3CF-09DF-4CAF-91D4-D2FF2E6FA9A8}"/>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14" name="Rectangle: Rounded Corners 13">
            <a:extLst>
              <a:ext uri="{FF2B5EF4-FFF2-40B4-BE49-F238E27FC236}">
                <a16:creationId xmlns:a16="http://schemas.microsoft.com/office/drawing/2014/main" id="{7F778C17-7FF1-4F00-90F7-56D781E4430C}"/>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15" name="Graphic 14" descr="Badge Tick1 with solid fill">
            <a:extLst>
              <a:ext uri="{FF2B5EF4-FFF2-40B4-BE49-F238E27FC236}">
                <a16:creationId xmlns:a16="http://schemas.microsoft.com/office/drawing/2014/main" id="{82DB48A1-A405-490A-902F-55FF2F26DD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460" y="3124199"/>
            <a:ext cx="472581" cy="472581"/>
          </a:xfrm>
          <a:prstGeom prst="rect">
            <a:avLst/>
          </a:prstGeom>
        </p:spPr>
      </p:pic>
      <p:pic>
        <p:nvPicPr>
          <p:cNvPr id="18" name="Graphic 17" descr="Badge Cross with solid fill">
            <a:extLst>
              <a:ext uri="{FF2B5EF4-FFF2-40B4-BE49-F238E27FC236}">
                <a16:creationId xmlns:a16="http://schemas.microsoft.com/office/drawing/2014/main" id="{95C88923-3244-497E-935B-A16DAE9EDE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4334365"/>
            <a:ext cx="472582" cy="472582"/>
          </a:xfrm>
          <a:prstGeom prst="rect">
            <a:avLst/>
          </a:prstGeom>
        </p:spPr>
      </p:pic>
      <p:sp>
        <p:nvSpPr>
          <p:cNvPr id="23" name="Rectangle 22">
            <a:extLst>
              <a:ext uri="{FF2B5EF4-FFF2-40B4-BE49-F238E27FC236}">
                <a16:creationId xmlns:a16="http://schemas.microsoft.com/office/drawing/2014/main" id="{8ECAA975-3155-4F3B-85B2-945279B544B3}"/>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24" name="Graphic 23" descr="Back">
            <a:hlinkClick r:id="" action="ppaction://hlinkshowjump?jump=previousslide"/>
            <a:extLst>
              <a:ext uri="{FF2B5EF4-FFF2-40B4-BE49-F238E27FC236}">
                <a16:creationId xmlns:a16="http://schemas.microsoft.com/office/drawing/2014/main" id="{1F12067A-2104-4F17-B724-B9ECFAB3DA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03707" y="131109"/>
            <a:ext cx="461665" cy="461665"/>
          </a:xfrm>
          <a:prstGeom prst="rect">
            <a:avLst/>
          </a:prstGeom>
        </p:spPr>
      </p:pic>
      <p:sp>
        <p:nvSpPr>
          <p:cNvPr id="25" name="TextBox 24">
            <a:extLst>
              <a:ext uri="{FF2B5EF4-FFF2-40B4-BE49-F238E27FC236}">
                <a16:creationId xmlns:a16="http://schemas.microsoft.com/office/drawing/2014/main" id="{5A5EE141-BBA2-4B72-8B68-247410666DD4}"/>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6" name="TextBox 25">
            <a:extLst>
              <a:ext uri="{FF2B5EF4-FFF2-40B4-BE49-F238E27FC236}">
                <a16:creationId xmlns:a16="http://schemas.microsoft.com/office/drawing/2014/main" id="{AF388993-B92A-45EA-8AC7-6CB2A713B731}"/>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7" name="Graphic 26" descr="Home">
            <a:hlinkClick r:id="rId12" action="ppaction://hlinksldjump"/>
            <a:extLst>
              <a:ext uri="{FF2B5EF4-FFF2-40B4-BE49-F238E27FC236}">
                <a16:creationId xmlns:a16="http://schemas.microsoft.com/office/drawing/2014/main" id="{AB2E26BE-4F0D-44B3-AAA4-0672D93FD3A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68877" y="91667"/>
            <a:ext cx="461665" cy="461665"/>
          </a:xfrm>
          <a:prstGeom prst="rect">
            <a:avLst/>
          </a:prstGeom>
        </p:spPr>
      </p:pic>
    </p:spTree>
    <p:extLst>
      <p:ext uri="{BB962C8B-B14F-4D97-AF65-F5344CB8AC3E}">
        <p14:creationId xmlns:p14="http://schemas.microsoft.com/office/powerpoint/2010/main" val="138623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14"/>
                  </p:tgtEl>
                </p:cond>
              </p:nextCondLst>
            </p:seq>
          </p:childTnLst>
        </p:cTn>
      </p:par>
    </p:tnLst>
    <p:bldLst>
      <p:bldP spid="3" grpId="0" animBg="1"/>
      <p:bldP spid="1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1.2 </a:t>
            </a:r>
          </a:p>
        </p:txBody>
      </p:sp>
      <p:sp>
        <p:nvSpPr>
          <p:cNvPr id="17" name="Rectangle 16">
            <a:extLst>
              <a:ext uri="{FF2B5EF4-FFF2-40B4-BE49-F238E27FC236}">
                <a16:creationId xmlns:a16="http://schemas.microsoft.com/office/drawing/2014/main" id="{ED099196-A7D3-48EA-8A93-821ED13CC21F}"/>
              </a:ext>
            </a:extLst>
          </p:cNvPr>
          <p:cNvSpPr/>
          <p:nvPr/>
        </p:nvSpPr>
        <p:spPr>
          <a:xfrm>
            <a:off x="373864" y="1150241"/>
            <a:ext cx="6310141" cy="707886"/>
          </a:xfrm>
          <a:prstGeom prst="rect">
            <a:avLst/>
          </a:prstGeom>
        </p:spPr>
        <p:txBody>
          <a:bodyPr wrap="square">
            <a:spAutoFit/>
          </a:bodyPr>
          <a:lstStyle/>
          <a:p>
            <a:r>
              <a:rPr lang="en-US" sz="2000" b="1" dirty="0">
                <a:solidFill>
                  <a:schemeClr val="bg2">
                    <a:lumMod val="75000"/>
                  </a:schemeClr>
                </a:solidFill>
              </a:rPr>
              <a:t>After verifying the SSO installation document and trying out the steps; does the issue still re-create?</a:t>
            </a:r>
          </a:p>
        </p:txBody>
      </p:sp>
      <p:sp>
        <p:nvSpPr>
          <p:cNvPr id="10" name="Rectangle: Rounded Corners 9">
            <a:hlinkClick r:id="rId2" action="ppaction://hlinksldjump"/>
            <a:extLst>
              <a:ext uri="{FF2B5EF4-FFF2-40B4-BE49-F238E27FC236}">
                <a16:creationId xmlns:a16="http://schemas.microsoft.com/office/drawing/2014/main" id="{D4528CC5-8417-439D-B767-51253A1972BD}"/>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11" name="Rectangle: Rounded Corners 10">
            <a:hlinkClick r:id="rId3" action="ppaction://hlinksldjump"/>
            <a:extLst>
              <a:ext uri="{FF2B5EF4-FFF2-40B4-BE49-F238E27FC236}">
                <a16:creationId xmlns:a16="http://schemas.microsoft.com/office/drawing/2014/main" id="{3AEE1C56-00E0-4941-89AA-212AA0F398F2}"/>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12" name="Graphic 11" descr="Badge Tick1 with solid fill">
            <a:extLst>
              <a:ext uri="{FF2B5EF4-FFF2-40B4-BE49-F238E27FC236}">
                <a16:creationId xmlns:a16="http://schemas.microsoft.com/office/drawing/2014/main" id="{5D0A509C-1E5B-4B3E-B5C5-B233C81A11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460" y="3124199"/>
            <a:ext cx="472581" cy="472581"/>
          </a:xfrm>
          <a:prstGeom prst="rect">
            <a:avLst/>
          </a:prstGeom>
        </p:spPr>
      </p:pic>
      <p:pic>
        <p:nvPicPr>
          <p:cNvPr id="13" name="Graphic 12" descr="Badge Cross with solid fill">
            <a:extLst>
              <a:ext uri="{FF2B5EF4-FFF2-40B4-BE49-F238E27FC236}">
                <a16:creationId xmlns:a16="http://schemas.microsoft.com/office/drawing/2014/main" id="{E90B21E1-CCBF-4C94-BB61-18675BE80F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460" y="4334365"/>
            <a:ext cx="472582" cy="472582"/>
          </a:xfrm>
          <a:prstGeom prst="rect">
            <a:avLst/>
          </a:prstGeom>
        </p:spPr>
      </p:pic>
      <p:sp>
        <p:nvSpPr>
          <p:cNvPr id="14" name="Rectangle 13">
            <a:extLst>
              <a:ext uri="{FF2B5EF4-FFF2-40B4-BE49-F238E27FC236}">
                <a16:creationId xmlns:a16="http://schemas.microsoft.com/office/drawing/2014/main" id="{EE9A00FD-2750-448F-8FA9-65DF0A16FB9C}"/>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15" name="Graphic 14" descr="Back">
            <a:hlinkClick r:id="" action="ppaction://hlinkshowjump?jump=previousslide"/>
            <a:extLst>
              <a:ext uri="{FF2B5EF4-FFF2-40B4-BE49-F238E27FC236}">
                <a16:creationId xmlns:a16="http://schemas.microsoft.com/office/drawing/2014/main" id="{74AF924B-D34B-4F70-AB65-15F5EFD285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03707" y="131109"/>
            <a:ext cx="461665" cy="461665"/>
          </a:xfrm>
          <a:prstGeom prst="rect">
            <a:avLst/>
          </a:prstGeom>
        </p:spPr>
      </p:pic>
      <p:sp>
        <p:nvSpPr>
          <p:cNvPr id="16" name="TextBox 15">
            <a:extLst>
              <a:ext uri="{FF2B5EF4-FFF2-40B4-BE49-F238E27FC236}">
                <a16:creationId xmlns:a16="http://schemas.microsoft.com/office/drawing/2014/main" id="{D263A27A-363C-4B35-B320-F6BB54D84714}"/>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18" name="TextBox 17">
            <a:extLst>
              <a:ext uri="{FF2B5EF4-FFF2-40B4-BE49-F238E27FC236}">
                <a16:creationId xmlns:a16="http://schemas.microsoft.com/office/drawing/2014/main" id="{92F5448E-8A9E-4EEE-8C18-25D156E94E1E}"/>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19" name="Graphic 18" descr="Home">
            <a:hlinkClick r:id="rId10" action="ppaction://hlinksldjump"/>
            <a:extLst>
              <a:ext uri="{FF2B5EF4-FFF2-40B4-BE49-F238E27FC236}">
                <a16:creationId xmlns:a16="http://schemas.microsoft.com/office/drawing/2014/main" id="{0047CB38-950C-4CC9-8A2B-19B903143C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68877" y="91667"/>
            <a:ext cx="461665" cy="461665"/>
          </a:xfrm>
          <a:prstGeom prst="rect">
            <a:avLst/>
          </a:prstGeom>
        </p:spPr>
      </p:pic>
    </p:spTree>
    <p:extLst>
      <p:ext uri="{BB962C8B-B14F-4D97-AF65-F5344CB8AC3E}">
        <p14:creationId xmlns:p14="http://schemas.microsoft.com/office/powerpoint/2010/main" val="13420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1.3 </a:t>
            </a:r>
          </a:p>
        </p:txBody>
      </p:sp>
      <p:sp>
        <p:nvSpPr>
          <p:cNvPr id="17" name="Rectangle 16">
            <a:extLst>
              <a:ext uri="{FF2B5EF4-FFF2-40B4-BE49-F238E27FC236}">
                <a16:creationId xmlns:a16="http://schemas.microsoft.com/office/drawing/2014/main" id="{ED099196-A7D3-48EA-8A93-821ED13CC21F}"/>
              </a:ext>
            </a:extLst>
          </p:cNvPr>
          <p:cNvSpPr/>
          <p:nvPr/>
        </p:nvSpPr>
        <p:spPr>
          <a:xfrm>
            <a:off x="408677" y="1266886"/>
            <a:ext cx="9432390" cy="707886"/>
          </a:xfrm>
          <a:prstGeom prst="rect">
            <a:avLst/>
          </a:prstGeom>
        </p:spPr>
        <p:txBody>
          <a:bodyPr wrap="none">
            <a:spAutoFit/>
          </a:bodyPr>
          <a:lstStyle/>
          <a:p>
            <a:r>
              <a:rPr lang="en-US" sz="2000" b="1" dirty="0">
                <a:solidFill>
                  <a:schemeClr val="bg2">
                    <a:lumMod val="75000"/>
                  </a:schemeClr>
                </a:solidFill>
              </a:rPr>
              <a:t>Has an IFS / Project Consultant reviewed this SSO implementation issue?</a:t>
            </a:r>
            <a:br>
              <a:rPr lang="en-US" sz="2000" b="1" dirty="0">
                <a:solidFill>
                  <a:schemeClr val="bg2">
                    <a:lumMod val="75000"/>
                  </a:schemeClr>
                </a:solidFill>
              </a:rPr>
            </a:br>
            <a:r>
              <a:rPr lang="en-US" sz="2000" b="1" dirty="0">
                <a:solidFill>
                  <a:schemeClr val="bg2">
                    <a:lumMod val="75000"/>
                  </a:schemeClr>
                </a:solidFill>
              </a:rPr>
              <a:t>(since there is an issue with implementation; where SSO was never verified)</a:t>
            </a:r>
          </a:p>
        </p:txBody>
      </p:sp>
      <p:sp>
        <p:nvSpPr>
          <p:cNvPr id="19" name="Rectangle 18">
            <a:extLst>
              <a:ext uri="{FF2B5EF4-FFF2-40B4-BE49-F238E27FC236}">
                <a16:creationId xmlns:a16="http://schemas.microsoft.com/office/drawing/2014/main" id="{F05F6EA2-888D-4DB0-8DC3-A5F44FAF8A6A}"/>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21" name="Graphic 20" descr="Back">
            <a:hlinkClick r:id="" action="ppaction://hlinkshowjump?jump=previousslide"/>
            <a:extLst>
              <a:ext uri="{FF2B5EF4-FFF2-40B4-BE49-F238E27FC236}">
                <a16:creationId xmlns:a16="http://schemas.microsoft.com/office/drawing/2014/main" id="{4F718B22-BBD4-4CC3-8AB9-27B88200C8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22" name="TextBox 21">
            <a:extLst>
              <a:ext uri="{FF2B5EF4-FFF2-40B4-BE49-F238E27FC236}">
                <a16:creationId xmlns:a16="http://schemas.microsoft.com/office/drawing/2014/main" id="{E2D29362-B965-40B8-A967-5012161DB059}"/>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3" name="TextBox 22">
            <a:extLst>
              <a:ext uri="{FF2B5EF4-FFF2-40B4-BE49-F238E27FC236}">
                <a16:creationId xmlns:a16="http://schemas.microsoft.com/office/drawing/2014/main" id="{247D889F-2DE1-4EE5-B3D9-55C6D1A481B1}"/>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4" name="Graphic 23" descr="Home">
            <a:hlinkClick r:id="rId4" action="ppaction://hlinksldjump"/>
            <a:extLst>
              <a:ext uri="{FF2B5EF4-FFF2-40B4-BE49-F238E27FC236}">
                <a16:creationId xmlns:a16="http://schemas.microsoft.com/office/drawing/2014/main" id="{3937CC6D-46BB-4E21-96E8-1CA3BA842F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5" name="Rectangle: Rounded Corners 24">
            <a:extLst>
              <a:ext uri="{FF2B5EF4-FFF2-40B4-BE49-F238E27FC236}">
                <a16:creationId xmlns:a16="http://schemas.microsoft.com/office/drawing/2014/main" id="{C1D418E8-5E0C-4CAA-B4B3-3914616B37FD}"/>
              </a:ext>
            </a:extLst>
          </p:cNvPr>
          <p:cNvSpPr/>
          <p:nvPr/>
        </p:nvSpPr>
        <p:spPr>
          <a:xfrm>
            <a:off x="4593162" y="3667544"/>
            <a:ext cx="6912528" cy="1753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EC29E1-8C77-48AC-93EA-AF8CB78F54DB}"/>
              </a:ext>
            </a:extLst>
          </p:cNvPr>
          <p:cNvSpPr txBox="1"/>
          <p:nvPr/>
        </p:nvSpPr>
        <p:spPr>
          <a:xfrm>
            <a:off x="4759252" y="3865993"/>
            <a:ext cx="6563210" cy="13734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br>
              <a:rPr lang="en-US" dirty="0"/>
            </a:br>
            <a:r>
              <a:rPr lang="en-US" dirty="0"/>
              <a:t>You need to review this with an IFS / Project Consultant who was associated with implementation of your Environment’s SSO and get their guidance as an initial step</a:t>
            </a:r>
            <a:endParaRPr lang="en-GB" sz="4400" b="1" dirty="0">
              <a:solidFill>
                <a:schemeClr val="accent2">
                  <a:lumMod val="75000"/>
                  <a:lumOff val="25000"/>
                </a:schemeClr>
              </a:solidFill>
            </a:endParaRPr>
          </a:p>
        </p:txBody>
      </p:sp>
      <p:sp>
        <p:nvSpPr>
          <p:cNvPr id="27" name="Arrow: Down 26">
            <a:extLst>
              <a:ext uri="{FF2B5EF4-FFF2-40B4-BE49-F238E27FC236}">
                <a16:creationId xmlns:a16="http://schemas.microsoft.com/office/drawing/2014/main" id="{1B631A29-7F7A-4E0E-93A1-F1A406C24F45}"/>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ectangle: Rounded Corners 27">
            <a:hlinkClick r:id="rId7" action="ppaction://hlinksldjump"/>
            <a:extLst>
              <a:ext uri="{FF2B5EF4-FFF2-40B4-BE49-F238E27FC236}">
                <a16:creationId xmlns:a16="http://schemas.microsoft.com/office/drawing/2014/main" id="{E13364E4-8B3E-48A5-BA27-E79A083C1418}"/>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3" name="Rectangle: Rounded Corners 32">
            <a:extLst>
              <a:ext uri="{FF2B5EF4-FFF2-40B4-BE49-F238E27FC236}">
                <a16:creationId xmlns:a16="http://schemas.microsoft.com/office/drawing/2014/main" id="{D925E643-DD99-482C-85CB-86096F7135B7}"/>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4" name="Graphic 33" descr="Badge Tick1 with solid fill">
            <a:extLst>
              <a:ext uri="{FF2B5EF4-FFF2-40B4-BE49-F238E27FC236}">
                <a16:creationId xmlns:a16="http://schemas.microsoft.com/office/drawing/2014/main" id="{55031593-BD46-4F24-8727-4936DAD75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3124199"/>
            <a:ext cx="472581" cy="472581"/>
          </a:xfrm>
          <a:prstGeom prst="rect">
            <a:avLst/>
          </a:prstGeom>
        </p:spPr>
      </p:pic>
      <p:pic>
        <p:nvPicPr>
          <p:cNvPr id="35" name="Graphic 34" descr="Badge Cross with solid fill">
            <a:extLst>
              <a:ext uri="{FF2B5EF4-FFF2-40B4-BE49-F238E27FC236}">
                <a16:creationId xmlns:a16="http://schemas.microsoft.com/office/drawing/2014/main" id="{086127F2-2F4B-44F2-BC57-9BF48B1DD5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28101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nextCondLst>
                <p:cond evt="onClick" delay="0">
                  <p:tgtEl>
                    <p:spTgt spid="33"/>
                  </p:tgtEl>
                </p:cond>
              </p:nextCondLst>
            </p:seq>
          </p:childTnLst>
        </p:cTn>
      </p:par>
    </p:tnLst>
    <p:bldLst>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2502303" cy="461665"/>
          </a:xfrm>
        </p:spPr>
        <p:txBody>
          <a:bodyPr vert="horz" lIns="0" tIns="0" rIns="0" bIns="0" rtlCol="0" anchor="t" anchorCtr="0">
            <a:normAutofit/>
          </a:bodyPr>
          <a:lstStyle/>
          <a:p>
            <a:r>
              <a:rPr lang="sv-SE" dirty="0"/>
              <a:t>1.4 </a:t>
            </a:r>
          </a:p>
        </p:txBody>
      </p:sp>
      <p:sp>
        <p:nvSpPr>
          <p:cNvPr id="6" name="Rectangle 5">
            <a:extLst>
              <a:ext uri="{FF2B5EF4-FFF2-40B4-BE49-F238E27FC236}">
                <a16:creationId xmlns:a16="http://schemas.microsoft.com/office/drawing/2014/main" id="{7019B816-BB8B-4115-BCE8-8EB2AC2B8583}"/>
              </a:ext>
            </a:extLst>
          </p:cNvPr>
          <p:cNvSpPr/>
          <p:nvPr/>
        </p:nvSpPr>
        <p:spPr>
          <a:xfrm>
            <a:off x="317590" y="1278511"/>
            <a:ext cx="9891812" cy="400110"/>
          </a:xfrm>
          <a:prstGeom prst="rect">
            <a:avLst/>
          </a:prstGeom>
        </p:spPr>
        <p:txBody>
          <a:bodyPr wrap="square">
            <a:spAutoFit/>
          </a:bodyPr>
          <a:lstStyle/>
          <a:p>
            <a:r>
              <a:rPr lang="en-US" sz="2000" b="1" dirty="0">
                <a:solidFill>
                  <a:schemeClr val="bg2">
                    <a:lumMod val="75000"/>
                  </a:schemeClr>
                </a:solidFill>
                <a:latin typeface="arial" panose="020B0604020202020204" pitchFamily="34" charset="0"/>
              </a:rPr>
              <a:t>Is the recommendation of the Consultant, to raise this with IFS Support or R&amp;D?</a:t>
            </a:r>
            <a:endParaRPr lang="en-US" sz="2000" b="1" dirty="0">
              <a:solidFill>
                <a:schemeClr val="bg2">
                  <a:lumMod val="75000"/>
                </a:schemeClr>
              </a:solidFill>
            </a:endParaRPr>
          </a:p>
        </p:txBody>
      </p:sp>
      <p:sp>
        <p:nvSpPr>
          <p:cNvPr id="19" name="Rectangle 18">
            <a:extLst>
              <a:ext uri="{FF2B5EF4-FFF2-40B4-BE49-F238E27FC236}">
                <a16:creationId xmlns:a16="http://schemas.microsoft.com/office/drawing/2014/main" id="{F76BD104-5910-4FEA-A8A6-9AF38EB8BF9B}"/>
              </a:ext>
            </a:extLst>
          </p:cNvPr>
          <p:cNvSpPr/>
          <p:nvPr/>
        </p:nvSpPr>
        <p:spPr>
          <a:xfrm>
            <a:off x="10684654" y="885162"/>
            <a:ext cx="1072601" cy="338554"/>
          </a:xfrm>
          <a:prstGeom prst="rect">
            <a:avLst/>
          </a:prstGeom>
          <a:noFill/>
          <a:ln>
            <a:solidFill>
              <a:schemeClr val="accent2">
                <a:lumMod val="25000"/>
                <a:lumOff val="75000"/>
              </a:schemeClr>
            </a:solidFill>
          </a:ln>
        </p:spPr>
        <p:txBody>
          <a:bodyPr wrap="non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IFS APP9</a:t>
            </a:r>
          </a:p>
        </p:txBody>
      </p:sp>
      <p:pic>
        <p:nvPicPr>
          <p:cNvPr id="21" name="Graphic 20" descr="Back">
            <a:hlinkClick r:id="" action="ppaction://hlinkshowjump?jump=previousslide"/>
            <a:extLst>
              <a:ext uri="{FF2B5EF4-FFF2-40B4-BE49-F238E27FC236}">
                <a16:creationId xmlns:a16="http://schemas.microsoft.com/office/drawing/2014/main" id="{8411E1BA-CEF4-4F6B-87CF-7906D90B22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03707" y="131109"/>
            <a:ext cx="461665" cy="461665"/>
          </a:xfrm>
          <a:prstGeom prst="rect">
            <a:avLst/>
          </a:prstGeom>
        </p:spPr>
      </p:pic>
      <p:sp>
        <p:nvSpPr>
          <p:cNvPr id="22" name="TextBox 21">
            <a:extLst>
              <a:ext uri="{FF2B5EF4-FFF2-40B4-BE49-F238E27FC236}">
                <a16:creationId xmlns:a16="http://schemas.microsoft.com/office/drawing/2014/main" id="{FA4DAEA5-3413-4ACB-AEAE-300D353F823F}"/>
              </a:ext>
            </a:extLst>
          </p:cNvPr>
          <p:cNvSpPr txBox="1"/>
          <p:nvPr/>
        </p:nvSpPr>
        <p:spPr>
          <a:xfrm>
            <a:off x="10448122" y="592774"/>
            <a:ext cx="772833" cy="138499"/>
          </a:xfrm>
          <a:prstGeom prst="rect">
            <a:avLst/>
          </a:prstGeom>
          <a:noFill/>
        </p:spPr>
        <p:txBody>
          <a:bodyPr wrap="square" lIns="0" tIns="0" rIns="0" bIns="0" rtlCol="0">
            <a:spAutoFit/>
          </a:bodyPr>
          <a:lstStyle/>
          <a:p>
            <a:pPr algn="ctr"/>
            <a:r>
              <a:rPr lang="en-US" sz="900" dirty="0"/>
              <a:t>Previous Slide</a:t>
            </a:r>
          </a:p>
        </p:txBody>
      </p:sp>
      <p:sp>
        <p:nvSpPr>
          <p:cNvPr id="23" name="TextBox 22">
            <a:extLst>
              <a:ext uri="{FF2B5EF4-FFF2-40B4-BE49-F238E27FC236}">
                <a16:creationId xmlns:a16="http://schemas.microsoft.com/office/drawing/2014/main" id="{F1745978-C3BF-40D8-872C-CBB7661C5E45}"/>
              </a:ext>
            </a:extLst>
          </p:cNvPr>
          <p:cNvSpPr txBox="1"/>
          <p:nvPr/>
        </p:nvSpPr>
        <p:spPr>
          <a:xfrm>
            <a:off x="11545820" y="592774"/>
            <a:ext cx="307777" cy="138499"/>
          </a:xfrm>
          <a:prstGeom prst="rect">
            <a:avLst/>
          </a:prstGeom>
          <a:noFill/>
        </p:spPr>
        <p:txBody>
          <a:bodyPr wrap="none" lIns="0" tIns="0" rIns="0" bIns="0" rtlCol="0">
            <a:spAutoFit/>
          </a:bodyPr>
          <a:lstStyle/>
          <a:p>
            <a:pPr algn="l"/>
            <a:r>
              <a:rPr lang="en-US" sz="900" dirty="0"/>
              <a:t>Home</a:t>
            </a:r>
            <a:endParaRPr lang="en-US" sz="1000" dirty="0"/>
          </a:p>
        </p:txBody>
      </p:sp>
      <p:pic>
        <p:nvPicPr>
          <p:cNvPr id="24" name="Graphic 23" descr="Home">
            <a:hlinkClick r:id="rId4" action="ppaction://hlinksldjump"/>
            <a:extLst>
              <a:ext uri="{FF2B5EF4-FFF2-40B4-BE49-F238E27FC236}">
                <a16:creationId xmlns:a16="http://schemas.microsoft.com/office/drawing/2014/main" id="{0CA200B1-733A-4465-844F-813A733E9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68877" y="91667"/>
            <a:ext cx="461665" cy="461665"/>
          </a:xfrm>
          <a:prstGeom prst="rect">
            <a:avLst/>
          </a:prstGeom>
        </p:spPr>
      </p:pic>
      <p:sp>
        <p:nvSpPr>
          <p:cNvPr id="25" name="Rectangle: Rounded Corners 24">
            <a:extLst>
              <a:ext uri="{FF2B5EF4-FFF2-40B4-BE49-F238E27FC236}">
                <a16:creationId xmlns:a16="http://schemas.microsoft.com/office/drawing/2014/main" id="{E4D18504-2877-4A92-B6D2-2B11A4D6E6A6}"/>
              </a:ext>
            </a:extLst>
          </p:cNvPr>
          <p:cNvSpPr/>
          <p:nvPr/>
        </p:nvSpPr>
        <p:spPr>
          <a:xfrm>
            <a:off x="4593162" y="3667544"/>
            <a:ext cx="6912528" cy="1753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2BDB86E-87A9-4077-84BB-9E69848C2D1F}"/>
              </a:ext>
            </a:extLst>
          </p:cNvPr>
          <p:cNvSpPr txBox="1"/>
          <p:nvPr/>
        </p:nvSpPr>
        <p:spPr>
          <a:xfrm>
            <a:off x="4759252" y="3865993"/>
            <a:ext cx="6563210" cy="13734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vert="horz" lIns="0" tIns="0" rIns="0" bIns="0" rtlCol="0">
            <a:normAutofit/>
          </a:bodyPr>
          <a:lstStyle/>
          <a:p>
            <a:pPr algn="ctr"/>
            <a:br>
              <a:rPr lang="en-US" dirty="0"/>
            </a:br>
            <a:r>
              <a:rPr lang="en-US" dirty="0"/>
              <a:t>You need to review this with an IFS / Project Consultant who was associated with implementation of your Environment’s SSO and get their guidance / recommendations first</a:t>
            </a:r>
            <a:endParaRPr lang="en-GB" sz="4400" b="1" dirty="0">
              <a:solidFill>
                <a:schemeClr val="accent2">
                  <a:lumMod val="75000"/>
                  <a:lumOff val="25000"/>
                </a:schemeClr>
              </a:solidFill>
            </a:endParaRPr>
          </a:p>
        </p:txBody>
      </p:sp>
      <p:sp>
        <p:nvSpPr>
          <p:cNvPr id="27" name="Arrow: Down 26">
            <a:extLst>
              <a:ext uri="{FF2B5EF4-FFF2-40B4-BE49-F238E27FC236}">
                <a16:creationId xmlns:a16="http://schemas.microsoft.com/office/drawing/2014/main" id="{B9B6E09D-B5F5-45D8-A106-A9E21B3853D7}"/>
              </a:ext>
            </a:extLst>
          </p:cNvPr>
          <p:cNvSpPr/>
          <p:nvPr/>
        </p:nvSpPr>
        <p:spPr>
          <a:xfrm rot="16200000">
            <a:off x="3309987" y="4043492"/>
            <a:ext cx="872456" cy="1001403"/>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ectangle: Rounded Corners 27">
            <a:hlinkClick r:id="rId7" action="ppaction://hlinksldjump"/>
            <a:extLst>
              <a:ext uri="{FF2B5EF4-FFF2-40B4-BE49-F238E27FC236}">
                <a16:creationId xmlns:a16="http://schemas.microsoft.com/office/drawing/2014/main" id="{E8C09A9F-EA3E-4C75-940A-B8299623EE68}"/>
              </a:ext>
            </a:extLst>
          </p:cNvPr>
          <p:cNvSpPr/>
          <p:nvPr/>
        </p:nvSpPr>
        <p:spPr>
          <a:xfrm>
            <a:off x="433430" y="2797640"/>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YES</a:t>
            </a:r>
            <a:endParaRPr lang="en-US" dirty="0"/>
          </a:p>
        </p:txBody>
      </p:sp>
      <p:sp>
        <p:nvSpPr>
          <p:cNvPr id="33" name="Rectangle: Rounded Corners 32">
            <a:extLst>
              <a:ext uri="{FF2B5EF4-FFF2-40B4-BE49-F238E27FC236}">
                <a16:creationId xmlns:a16="http://schemas.microsoft.com/office/drawing/2014/main" id="{C47A654D-B949-403D-A951-16197B09A8EE}"/>
              </a:ext>
            </a:extLst>
          </p:cNvPr>
          <p:cNvSpPr/>
          <p:nvPr/>
        </p:nvSpPr>
        <p:spPr>
          <a:xfrm>
            <a:off x="433430" y="4037955"/>
            <a:ext cx="2550253" cy="106540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NO</a:t>
            </a:r>
            <a:endParaRPr lang="en-US" dirty="0"/>
          </a:p>
        </p:txBody>
      </p:sp>
      <p:pic>
        <p:nvPicPr>
          <p:cNvPr id="34" name="Graphic 33" descr="Badge Tick1 with solid fill">
            <a:extLst>
              <a:ext uri="{FF2B5EF4-FFF2-40B4-BE49-F238E27FC236}">
                <a16:creationId xmlns:a16="http://schemas.microsoft.com/office/drawing/2014/main" id="{1E053D50-927F-42DF-A52C-4D4049149C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60" y="3124199"/>
            <a:ext cx="472581" cy="472581"/>
          </a:xfrm>
          <a:prstGeom prst="rect">
            <a:avLst/>
          </a:prstGeom>
        </p:spPr>
      </p:pic>
      <p:pic>
        <p:nvPicPr>
          <p:cNvPr id="35" name="Graphic 34" descr="Badge Cross with solid fill">
            <a:extLst>
              <a:ext uri="{FF2B5EF4-FFF2-40B4-BE49-F238E27FC236}">
                <a16:creationId xmlns:a16="http://schemas.microsoft.com/office/drawing/2014/main" id="{016CB67F-1033-49D4-9952-B716E9B3EA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460" y="4334365"/>
            <a:ext cx="472582" cy="472582"/>
          </a:xfrm>
          <a:prstGeom prst="rect">
            <a:avLst/>
          </a:prstGeom>
        </p:spPr>
      </p:pic>
    </p:spTree>
    <p:extLst>
      <p:ext uri="{BB962C8B-B14F-4D97-AF65-F5344CB8AC3E}">
        <p14:creationId xmlns:p14="http://schemas.microsoft.com/office/powerpoint/2010/main" val="38725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nextCondLst>
                <p:cond evt="onClick" delay="0">
                  <p:tgtEl>
                    <p:spTgt spid="33"/>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IFS">
  <a:themeElements>
    <a:clrScheme name="IFS Colours">
      <a:dk1>
        <a:sysClr val="windowText" lastClr="000000"/>
      </a:dk1>
      <a:lt1>
        <a:sysClr val="window" lastClr="FFFFFF"/>
      </a:lt1>
      <a:dk2>
        <a:srgbClr val="000000"/>
      </a:dk2>
      <a:lt2>
        <a:srgbClr val="FFFFFF"/>
      </a:lt2>
      <a:accent1>
        <a:srgbClr val="FF5659"/>
      </a:accent1>
      <a:accent2>
        <a:srgbClr val="00D89E"/>
      </a:accent2>
      <a:accent3>
        <a:srgbClr val="FFAA35"/>
      </a:accent3>
      <a:accent4>
        <a:srgbClr val="883F8E"/>
      </a:accent4>
      <a:accent5>
        <a:srgbClr val="DCDCDC"/>
      </a:accent5>
      <a:accent6>
        <a:srgbClr val="6E6E6E"/>
      </a:accent6>
      <a:hlink>
        <a:srgbClr val="FF5659"/>
      </a:hlink>
      <a:folHlink>
        <a:srgbClr val="6E6E6E"/>
      </a:folHlink>
    </a:clrScheme>
    <a:fontScheme name="IFS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lnSpc>
            <a:spcPct val="8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defRPr dirty="0" err="1" smtClean="0"/>
        </a:defPPr>
      </a:lstStyle>
    </a:txDef>
  </a:objectDefaults>
  <a:extraClrSchemeLst/>
  <a:extLst>
    <a:ext uri="{05A4C25C-085E-4340-85A3-A5531E510DB2}">
      <thm15:themeFamily xmlns:thm15="http://schemas.microsoft.com/office/thememl/2012/main" name="IFS Template 2019 FINAL.POTX" id="{B6BC8E81-137D-4DD4-96F4-CF82E17C1C84}" vid="{05766A17-CF52-4DA3-ADFA-4E09EE471280}"/>
    </a:ext>
  </a:extLst>
</a:theme>
</file>

<file path=ppt/theme/theme2.xml><?xml version="1.0" encoding="utf-8"?>
<a:theme xmlns:a="http://schemas.openxmlformats.org/drawingml/2006/main" name="1_IFS">
  <a:themeElements>
    <a:clrScheme name="IFS PPT Final">
      <a:dk1>
        <a:srgbClr val="232323"/>
      </a:dk1>
      <a:lt1>
        <a:sysClr val="window" lastClr="FFFFFF"/>
      </a:lt1>
      <a:dk2>
        <a:srgbClr val="878787"/>
      </a:dk2>
      <a:lt2>
        <a:srgbClr val="B57DED"/>
      </a:lt2>
      <a:accent1>
        <a:srgbClr val="8427E2"/>
      </a:accent1>
      <a:accent2>
        <a:srgbClr val="360065"/>
      </a:accent2>
      <a:accent3>
        <a:srgbClr val="72C9F8"/>
      </a:accent3>
      <a:accent4>
        <a:srgbClr val="33FF94"/>
      </a:accent4>
      <a:accent5>
        <a:srgbClr val="FF6373"/>
      </a:accent5>
      <a:accent6>
        <a:srgbClr val="CD92FF"/>
      </a:accent6>
      <a:hlink>
        <a:srgbClr val="878787"/>
      </a:hlink>
      <a:folHlink>
        <a:srgbClr val="72C9F8"/>
      </a:folHlink>
    </a:clrScheme>
    <a:fontScheme name="IF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IFS PPT template 2021.potx" id="{ECA4AC5A-ABB2-425C-A3C9-F8083CB5EF5E}" vid="{7CC23278-E6BE-46BA-84DF-57A157D91CB6}"/>
    </a:ext>
  </a:extLst>
</a:theme>
</file>

<file path=ppt/theme/theme3.xml><?xml version="1.0" encoding="utf-8"?>
<a:theme xmlns:a="http://schemas.openxmlformats.org/drawingml/2006/main" name="2_IFS">
  <a:themeElements>
    <a:clrScheme name="IFS PPT Final">
      <a:dk1>
        <a:srgbClr val="232323"/>
      </a:dk1>
      <a:lt1>
        <a:sysClr val="window" lastClr="FFFFFF"/>
      </a:lt1>
      <a:dk2>
        <a:srgbClr val="878787"/>
      </a:dk2>
      <a:lt2>
        <a:srgbClr val="B57DED"/>
      </a:lt2>
      <a:accent1>
        <a:srgbClr val="8427E2"/>
      </a:accent1>
      <a:accent2>
        <a:srgbClr val="360065"/>
      </a:accent2>
      <a:accent3>
        <a:srgbClr val="72C9F8"/>
      </a:accent3>
      <a:accent4>
        <a:srgbClr val="33FF94"/>
      </a:accent4>
      <a:accent5>
        <a:srgbClr val="FF6373"/>
      </a:accent5>
      <a:accent6>
        <a:srgbClr val="CD92FF"/>
      </a:accent6>
      <a:hlink>
        <a:srgbClr val="878787"/>
      </a:hlink>
      <a:folHlink>
        <a:srgbClr val="72C9F8"/>
      </a:folHlink>
    </a:clrScheme>
    <a:fontScheme name="IF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 id="{FE3CAB3B-4F69-4540-81B6-7A4566B465FF}" vid="{0325333C-82F3-4C87-B8C4-32090BCF0E3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C236A86D11014D9CFD9D8AA760C5FA" ma:contentTypeVersion="10" ma:contentTypeDescription="Create a new document." ma:contentTypeScope="" ma:versionID="85c80da6727db935c20ea58602619923">
  <xsd:schema xmlns:xsd="http://www.w3.org/2001/XMLSchema" xmlns:xs="http://www.w3.org/2001/XMLSchema" xmlns:p="http://schemas.microsoft.com/office/2006/metadata/properties" xmlns:ns2="330c1854-f309-4af4-887c-699b6f434e25" xmlns:ns3="0fd4713c-b1f5-45b1-b87e-fbe44ce1fc00" targetNamespace="http://schemas.microsoft.com/office/2006/metadata/properties" ma:root="true" ma:fieldsID="5bfc63bdd2995bc19325ff333fb10e4d" ns2:_="" ns3:_="">
    <xsd:import namespace="330c1854-f309-4af4-887c-699b6f434e25"/>
    <xsd:import namespace="0fd4713c-b1f5-45b1-b87e-fbe44ce1fc00"/>
    <xsd:element name="properties">
      <xsd:complexType>
        <xsd:sequence>
          <xsd:element name="documentManagement">
            <xsd:complexType>
              <xsd:all>
                <xsd:element ref="ns2:SharedWithUsers" minOccurs="0"/>
                <xsd:element ref="ns2:SharedWithDetails" minOccurs="0"/>
                <xsd:element ref="ns3:MediaServiceAutoTags" minOccurs="0"/>
                <xsd:element ref="ns3:MediaServiceOCR" minOccurs="0"/>
                <xsd:element ref="ns3:MediaServiceLocation" minOccurs="0"/>
                <xsd:element ref="ns3:MediaServiceMetadata" minOccurs="0"/>
                <xsd:element ref="ns3:MediaServiceFastMetadata"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1854-f309-4af4-887c-699b6f434e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d4713c-b1f5-45b1-b87e-fbe44ce1fc00" elementFormDefault="qualified">
    <xsd:import namespace="http://schemas.microsoft.com/office/2006/documentManagement/types"/>
    <xsd:import namespace="http://schemas.microsoft.com/office/infopath/2007/PartnerControls"/>
    <xsd:element name="MediaServiceAutoTags" ma:index="10" nillable="true" ma:displayName="Tags" ma:internalName="MediaServiceAutoTags" ma:readOnly="true">
      <xsd:simpleType>
        <xsd:restriction base="dms:Text"/>
      </xsd:simpleType>
    </xsd:element>
    <xsd:element name="MediaServiceOCR" ma:index="11" nillable="true" ma:displayName="Extracted Text" ma:description="" ma:internalName="MediaServiceOCR" ma:readOnly="true">
      <xsd:simpleType>
        <xsd:restriction base="dms:Note">
          <xsd:maxLength value="255"/>
        </xsd:restriction>
      </xsd:simpleType>
    </xsd:element>
    <xsd:element name="MediaServiceLocation" ma:index="12" nillable="true" ma:displayName="Location" ma:description="" ma:internalName="MediaServiceLocation" ma:readOnly="tru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7F05CC-6FF4-4BB5-BF43-D9A4CD95EC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EEB8462-E702-4CA7-81B3-FE0A19EAE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c1854-f309-4af4-887c-699b6f434e25"/>
    <ds:schemaRef ds:uri="0fd4713c-b1f5-45b1-b87e-fbe44ce1f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AE2C89-0D83-48D5-8417-2D4C109596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3738</TotalTime>
  <Words>3324</Words>
  <Application>Microsoft Office PowerPoint</Application>
  <PresentationFormat>Widescreen</PresentationFormat>
  <Paragraphs>464</Paragraphs>
  <Slides>54</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Arial</vt:lpstr>
      <vt:lpstr>Arial Black</vt:lpstr>
      <vt:lpstr>Calibri</vt:lpstr>
      <vt:lpstr>Century Gothic</vt:lpstr>
      <vt:lpstr>Helvetica</vt:lpstr>
      <vt:lpstr>Tahoma</vt:lpstr>
      <vt:lpstr>Wingdings</vt:lpstr>
      <vt:lpstr>IFS</vt:lpstr>
      <vt:lpstr>1_IFS</vt:lpstr>
      <vt:lpstr>2_IFS</vt:lpstr>
      <vt:lpstr>TROUBLESHOOTING SSO  AUTHENTICATION​</vt:lpstr>
      <vt:lpstr>Resource Keys</vt:lpstr>
      <vt:lpstr>IFS Application version</vt:lpstr>
      <vt:lpstr>IFS APP9</vt:lpstr>
      <vt:lpstr>1.0</vt:lpstr>
      <vt:lpstr>1.1 </vt:lpstr>
      <vt:lpstr>1.2 </vt:lpstr>
      <vt:lpstr>1.3 </vt:lpstr>
      <vt:lpstr>1.4 </vt:lpstr>
      <vt:lpstr>2.0 </vt:lpstr>
      <vt:lpstr>3.0</vt:lpstr>
      <vt:lpstr>4.0</vt:lpstr>
      <vt:lpstr>5.0</vt:lpstr>
      <vt:lpstr>6.0</vt:lpstr>
      <vt:lpstr>7.0</vt:lpstr>
      <vt:lpstr>8.0</vt:lpstr>
      <vt:lpstr>9.0</vt:lpstr>
      <vt:lpstr>10.0</vt:lpstr>
      <vt:lpstr>11.0</vt:lpstr>
      <vt:lpstr>12.0</vt:lpstr>
      <vt:lpstr>No Solution so far?</vt:lpstr>
      <vt:lpstr>No Solution so far?</vt:lpstr>
      <vt:lpstr>13.0</vt:lpstr>
      <vt:lpstr>IFS APP10</vt:lpstr>
      <vt:lpstr>1.0</vt:lpstr>
      <vt:lpstr>1.1 </vt:lpstr>
      <vt:lpstr>1.2 </vt:lpstr>
      <vt:lpstr>1.3 </vt:lpstr>
      <vt:lpstr>1.4 </vt:lpstr>
      <vt:lpstr>2.0 </vt:lpstr>
      <vt:lpstr>3.0 </vt:lpstr>
      <vt:lpstr>4.0</vt:lpstr>
      <vt:lpstr>5.0</vt:lpstr>
      <vt:lpstr>6.0</vt:lpstr>
      <vt:lpstr>7.0 </vt:lpstr>
      <vt:lpstr>8.0</vt:lpstr>
      <vt:lpstr>9.0</vt:lpstr>
      <vt:lpstr>10.0</vt:lpstr>
      <vt:lpstr>11.0</vt:lpstr>
      <vt:lpstr>12.0</vt:lpstr>
      <vt:lpstr>13.0</vt:lpstr>
      <vt:lpstr>14.0</vt:lpstr>
      <vt:lpstr>15.0</vt:lpstr>
      <vt:lpstr>16.0</vt:lpstr>
      <vt:lpstr>17.0</vt:lpstr>
      <vt:lpstr>18.0</vt:lpstr>
      <vt:lpstr>19.0</vt:lpstr>
      <vt:lpstr>19.1</vt:lpstr>
      <vt:lpstr>19.2</vt:lpstr>
      <vt:lpstr>No Solution</vt:lpstr>
      <vt:lpstr>No Solution</vt:lpstr>
      <vt:lpstr>20.0</vt:lpstr>
      <vt:lpstr>Solution found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 Peformance Issue Troubleshooting</dc:title>
  <dc:creator>Lee</dc:creator>
  <cp:lastModifiedBy>Yasas Kasthuriarachchi</cp:lastModifiedBy>
  <cp:revision>428</cp:revision>
  <dcterms:created xsi:type="dcterms:W3CDTF">2021-02-24T13:03:56Z</dcterms:created>
  <dcterms:modified xsi:type="dcterms:W3CDTF">2021-08-31T13:27:28Z</dcterms:modified>
</cp:coreProperties>
</file>